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2" r:id="rId3"/>
    <p:sldId id="333" r:id="rId4"/>
    <p:sldId id="334" r:id="rId5"/>
    <p:sldId id="335" r:id="rId6"/>
    <p:sldId id="319" r:id="rId7"/>
    <p:sldId id="330" r:id="rId8"/>
    <p:sldId id="331" r:id="rId9"/>
    <p:sldId id="323" r:id="rId10"/>
    <p:sldId id="355" r:id="rId11"/>
    <p:sldId id="337" r:id="rId12"/>
    <p:sldId id="338" r:id="rId13"/>
    <p:sldId id="349" r:id="rId14"/>
    <p:sldId id="351" r:id="rId15"/>
    <p:sldId id="352" r:id="rId16"/>
    <p:sldId id="353" r:id="rId17"/>
    <p:sldId id="317" r:id="rId18"/>
    <p:sldId id="354" r:id="rId19"/>
    <p:sldId id="267" r:id="rId20"/>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2015-10-05</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2015-10-05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2015-10-05</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Partiklar</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a:t>
            </a:r>
            <a:r>
              <a:rPr lang="sv-SE" sz="1800" smtClean="0">
                <a:solidFill>
                  <a:schemeClr val="bg1"/>
                </a:solidFill>
              </a:rPr>
              <a:t>Föreläsning </a:t>
            </a:r>
            <a:r>
              <a:rPr lang="sv-SE" sz="1800" smtClean="0">
                <a:solidFill>
                  <a:schemeClr val="bg1"/>
                </a:solidFill>
              </a:rPr>
              <a:t>8</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Partikel setup</a:t>
            </a:r>
            <a:endParaRPr lang="sv-SE" dirty="0"/>
          </a:p>
        </p:txBody>
      </p:sp>
      <p:sp>
        <p:nvSpPr>
          <p:cNvPr id="3" name="Platshållare för innehåll 2"/>
          <p:cNvSpPr>
            <a:spLocks noGrp="1"/>
          </p:cNvSpPr>
          <p:nvPr>
            <p:ph idx="1"/>
          </p:nvPr>
        </p:nvSpPr>
        <p:spPr/>
        <p:txBody>
          <a:bodyPr/>
          <a:lstStyle/>
          <a:p>
            <a:r>
              <a:rPr lang="sv-SE" dirty="0" smtClean="0"/>
              <a:t>När ni skapar er vertexbuffer så ska ni skapa den med två nya flaggor</a:t>
            </a:r>
          </a:p>
          <a:p>
            <a:r>
              <a:rPr lang="sv-SE" dirty="0" smtClean="0"/>
              <a:t>Usage ska vara satt till D3D11_USAGE_DYNAMIC</a:t>
            </a:r>
          </a:p>
          <a:p>
            <a:r>
              <a:rPr lang="sv-SE" dirty="0" smtClean="0"/>
              <a:t>CPUAccessFlags = D3D11_CPU_ACCESS_WRITE</a:t>
            </a:r>
          </a:p>
          <a:p>
            <a:r>
              <a:rPr lang="sv-SE" dirty="0" smtClean="0"/>
              <a:t>Storleken ska vara max antal partiklar per emitter</a:t>
            </a:r>
          </a:p>
          <a:p>
            <a:r>
              <a:rPr lang="sv-SE" dirty="0" smtClean="0"/>
              <a:t>Man vill kunna ha det dynamiskt men det dåliga med att ha det dynamiskt är att man kan behöva skapa om den runtime vilket inte är så bra. </a:t>
            </a:r>
            <a:endParaRPr lang="sv-S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Så hur passar allt detta in i scenen ?</a:t>
            </a:r>
            <a:endParaRPr lang="sv-SE" dirty="0"/>
          </a:p>
        </p:txBody>
      </p:sp>
      <p:sp>
        <p:nvSpPr>
          <p:cNvPr id="3" name="Platshållare för innehåll 2"/>
          <p:cNvSpPr>
            <a:spLocks noGrp="1"/>
          </p:cNvSpPr>
          <p:nvPr>
            <p:ph idx="1"/>
          </p:nvPr>
        </p:nvSpPr>
        <p:spPr/>
        <p:txBody>
          <a:bodyPr>
            <a:normAutofit/>
          </a:bodyPr>
          <a:lstStyle/>
          <a:p>
            <a:pPr>
              <a:lnSpc>
                <a:spcPct val="80000"/>
              </a:lnSpc>
            </a:pPr>
            <a:r>
              <a:rPr lang="en-US" sz="2400" dirty="0" smtClean="0"/>
              <a:t>Particle </a:t>
            </a:r>
            <a:r>
              <a:rPr lang="en-US" sz="2400" dirty="0" err="1" smtClean="0"/>
              <a:t>Emittor</a:t>
            </a:r>
            <a:r>
              <a:rPr lang="en-US" sz="2400" dirty="0" smtClean="0"/>
              <a:t> </a:t>
            </a:r>
            <a:r>
              <a:rPr lang="en-US" sz="2400" dirty="0" err="1" smtClean="0"/>
              <a:t>är</a:t>
            </a:r>
            <a:r>
              <a:rPr lang="en-US" sz="2400" dirty="0" smtClean="0"/>
              <a:t> en </a:t>
            </a:r>
            <a:r>
              <a:rPr lang="en-US" sz="2400" dirty="0" err="1" smtClean="0"/>
              <a:t>ren</a:t>
            </a:r>
            <a:r>
              <a:rPr lang="en-US" sz="2400" dirty="0" smtClean="0"/>
              <a:t> data </a:t>
            </a:r>
            <a:r>
              <a:rPr lang="en-US" sz="2400" dirty="0" err="1" smtClean="0"/>
              <a:t>klass</a:t>
            </a:r>
            <a:r>
              <a:rPr lang="en-US" sz="2400" dirty="0" smtClean="0"/>
              <a:t> </a:t>
            </a:r>
            <a:r>
              <a:rPr lang="en-US" sz="2400" dirty="0" err="1" smtClean="0"/>
              <a:t>så</a:t>
            </a:r>
            <a:r>
              <a:rPr lang="en-US" sz="2400" dirty="0" smtClean="0"/>
              <a:t> den </a:t>
            </a:r>
            <a:r>
              <a:rPr lang="en-US" sz="2400" dirty="0" err="1" smtClean="0"/>
              <a:t>gör</a:t>
            </a:r>
            <a:r>
              <a:rPr lang="en-US" sz="2400" dirty="0" smtClean="0"/>
              <a:t> </a:t>
            </a:r>
            <a:r>
              <a:rPr lang="en-US" sz="2400" dirty="0" err="1" smtClean="0"/>
              <a:t>inte</a:t>
            </a:r>
            <a:r>
              <a:rPr lang="en-US" sz="2400" dirty="0" smtClean="0"/>
              <a:t> </a:t>
            </a:r>
            <a:r>
              <a:rPr lang="en-US" sz="2400" dirty="0" err="1" smtClean="0"/>
              <a:t>så</a:t>
            </a:r>
            <a:r>
              <a:rPr lang="en-US" sz="2400" dirty="0" smtClean="0"/>
              <a:t> </a:t>
            </a:r>
            <a:r>
              <a:rPr lang="en-US" sz="2400" dirty="0" err="1" smtClean="0"/>
              <a:t>mycket</a:t>
            </a:r>
            <a:endParaRPr lang="en-US" sz="2400" dirty="0" smtClean="0"/>
          </a:p>
          <a:p>
            <a:pPr>
              <a:lnSpc>
                <a:spcPct val="80000"/>
              </a:lnSpc>
            </a:pPr>
            <a:r>
              <a:rPr lang="en-US" sz="2400" dirty="0" smtClean="0"/>
              <a:t>Particle </a:t>
            </a:r>
            <a:r>
              <a:rPr lang="en-US" sz="2400" dirty="0" err="1" smtClean="0"/>
              <a:t>Emittor</a:t>
            </a:r>
            <a:r>
              <a:rPr lang="en-US" sz="2400" dirty="0" smtClean="0"/>
              <a:t> </a:t>
            </a:r>
            <a:r>
              <a:rPr lang="en-US" sz="2400" dirty="0" err="1" smtClean="0"/>
              <a:t>Instanse</a:t>
            </a:r>
            <a:endParaRPr lang="en-US" sz="2400" dirty="0" smtClean="0"/>
          </a:p>
          <a:p>
            <a:pPr lvl="1">
              <a:lnSpc>
                <a:spcPct val="80000"/>
              </a:lnSpc>
            </a:pPr>
            <a:r>
              <a:rPr lang="en-US" sz="2000" dirty="0" smtClean="0"/>
              <a:t>Update(Float </a:t>
            </a:r>
            <a:r>
              <a:rPr lang="en-US" sz="2000" dirty="0" err="1" smtClean="0"/>
              <a:t>aElapsedTime</a:t>
            </a:r>
            <a:r>
              <a:rPr lang="en-US" sz="2000" dirty="0" smtClean="0"/>
              <a:t>)</a:t>
            </a:r>
          </a:p>
          <a:p>
            <a:pPr lvl="1">
              <a:lnSpc>
                <a:spcPct val="80000"/>
              </a:lnSpc>
            </a:pPr>
            <a:r>
              <a:rPr lang="en-US" sz="2000" dirty="0" err="1" smtClean="0"/>
              <a:t>Dennas</a:t>
            </a:r>
            <a:r>
              <a:rPr lang="en-US" sz="2000" dirty="0" smtClean="0"/>
              <a:t> update </a:t>
            </a:r>
            <a:r>
              <a:rPr lang="en-US" sz="2000" dirty="0" err="1" smtClean="0"/>
              <a:t>funktion</a:t>
            </a:r>
            <a:r>
              <a:rPr lang="en-US" sz="2000" dirty="0" smtClean="0"/>
              <a:t> </a:t>
            </a:r>
            <a:r>
              <a:rPr lang="en-US" sz="2000" dirty="0" err="1" smtClean="0"/>
              <a:t>är</a:t>
            </a:r>
            <a:r>
              <a:rPr lang="en-US" sz="2000" dirty="0" smtClean="0"/>
              <a:t> en </a:t>
            </a:r>
            <a:r>
              <a:rPr lang="en-US" sz="2000" dirty="0" err="1" smtClean="0"/>
              <a:t>väldigt</a:t>
            </a:r>
            <a:r>
              <a:rPr lang="en-US" sz="2000" dirty="0" smtClean="0"/>
              <a:t> </a:t>
            </a:r>
            <a:r>
              <a:rPr lang="en-US" sz="2000" dirty="0" err="1" smtClean="0"/>
              <a:t>viktig</a:t>
            </a:r>
            <a:r>
              <a:rPr lang="en-US" sz="2000" dirty="0" smtClean="0"/>
              <a:t> </a:t>
            </a:r>
            <a:r>
              <a:rPr lang="en-US" sz="2000" dirty="0" err="1" smtClean="0"/>
              <a:t>faktor</a:t>
            </a:r>
            <a:r>
              <a:rPr lang="en-US" sz="2000" dirty="0" smtClean="0"/>
              <a:t>, </a:t>
            </a:r>
            <a:r>
              <a:rPr lang="en-US" sz="2000" dirty="0" err="1" smtClean="0"/>
              <a:t>det</a:t>
            </a:r>
            <a:r>
              <a:rPr lang="en-US" sz="2000" dirty="0" smtClean="0"/>
              <a:t> </a:t>
            </a:r>
            <a:r>
              <a:rPr lang="en-US" sz="2000" dirty="0" err="1" smtClean="0"/>
              <a:t>är</a:t>
            </a:r>
            <a:r>
              <a:rPr lang="en-US" sz="2000" dirty="0" smtClean="0"/>
              <a:t> </a:t>
            </a:r>
            <a:r>
              <a:rPr lang="en-US" sz="2000" dirty="0" err="1" smtClean="0"/>
              <a:t>här</a:t>
            </a:r>
            <a:r>
              <a:rPr lang="en-US" sz="2000" dirty="0" smtClean="0"/>
              <a:t> </a:t>
            </a:r>
            <a:r>
              <a:rPr lang="en-US" sz="2000" dirty="0" err="1" smtClean="0"/>
              <a:t>ni</a:t>
            </a:r>
            <a:r>
              <a:rPr lang="en-US" sz="2000" dirty="0" smtClean="0"/>
              <a:t> </a:t>
            </a:r>
            <a:r>
              <a:rPr lang="en-US" sz="2000" dirty="0" err="1" smtClean="0"/>
              <a:t>avgör</a:t>
            </a:r>
            <a:r>
              <a:rPr lang="en-US" sz="2000" dirty="0" smtClean="0"/>
              <a:t> </a:t>
            </a:r>
            <a:r>
              <a:rPr lang="en-US" sz="2000" dirty="0" err="1" smtClean="0"/>
              <a:t>om</a:t>
            </a:r>
            <a:r>
              <a:rPr lang="en-US" sz="2000" dirty="0" smtClean="0"/>
              <a:t> </a:t>
            </a:r>
            <a:r>
              <a:rPr lang="en-US" sz="2000" dirty="0" err="1" smtClean="0"/>
              <a:t>det</a:t>
            </a:r>
            <a:r>
              <a:rPr lang="en-US" sz="2000" dirty="0" smtClean="0"/>
              <a:t> </a:t>
            </a:r>
            <a:r>
              <a:rPr lang="en-US" sz="2000" dirty="0" err="1" smtClean="0"/>
              <a:t>är</a:t>
            </a:r>
            <a:r>
              <a:rPr lang="en-US" sz="2000" dirty="0" smtClean="0"/>
              <a:t> </a:t>
            </a:r>
            <a:r>
              <a:rPr lang="en-US" sz="2000" dirty="0" err="1" smtClean="0"/>
              <a:t>dags</a:t>
            </a:r>
            <a:r>
              <a:rPr lang="en-US" sz="2000" dirty="0" smtClean="0"/>
              <a:t> </a:t>
            </a:r>
            <a:r>
              <a:rPr lang="en-US" sz="2000" dirty="0" err="1" smtClean="0"/>
              <a:t>att</a:t>
            </a:r>
            <a:r>
              <a:rPr lang="en-US" sz="2000" dirty="0" smtClean="0"/>
              <a:t> </a:t>
            </a:r>
            <a:r>
              <a:rPr lang="en-US" sz="2000" dirty="0" err="1" smtClean="0"/>
              <a:t>emitta</a:t>
            </a:r>
            <a:r>
              <a:rPr lang="en-US" sz="2000" dirty="0" smtClean="0"/>
              <a:t> en </a:t>
            </a:r>
            <a:r>
              <a:rPr lang="en-US" sz="2000" dirty="0" err="1" smtClean="0"/>
              <a:t>ny</a:t>
            </a:r>
            <a:r>
              <a:rPr lang="en-US" sz="2000" dirty="0" smtClean="0"/>
              <a:t> </a:t>
            </a:r>
            <a:r>
              <a:rPr lang="en-US" sz="2000" dirty="0" err="1" smtClean="0"/>
              <a:t>partiklel</a:t>
            </a:r>
            <a:r>
              <a:rPr lang="en-US" sz="2000" dirty="0" smtClean="0"/>
              <a:t> </a:t>
            </a:r>
            <a:r>
              <a:rPr lang="en-US" sz="2000" dirty="0" err="1" smtClean="0"/>
              <a:t>eller</a:t>
            </a:r>
            <a:r>
              <a:rPr lang="en-US" sz="2000" dirty="0" smtClean="0"/>
              <a:t> </a:t>
            </a:r>
            <a:r>
              <a:rPr lang="en-US" sz="2000" dirty="0" err="1" smtClean="0"/>
              <a:t>inte</a:t>
            </a:r>
            <a:r>
              <a:rPr lang="en-US" sz="2000" dirty="0" smtClean="0"/>
              <a:t>.</a:t>
            </a:r>
          </a:p>
          <a:p>
            <a:pPr lvl="1">
              <a:lnSpc>
                <a:spcPct val="80000"/>
              </a:lnSpc>
            </a:pPr>
            <a:r>
              <a:rPr lang="en-US" sz="2000" dirty="0" err="1" smtClean="0"/>
              <a:t>Det</a:t>
            </a:r>
            <a:r>
              <a:rPr lang="en-US" sz="2000" dirty="0" smtClean="0"/>
              <a:t> </a:t>
            </a:r>
            <a:r>
              <a:rPr lang="en-US" sz="2000" dirty="0" err="1" smtClean="0"/>
              <a:t>är</a:t>
            </a:r>
            <a:r>
              <a:rPr lang="en-US" sz="2000" dirty="0" smtClean="0"/>
              <a:t> </a:t>
            </a:r>
            <a:r>
              <a:rPr lang="en-US" sz="2000" dirty="0" err="1" smtClean="0"/>
              <a:t>också</a:t>
            </a:r>
            <a:r>
              <a:rPr lang="en-US" sz="2000" dirty="0" smtClean="0"/>
              <a:t> </a:t>
            </a:r>
            <a:r>
              <a:rPr lang="en-US" sz="2000" dirty="0" err="1" smtClean="0"/>
              <a:t>här</a:t>
            </a:r>
            <a:r>
              <a:rPr lang="en-US" sz="2000" dirty="0" smtClean="0"/>
              <a:t> </a:t>
            </a:r>
            <a:r>
              <a:rPr lang="en-US" sz="2000" dirty="0" err="1" smtClean="0"/>
              <a:t>som</a:t>
            </a:r>
            <a:r>
              <a:rPr lang="en-US" sz="2000" dirty="0" smtClean="0"/>
              <a:t> </a:t>
            </a:r>
            <a:r>
              <a:rPr lang="en-US" sz="2000" dirty="0" err="1" smtClean="0"/>
              <a:t>ni</a:t>
            </a:r>
            <a:r>
              <a:rPr lang="en-US" sz="2000" dirty="0" smtClean="0"/>
              <a:t> </a:t>
            </a:r>
            <a:r>
              <a:rPr lang="en-US" sz="2000" dirty="0" err="1" smtClean="0"/>
              <a:t>går</a:t>
            </a:r>
            <a:r>
              <a:rPr lang="en-US" sz="2000" dirty="0" smtClean="0"/>
              <a:t> </a:t>
            </a:r>
            <a:r>
              <a:rPr lang="en-US" sz="2000" dirty="0" err="1" smtClean="0"/>
              <a:t>igenom</a:t>
            </a:r>
            <a:r>
              <a:rPr lang="en-US" sz="2000" dirty="0" smtClean="0"/>
              <a:t> </a:t>
            </a:r>
            <a:r>
              <a:rPr lang="en-US" sz="2000" dirty="0" err="1" smtClean="0"/>
              <a:t>alla</a:t>
            </a:r>
            <a:r>
              <a:rPr lang="en-US" sz="2000" dirty="0" smtClean="0"/>
              <a:t> era </a:t>
            </a:r>
            <a:r>
              <a:rPr lang="en-US" sz="2000" dirty="0" err="1" smtClean="0"/>
              <a:t>nuvarande</a:t>
            </a:r>
            <a:r>
              <a:rPr lang="en-US" sz="2000" dirty="0" smtClean="0"/>
              <a:t> </a:t>
            </a:r>
            <a:r>
              <a:rPr lang="en-US" sz="2000" dirty="0" err="1" smtClean="0"/>
              <a:t>partiklar</a:t>
            </a:r>
            <a:r>
              <a:rPr lang="en-US" sz="2000" dirty="0" smtClean="0"/>
              <a:t> </a:t>
            </a:r>
            <a:r>
              <a:rPr lang="en-US" sz="2000" dirty="0" err="1" smtClean="0"/>
              <a:t>och</a:t>
            </a:r>
            <a:r>
              <a:rPr lang="en-US" sz="2000" dirty="0" smtClean="0"/>
              <a:t> </a:t>
            </a:r>
            <a:r>
              <a:rPr lang="en-US" sz="2000" dirty="0" err="1" smtClean="0"/>
              <a:t>uppdaterar</a:t>
            </a:r>
            <a:r>
              <a:rPr lang="en-US" sz="2000" dirty="0" smtClean="0"/>
              <a:t> </a:t>
            </a:r>
            <a:r>
              <a:rPr lang="en-US" sz="2000" dirty="0" err="1" smtClean="0"/>
              <a:t>deras</a:t>
            </a:r>
            <a:r>
              <a:rPr lang="en-US" sz="2000" dirty="0" smtClean="0"/>
              <a:t> </a:t>
            </a:r>
            <a:r>
              <a:rPr lang="en-US" sz="2000" dirty="0" err="1" smtClean="0"/>
              <a:t>värden</a:t>
            </a:r>
            <a:r>
              <a:rPr lang="en-US" sz="2000" dirty="0" smtClean="0"/>
              <a:t> </a:t>
            </a:r>
            <a:r>
              <a:rPr lang="en-US" sz="2000" dirty="0" err="1" smtClean="0"/>
              <a:t>så</a:t>
            </a:r>
            <a:r>
              <a:rPr lang="en-US" sz="2000" dirty="0" smtClean="0"/>
              <a:t> </a:t>
            </a:r>
            <a:r>
              <a:rPr lang="en-US" sz="2000" dirty="0" err="1" smtClean="0"/>
              <a:t>att</a:t>
            </a:r>
            <a:r>
              <a:rPr lang="en-US" sz="2000" dirty="0" smtClean="0"/>
              <a:t> de </a:t>
            </a:r>
            <a:r>
              <a:rPr lang="en-US" sz="2000" dirty="0" err="1" smtClean="0"/>
              <a:t>faktiskt</a:t>
            </a:r>
            <a:r>
              <a:rPr lang="en-US" sz="2000" dirty="0" smtClean="0"/>
              <a:t> </a:t>
            </a:r>
            <a:r>
              <a:rPr lang="en-US" sz="2000" dirty="0" err="1" smtClean="0"/>
              <a:t>rör</a:t>
            </a:r>
            <a:r>
              <a:rPr lang="en-US" sz="2000" dirty="0" smtClean="0"/>
              <a:t> </a:t>
            </a:r>
            <a:r>
              <a:rPr lang="en-US" sz="2000" dirty="0" err="1" smtClean="0"/>
              <a:t>på</a:t>
            </a:r>
            <a:r>
              <a:rPr lang="en-US" sz="2000" dirty="0" smtClean="0"/>
              <a:t> sig etc.</a:t>
            </a:r>
          </a:p>
          <a:p>
            <a:pPr lvl="1">
              <a:lnSpc>
                <a:spcPct val="80000"/>
              </a:lnSpc>
            </a:pPr>
            <a:endParaRPr lang="en-US" sz="2000" dirty="0" smtClean="0"/>
          </a:p>
          <a:p>
            <a:pPr>
              <a:lnSpc>
                <a:spcPct val="80000"/>
              </a:lnSpc>
            </a:pPr>
            <a:r>
              <a:rPr lang="en-US" sz="2400" dirty="0" err="1" smtClean="0"/>
              <a:t>Och</a:t>
            </a:r>
            <a:r>
              <a:rPr lang="en-US" sz="2400" dirty="0" smtClean="0"/>
              <a:t> I Scene </a:t>
            </a:r>
            <a:r>
              <a:rPr lang="en-US" sz="2400" dirty="0" err="1" smtClean="0"/>
              <a:t>passar</a:t>
            </a:r>
            <a:r>
              <a:rPr lang="en-US" sz="2400" dirty="0" smtClean="0"/>
              <a:t> </a:t>
            </a:r>
            <a:r>
              <a:rPr lang="en-US" sz="2400" dirty="0" err="1" smtClean="0"/>
              <a:t>det</a:t>
            </a:r>
            <a:r>
              <a:rPr lang="en-US" sz="2400" dirty="0" smtClean="0"/>
              <a:t> in </a:t>
            </a:r>
            <a:r>
              <a:rPr lang="en-US" sz="2400" dirty="0" err="1" smtClean="0"/>
              <a:t>så</a:t>
            </a:r>
            <a:r>
              <a:rPr lang="en-US" sz="2400" dirty="0" smtClean="0"/>
              <a:t> </a:t>
            </a:r>
            <a:r>
              <a:rPr lang="en-US" sz="2400" dirty="0" err="1" smtClean="0"/>
              <a:t>här</a:t>
            </a:r>
            <a:endParaRPr lang="en-US" sz="2400" dirty="0" smtClean="0"/>
          </a:p>
          <a:p>
            <a:pPr lvl="1">
              <a:lnSpc>
                <a:spcPct val="80000"/>
              </a:lnSpc>
            </a:pPr>
            <a:r>
              <a:rPr lang="en-US" sz="2000" dirty="0" smtClean="0"/>
              <a:t>Render()</a:t>
            </a:r>
          </a:p>
          <a:p>
            <a:pPr lvl="2">
              <a:lnSpc>
                <a:spcPct val="80000"/>
              </a:lnSpc>
            </a:pPr>
            <a:r>
              <a:rPr lang="en-US" sz="1800" dirty="0" err="1" smtClean="0"/>
              <a:t>RenderInstances</a:t>
            </a:r>
            <a:r>
              <a:rPr lang="en-US" sz="1800" dirty="0" smtClean="0"/>
              <a:t>()</a:t>
            </a:r>
          </a:p>
          <a:p>
            <a:pPr lvl="2">
              <a:lnSpc>
                <a:spcPct val="80000"/>
              </a:lnSpc>
            </a:pPr>
            <a:r>
              <a:rPr lang="en-US" sz="1800" dirty="0" err="1" smtClean="0"/>
              <a:t>RenderEmittorInstances</a:t>
            </a:r>
            <a:r>
              <a:rPr lang="en-US" sz="1800" dirty="0" smtClean="0"/>
              <a:t>();	</a:t>
            </a:r>
          </a:p>
          <a:p>
            <a:pPr lvl="2">
              <a:lnSpc>
                <a:spcPct val="80000"/>
              </a:lnSpc>
            </a:pPr>
            <a:r>
              <a:rPr lang="en-US" sz="1800" dirty="0" smtClean="0"/>
              <a:t>Render </a:t>
            </a:r>
            <a:r>
              <a:rPr lang="en-US" sz="1800" dirty="0" err="1" smtClean="0"/>
              <a:t>splittar</a:t>
            </a:r>
            <a:r>
              <a:rPr lang="en-US" sz="1800" dirty="0" smtClean="0"/>
              <a:t> </a:t>
            </a:r>
            <a:r>
              <a:rPr lang="en-US" sz="1800" dirty="0" err="1" smtClean="0"/>
              <a:t>ni</a:t>
            </a:r>
            <a:r>
              <a:rPr lang="en-US" sz="1800" dirty="0" smtClean="0"/>
              <a:t> till 2 </a:t>
            </a:r>
            <a:r>
              <a:rPr lang="en-US" sz="1800" dirty="0" err="1" smtClean="0"/>
              <a:t>funkationer</a:t>
            </a:r>
            <a:r>
              <a:rPr lang="en-US" sz="1800" dirty="0" smtClean="0"/>
              <a:t> en </a:t>
            </a:r>
            <a:r>
              <a:rPr lang="en-US" sz="1800" dirty="0" err="1" smtClean="0"/>
              <a:t>som</a:t>
            </a:r>
            <a:r>
              <a:rPr lang="en-US" sz="1800" dirty="0" smtClean="0"/>
              <a:t> </a:t>
            </a:r>
            <a:r>
              <a:rPr lang="en-US" sz="1800" dirty="0" err="1" smtClean="0"/>
              <a:t>renderar</a:t>
            </a:r>
            <a:r>
              <a:rPr lang="en-US" sz="1800" dirty="0" smtClean="0"/>
              <a:t> </a:t>
            </a:r>
            <a:r>
              <a:rPr lang="en-US" sz="1800" dirty="0" err="1" smtClean="0"/>
              <a:t>alla</a:t>
            </a:r>
            <a:r>
              <a:rPr lang="en-US" sz="1800" dirty="0" smtClean="0"/>
              <a:t> </a:t>
            </a:r>
            <a:r>
              <a:rPr lang="en-US" sz="1800" dirty="0" err="1" smtClean="0"/>
              <a:t>instancerna</a:t>
            </a:r>
            <a:r>
              <a:rPr lang="en-US" sz="1800" dirty="0" smtClean="0"/>
              <a:t> </a:t>
            </a:r>
            <a:r>
              <a:rPr lang="en-US" sz="1800" dirty="0" err="1" smtClean="0"/>
              <a:t>som</a:t>
            </a:r>
            <a:r>
              <a:rPr lang="en-US" sz="1800" dirty="0" smtClean="0"/>
              <a:t> </a:t>
            </a:r>
            <a:r>
              <a:rPr lang="en-US" sz="1800" dirty="0" err="1" smtClean="0"/>
              <a:t>vanligt</a:t>
            </a:r>
            <a:r>
              <a:rPr lang="en-US" sz="1800" dirty="0" smtClean="0"/>
              <a:t>. </a:t>
            </a:r>
            <a:r>
              <a:rPr lang="en-US" sz="1800" dirty="0" err="1" smtClean="0"/>
              <a:t>Och</a:t>
            </a:r>
            <a:r>
              <a:rPr lang="en-US" sz="1800" dirty="0" smtClean="0"/>
              <a:t> en </a:t>
            </a:r>
            <a:r>
              <a:rPr lang="en-US" sz="1800" dirty="0" err="1" smtClean="0"/>
              <a:t>som</a:t>
            </a:r>
            <a:r>
              <a:rPr lang="en-US" sz="1800" dirty="0" smtClean="0"/>
              <a:t> </a:t>
            </a:r>
            <a:r>
              <a:rPr lang="en-US" sz="1800" dirty="0" err="1" smtClean="0"/>
              <a:t>renderar</a:t>
            </a:r>
            <a:r>
              <a:rPr lang="en-US" sz="1800" dirty="0" smtClean="0"/>
              <a:t> </a:t>
            </a:r>
            <a:r>
              <a:rPr lang="en-US" sz="1800" dirty="0" err="1" smtClean="0"/>
              <a:t>emittorerna</a:t>
            </a:r>
            <a:r>
              <a:rPr lang="en-US" sz="1800" dirty="0" smtClean="0"/>
              <a:t>. </a:t>
            </a:r>
            <a:r>
              <a:rPr lang="en-US" sz="1800" dirty="0" err="1" smtClean="0"/>
              <a:t>Detta</a:t>
            </a:r>
            <a:r>
              <a:rPr lang="en-US" sz="1800" dirty="0" smtClean="0"/>
              <a:t> </a:t>
            </a:r>
            <a:r>
              <a:rPr lang="en-US" sz="1800" dirty="0" err="1" smtClean="0"/>
              <a:t>är</a:t>
            </a:r>
            <a:r>
              <a:rPr lang="en-US" sz="1800" dirty="0" smtClean="0"/>
              <a:t> </a:t>
            </a:r>
            <a:r>
              <a:rPr lang="en-US" sz="1800" dirty="0" err="1" smtClean="0"/>
              <a:t>viktigt</a:t>
            </a:r>
            <a:r>
              <a:rPr lang="en-US" sz="1800" dirty="0" smtClean="0"/>
              <a:t> </a:t>
            </a:r>
            <a:r>
              <a:rPr lang="en-US" sz="1800" dirty="0" err="1" smtClean="0"/>
              <a:t>för</a:t>
            </a:r>
            <a:r>
              <a:rPr lang="en-US" sz="1800" dirty="0" smtClean="0"/>
              <a:t> </a:t>
            </a:r>
            <a:r>
              <a:rPr lang="en-US" sz="1800" dirty="0" err="1" smtClean="0"/>
              <a:t>partiklarna</a:t>
            </a:r>
            <a:r>
              <a:rPr lang="en-US" sz="1800" dirty="0" smtClean="0"/>
              <a:t> </a:t>
            </a:r>
            <a:r>
              <a:rPr lang="en-US" sz="1800" dirty="0" err="1" smtClean="0"/>
              <a:t>måste</a:t>
            </a:r>
            <a:r>
              <a:rPr lang="en-US" sz="1800" dirty="0" smtClean="0"/>
              <a:t> </a:t>
            </a:r>
            <a:r>
              <a:rPr lang="en-US" sz="1800" dirty="0" err="1" smtClean="0"/>
              <a:t>renderas</a:t>
            </a:r>
            <a:r>
              <a:rPr lang="en-US" sz="1800" dirty="0" smtClean="0"/>
              <a:t> med </a:t>
            </a:r>
            <a:r>
              <a:rPr lang="en-US" sz="1800" dirty="0" err="1" smtClean="0"/>
              <a:t>andra</a:t>
            </a:r>
            <a:r>
              <a:rPr lang="en-US" sz="1800" dirty="0" smtClean="0"/>
              <a:t> </a:t>
            </a:r>
            <a:r>
              <a:rPr lang="en-US" sz="1800" dirty="0" err="1" smtClean="0"/>
              <a:t>inställningar</a:t>
            </a:r>
            <a:r>
              <a:rPr lang="en-US" sz="1800" dirty="0" smtClean="0"/>
              <a:t> </a:t>
            </a:r>
            <a:r>
              <a:rPr lang="en-US" sz="1800" dirty="0" err="1" smtClean="0"/>
              <a:t>än</a:t>
            </a:r>
            <a:r>
              <a:rPr lang="en-US" sz="1800" dirty="0" smtClean="0"/>
              <a:t> </a:t>
            </a:r>
            <a:r>
              <a:rPr lang="en-US" sz="1800" dirty="0" err="1" smtClean="0"/>
              <a:t>resten</a:t>
            </a:r>
            <a:r>
              <a:rPr lang="en-US" sz="1800" dirty="0" smtClean="0"/>
              <a:t> </a:t>
            </a:r>
            <a:r>
              <a:rPr lang="en-US" sz="1800" dirty="0" err="1" smtClean="0"/>
              <a:t>av</a:t>
            </a:r>
            <a:r>
              <a:rPr lang="en-US" sz="1800" dirty="0" smtClean="0"/>
              <a:t> </a:t>
            </a:r>
            <a:r>
              <a:rPr lang="en-US" sz="1800" dirty="0" err="1" smtClean="0"/>
              <a:t>skärmen</a:t>
            </a:r>
            <a:r>
              <a:rPr lang="en-US" sz="1800" dirty="0" smtClean="0"/>
              <a:t>.</a:t>
            </a:r>
          </a:p>
          <a:p>
            <a:pPr lvl="2">
              <a:lnSpc>
                <a:spcPct val="80000"/>
              </a:lnSpc>
            </a:pPr>
            <a:r>
              <a:rPr lang="en-US" sz="1800" dirty="0" err="1" smtClean="0"/>
              <a:t>Partiklarna</a:t>
            </a:r>
            <a:r>
              <a:rPr lang="en-US" sz="1800" dirty="0" smtClean="0"/>
              <a:t> </a:t>
            </a:r>
            <a:r>
              <a:rPr lang="en-US" sz="1800" dirty="0" err="1" smtClean="0"/>
              <a:t>måste</a:t>
            </a:r>
            <a:r>
              <a:rPr lang="en-US" sz="1800" dirty="0" smtClean="0"/>
              <a:t> </a:t>
            </a:r>
            <a:r>
              <a:rPr lang="en-US" sz="1800" dirty="0" err="1" smtClean="0"/>
              <a:t>vara</a:t>
            </a:r>
            <a:r>
              <a:rPr lang="en-US" sz="1800" dirty="0" smtClean="0"/>
              <a:t> transparent </a:t>
            </a:r>
            <a:r>
              <a:rPr lang="en-US" sz="1800" dirty="0" err="1" smtClean="0"/>
              <a:t>och</a:t>
            </a:r>
            <a:r>
              <a:rPr lang="en-US" sz="1800" dirty="0" smtClean="0"/>
              <a:t> </a:t>
            </a:r>
            <a:r>
              <a:rPr lang="en-US" sz="1800" dirty="0" err="1" smtClean="0"/>
              <a:t>detta</a:t>
            </a:r>
            <a:r>
              <a:rPr lang="en-US" sz="1800" dirty="0" smtClean="0"/>
              <a:t> </a:t>
            </a:r>
            <a:r>
              <a:rPr lang="en-US" sz="1800" dirty="0" err="1" smtClean="0"/>
              <a:t>måste</a:t>
            </a:r>
            <a:r>
              <a:rPr lang="en-US" sz="1800" dirty="0" smtClean="0"/>
              <a:t> vi </a:t>
            </a:r>
            <a:r>
              <a:rPr lang="en-US" sz="1800" dirty="0" err="1" smtClean="0"/>
              <a:t>göra</a:t>
            </a:r>
            <a:r>
              <a:rPr lang="en-US" sz="1800" dirty="0" smtClean="0"/>
              <a:t> </a:t>
            </a:r>
            <a:r>
              <a:rPr lang="en-US" sz="1800" dirty="0" err="1" smtClean="0"/>
              <a:t>inställningar</a:t>
            </a:r>
            <a:r>
              <a:rPr lang="en-US" sz="1800" dirty="0" smtClean="0"/>
              <a:t> </a:t>
            </a:r>
            <a:r>
              <a:rPr lang="en-US" sz="1800" dirty="0" err="1" smtClean="0"/>
              <a:t>för</a:t>
            </a:r>
            <a:endParaRPr lang="en-US" sz="1800" dirty="0" smtClean="0"/>
          </a:p>
          <a:p>
            <a:pPr lvl="2">
              <a:lnSpc>
                <a:spcPct val="80000"/>
              </a:lnSpc>
            </a:pPr>
            <a:r>
              <a:rPr lang="en-US" sz="1800" dirty="0" smtClean="0"/>
              <a:t>Se D3D tutorial 14 </a:t>
            </a:r>
            <a:r>
              <a:rPr lang="en-US" sz="1800" dirty="0" err="1" smtClean="0"/>
              <a:t>för</a:t>
            </a:r>
            <a:r>
              <a:rPr lang="en-US" sz="1800" dirty="0" smtClean="0"/>
              <a:t> </a:t>
            </a:r>
            <a:r>
              <a:rPr lang="en-US" sz="1800" dirty="0" err="1" smtClean="0"/>
              <a:t>diskussioner</a:t>
            </a:r>
            <a:r>
              <a:rPr lang="en-US" sz="1800" dirty="0" smtClean="0"/>
              <a:t> </a:t>
            </a:r>
            <a:r>
              <a:rPr lang="en-US" sz="1800" dirty="0" err="1" smtClean="0"/>
              <a:t>av</a:t>
            </a:r>
            <a:r>
              <a:rPr lang="en-US" sz="1800" dirty="0" smtClean="0"/>
              <a:t> </a:t>
            </a:r>
            <a:r>
              <a:rPr lang="en-US" sz="1800" dirty="0" err="1" smtClean="0"/>
              <a:t>olika</a:t>
            </a:r>
            <a:r>
              <a:rPr lang="en-US" sz="1800" dirty="0" smtClean="0"/>
              <a:t> states </a:t>
            </a:r>
            <a:r>
              <a:rPr lang="en-US" sz="1800" dirty="0" err="1" smtClean="0"/>
              <a:t>som</a:t>
            </a:r>
            <a:r>
              <a:rPr lang="en-US" sz="1800" dirty="0" smtClean="0"/>
              <a:t> </a:t>
            </a:r>
            <a:r>
              <a:rPr lang="en-US" sz="1800" dirty="0" err="1" smtClean="0"/>
              <a:t>går</a:t>
            </a:r>
            <a:r>
              <a:rPr lang="en-US" sz="1800" dirty="0" smtClean="0"/>
              <a:t> </a:t>
            </a:r>
            <a:r>
              <a:rPr lang="en-US" sz="1800" dirty="0" err="1" smtClean="0"/>
              <a:t>att</a:t>
            </a:r>
            <a:r>
              <a:rPr lang="en-US" sz="1800" dirty="0" smtClean="0"/>
              <a:t> </a:t>
            </a:r>
            <a:r>
              <a:rPr lang="en-US" sz="1800" dirty="0" err="1" smtClean="0"/>
              <a:t>ställa</a:t>
            </a:r>
            <a:r>
              <a:rPr lang="en-US" sz="1800" dirty="0" smtClean="0"/>
              <a:t> </a:t>
            </a:r>
            <a:r>
              <a:rPr lang="en-US" sz="1800" dirty="0" err="1" smtClean="0"/>
              <a:t>som</a:t>
            </a:r>
            <a:r>
              <a:rPr lang="en-US" sz="1800" dirty="0" smtClean="0"/>
              <a:t> </a:t>
            </a:r>
            <a:r>
              <a:rPr lang="en-US" sz="1800" dirty="0" err="1" smtClean="0"/>
              <a:t>påverkar</a:t>
            </a:r>
            <a:r>
              <a:rPr lang="en-US" sz="1800" dirty="0" smtClean="0"/>
              <a:t> rendering.</a:t>
            </a:r>
          </a:p>
          <a:p>
            <a:pPr lvl="2">
              <a:lnSpc>
                <a:spcPct val="80000"/>
              </a:lnSpc>
            </a:pPr>
            <a:endParaRPr lang="en-US" sz="1800" dirty="0" smtClean="0"/>
          </a:p>
          <a:p>
            <a:pPr lvl="2">
              <a:lnSpc>
                <a:spcPct val="80000"/>
              </a:lnSpc>
            </a:pPr>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Så hur passar allt detta in i scenen igen?</a:t>
            </a:r>
            <a:endParaRPr lang="sv-SE" dirty="0"/>
          </a:p>
        </p:txBody>
      </p:sp>
      <p:sp>
        <p:nvSpPr>
          <p:cNvPr id="3" name="Platshållare för innehåll 2"/>
          <p:cNvSpPr>
            <a:spLocks noGrp="1"/>
          </p:cNvSpPr>
          <p:nvPr>
            <p:ph idx="1"/>
          </p:nvPr>
        </p:nvSpPr>
        <p:spPr/>
        <p:txBody>
          <a:bodyPr>
            <a:normAutofit/>
          </a:bodyPr>
          <a:lstStyle/>
          <a:p>
            <a:pPr lvl="2">
              <a:lnSpc>
                <a:spcPct val="80000"/>
              </a:lnSpc>
              <a:buNone/>
            </a:pPr>
            <a:endParaRPr lang="en-US" sz="1800" dirty="0" smtClean="0"/>
          </a:p>
          <a:p>
            <a:pPr>
              <a:lnSpc>
                <a:spcPct val="80000"/>
              </a:lnSpc>
            </a:pPr>
            <a:endParaRPr lang="en-US" sz="2400" dirty="0" smtClean="0"/>
          </a:p>
          <a:p>
            <a:pPr>
              <a:lnSpc>
                <a:spcPct val="80000"/>
              </a:lnSpc>
            </a:pPr>
            <a:endParaRPr lang="en-US" sz="2400" dirty="0" smtClean="0"/>
          </a:p>
          <a:p>
            <a:pPr>
              <a:lnSpc>
                <a:spcPct val="80000"/>
              </a:lnSpc>
            </a:pPr>
            <a:r>
              <a:rPr lang="en-US" sz="2400" dirty="0" smtClean="0"/>
              <a:t>I scenens Update(Float aElapsedTime)</a:t>
            </a:r>
          </a:p>
          <a:p>
            <a:pPr lvl="1">
              <a:lnSpc>
                <a:spcPct val="80000"/>
              </a:lnSpc>
            </a:pPr>
            <a:r>
              <a:rPr lang="en-US" sz="2200" dirty="0" err="1" smtClean="0"/>
              <a:t>Anropar</a:t>
            </a:r>
            <a:r>
              <a:rPr lang="en-US" sz="2200" dirty="0" smtClean="0"/>
              <a:t> du Object Update(</a:t>
            </a:r>
            <a:r>
              <a:rPr lang="en-US" sz="2200" dirty="0" err="1" smtClean="0"/>
              <a:t>aElapsedTime</a:t>
            </a:r>
            <a:r>
              <a:rPr lang="en-US" sz="2200" dirty="0" smtClean="0"/>
              <a:t>);</a:t>
            </a:r>
          </a:p>
          <a:p>
            <a:pPr lvl="1">
              <a:lnSpc>
                <a:spcPct val="80000"/>
              </a:lnSpc>
            </a:pPr>
            <a:r>
              <a:rPr lang="en-US" sz="2200" dirty="0" err="1" smtClean="0"/>
              <a:t>Och</a:t>
            </a:r>
            <a:r>
              <a:rPr lang="en-US" sz="2200" dirty="0" smtClean="0"/>
              <a:t> </a:t>
            </a:r>
            <a:r>
              <a:rPr lang="en-US" sz="2200" dirty="0" err="1" smtClean="0"/>
              <a:t>sen</a:t>
            </a:r>
            <a:r>
              <a:rPr lang="en-US" sz="2200" dirty="0" smtClean="0"/>
              <a:t> </a:t>
            </a:r>
            <a:r>
              <a:rPr lang="en-US" sz="2200" dirty="0" err="1" smtClean="0"/>
              <a:t>Emittors</a:t>
            </a:r>
            <a:r>
              <a:rPr lang="en-US" sz="2200" dirty="0" smtClean="0"/>
              <a:t> Update(</a:t>
            </a:r>
            <a:r>
              <a:rPr lang="en-US" sz="2200" dirty="0" err="1" smtClean="0"/>
              <a:t>aElapsedTime</a:t>
            </a:r>
            <a:r>
              <a:rPr lang="en-US" sz="2200" dirty="0" smtClean="0"/>
              <a:t>);</a:t>
            </a:r>
          </a:p>
          <a:p>
            <a:pPr lvl="2">
              <a:lnSpc>
                <a:spcPct val="80000"/>
              </a:lnSpc>
            </a:pPr>
            <a:r>
              <a:rPr lang="en-US" dirty="0" err="1" smtClean="0"/>
              <a:t>Som</a:t>
            </a:r>
            <a:r>
              <a:rPr lang="en-US" dirty="0" smtClean="0"/>
              <a:t> I sig </a:t>
            </a:r>
            <a:r>
              <a:rPr lang="en-US" dirty="0" err="1" smtClean="0"/>
              <a:t>anropar</a:t>
            </a:r>
            <a:r>
              <a:rPr lang="en-US" dirty="0" smtClean="0"/>
              <a:t> </a:t>
            </a:r>
            <a:r>
              <a:rPr lang="en-US" dirty="0" err="1" smtClean="0"/>
              <a:t>PArticleUpdate</a:t>
            </a:r>
            <a:r>
              <a:rPr lang="en-US" dirty="0" smtClean="0"/>
              <a:t>(</a:t>
            </a:r>
            <a:r>
              <a:rPr lang="en-US" dirty="0" err="1" smtClean="0"/>
              <a:t>aElapsedTime</a:t>
            </a:r>
            <a:r>
              <a:rPr lang="en-US" dirty="0" smtClean="0"/>
              <a:t>)</a:t>
            </a:r>
          </a:p>
          <a:p>
            <a:pPr lvl="2">
              <a:lnSpc>
                <a:spcPct val="80000"/>
              </a:lnSpc>
            </a:pPr>
            <a:r>
              <a:rPr lang="en-US" sz="2400" dirty="0" smtClean="0"/>
              <a:t>sedan UpdateLigths() så klart.</a:t>
            </a:r>
          </a:p>
          <a:p>
            <a:r>
              <a:rPr lang="en-US" sz="2400" dirty="0" smtClean="0"/>
              <a:t>I Class </a:t>
            </a:r>
            <a:r>
              <a:rPr lang="en-US" sz="2400" dirty="0" err="1" smtClean="0"/>
              <a:t>EmittorInstance</a:t>
            </a:r>
            <a:endParaRPr lang="en-US" sz="2400" dirty="0" smtClean="0"/>
          </a:p>
          <a:p>
            <a:pPr lvl="1"/>
            <a:r>
              <a:rPr lang="en-US" sz="2000" dirty="0" smtClean="0"/>
              <a:t>Du </a:t>
            </a:r>
            <a:r>
              <a:rPr lang="en-US" sz="2000" dirty="0" err="1" smtClean="0"/>
              <a:t>ska</a:t>
            </a:r>
            <a:r>
              <a:rPr lang="en-US" sz="2000" dirty="0" smtClean="0"/>
              <a:t> ha en Fixed size </a:t>
            </a:r>
            <a:r>
              <a:rPr lang="en-US" sz="2000" dirty="0" err="1" smtClean="0"/>
              <a:t>på</a:t>
            </a:r>
            <a:r>
              <a:rPr lang="en-US" sz="2000" dirty="0" smtClean="0"/>
              <a:t> </a:t>
            </a:r>
            <a:r>
              <a:rPr lang="en-US" sz="2000" dirty="0" err="1" smtClean="0"/>
              <a:t>vertexbuffer</a:t>
            </a:r>
            <a:r>
              <a:rPr lang="en-US" sz="2000" dirty="0" smtClean="0"/>
              <a:t> </a:t>
            </a:r>
            <a:r>
              <a:rPr lang="en-US" sz="2000" dirty="0" err="1" smtClean="0"/>
              <a:t>och</a:t>
            </a:r>
            <a:r>
              <a:rPr lang="en-US" sz="2000" dirty="0" smtClean="0"/>
              <a:t> </a:t>
            </a:r>
            <a:r>
              <a:rPr lang="en-US" sz="2000" dirty="0" err="1" smtClean="0"/>
              <a:t>particlearray</a:t>
            </a:r>
            <a:r>
              <a:rPr lang="en-US" sz="2000" dirty="0" smtClean="0"/>
              <a:t> </a:t>
            </a:r>
            <a:r>
              <a:rPr lang="en-US" sz="2000" dirty="0" err="1" smtClean="0"/>
              <a:t>och</a:t>
            </a:r>
            <a:r>
              <a:rPr lang="en-US" sz="2000" dirty="0" smtClean="0"/>
              <a:t> index buffer</a:t>
            </a:r>
          </a:p>
          <a:p>
            <a:pPr lvl="2"/>
            <a:r>
              <a:rPr lang="en-US" sz="1800" dirty="0" smtClean="0"/>
              <a:t>Index buffer räknar bara upp från 0 till X där X är storleken på array, Detta inenbär att du har en max gräns på hur många partiklar en emittor kan ha max. </a:t>
            </a:r>
          </a:p>
          <a:p>
            <a:pPr lvl="2"/>
            <a:r>
              <a:rPr lang="en-US" sz="1800" dirty="0" smtClean="0"/>
              <a:t>Uppdatera bara det som används av buffrarna.</a:t>
            </a:r>
          </a:p>
          <a:p>
            <a:pPr lvl="2"/>
            <a:endParaRPr lang="en-US" sz="1800" dirty="0" smtClean="0"/>
          </a:p>
          <a:p>
            <a:pPr>
              <a:lnSpc>
                <a:spcPct val="80000"/>
              </a:lnSpc>
            </a:pPr>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Så hur passar allt detta in i scenen igen?</a:t>
            </a:r>
            <a:endParaRPr lang="sv-SE" dirty="0"/>
          </a:p>
        </p:txBody>
      </p:sp>
      <p:sp>
        <p:nvSpPr>
          <p:cNvPr id="3" name="Platshållare för innehåll 2"/>
          <p:cNvSpPr>
            <a:spLocks noGrp="1"/>
          </p:cNvSpPr>
          <p:nvPr>
            <p:ph idx="1"/>
          </p:nvPr>
        </p:nvSpPr>
        <p:spPr/>
        <p:txBody>
          <a:bodyPr>
            <a:normAutofit fontScale="85000" lnSpcReduction="10000"/>
          </a:bodyPr>
          <a:lstStyle/>
          <a:p>
            <a:pPr>
              <a:lnSpc>
                <a:spcPct val="80000"/>
              </a:lnSpc>
            </a:pPr>
            <a:r>
              <a:rPr lang="en-US" sz="2400" dirty="0" err="1" smtClean="0"/>
              <a:t>Studera</a:t>
            </a:r>
            <a:r>
              <a:rPr lang="en-US" sz="2400" dirty="0" smtClean="0"/>
              <a:t> </a:t>
            </a:r>
            <a:r>
              <a:rPr lang="en-US" sz="2400" dirty="0" err="1" smtClean="0"/>
              <a:t>väl</a:t>
            </a:r>
            <a:r>
              <a:rPr lang="en-US" sz="2400" dirty="0" smtClean="0"/>
              <a:t> DX Particle </a:t>
            </a:r>
            <a:r>
              <a:rPr lang="en-US" sz="2400" dirty="0" err="1" smtClean="0"/>
              <a:t>exemplet</a:t>
            </a:r>
            <a:r>
              <a:rPr lang="en-US" sz="2400" dirty="0" smtClean="0"/>
              <a:t> </a:t>
            </a:r>
            <a:r>
              <a:rPr lang="en-US" sz="2400" dirty="0" err="1" smtClean="0"/>
              <a:t>där</a:t>
            </a:r>
            <a:r>
              <a:rPr lang="en-US" sz="2400" dirty="0" smtClean="0"/>
              <a:t> </a:t>
            </a:r>
            <a:r>
              <a:rPr lang="en-US" sz="2400" dirty="0" err="1" smtClean="0"/>
              <a:t>finns</a:t>
            </a:r>
            <a:r>
              <a:rPr lang="en-US" sz="2400" dirty="0" smtClean="0"/>
              <a:t> </a:t>
            </a:r>
            <a:r>
              <a:rPr lang="en-US" sz="2400" dirty="0" err="1" smtClean="0"/>
              <a:t>allt</a:t>
            </a:r>
            <a:r>
              <a:rPr lang="en-US" sz="2400" dirty="0" smtClean="0"/>
              <a:t> </a:t>
            </a:r>
            <a:r>
              <a:rPr lang="en-US" sz="2400" dirty="0" err="1" smtClean="0"/>
              <a:t>ni</a:t>
            </a:r>
            <a:r>
              <a:rPr lang="en-US" sz="2400" dirty="0" smtClean="0"/>
              <a:t> </a:t>
            </a:r>
            <a:r>
              <a:rPr lang="en-US" sz="2400" dirty="0" err="1" smtClean="0"/>
              <a:t>behöver</a:t>
            </a:r>
            <a:r>
              <a:rPr lang="en-US" sz="2400" dirty="0" smtClean="0"/>
              <a:t> </a:t>
            </a:r>
            <a:r>
              <a:rPr lang="en-US" sz="2400" dirty="0" err="1" smtClean="0"/>
              <a:t>göra</a:t>
            </a:r>
            <a:r>
              <a:rPr lang="en-US" sz="2400" dirty="0" smtClean="0"/>
              <a:t> </a:t>
            </a:r>
            <a:r>
              <a:rPr lang="en-US" sz="2400" dirty="0" err="1" smtClean="0"/>
              <a:t>för</a:t>
            </a:r>
            <a:r>
              <a:rPr lang="en-US" sz="2400" dirty="0" smtClean="0"/>
              <a:t> </a:t>
            </a:r>
            <a:r>
              <a:rPr lang="en-US" sz="2400" dirty="0" err="1" smtClean="0"/>
              <a:t>att</a:t>
            </a:r>
            <a:r>
              <a:rPr lang="en-US" sz="2400" dirty="0" smtClean="0"/>
              <a:t> </a:t>
            </a:r>
            <a:r>
              <a:rPr lang="en-US" sz="2400" dirty="0" err="1" smtClean="0"/>
              <a:t>partiklarna</a:t>
            </a:r>
            <a:r>
              <a:rPr lang="en-US" sz="2400" dirty="0" smtClean="0"/>
              <a:t> </a:t>
            </a:r>
            <a:r>
              <a:rPr lang="en-US" sz="2400" dirty="0" err="1" smtClean="0"/>
              <a:t>ska</a:t>
            </a:r>
            <a:r>
              <a:rPr lang="en-US" sz="2400" dirty="0" smtClean="0"/>
              <a:t> </a:t>
            </a:r>
            <a:r>
              <a:rPr lang="en-US" sz="2400" dirty="0" err="1" smtClean="0"/>
              <a:t>fungera</a:t>
            </a:r>
            <a:r>
              <a:rPr lang="en-US" sz="2400" dirty="0" smtClean="0"/>
              <a:t> </a:t>
            </a:r>
            <a:r>
              <a:rPr lang="en-US" sz="2400" dirty="0" err="1" smtClean="0"/>
              <a:t>från</a:t>
            </a:r>
            <a:r>
              <a:rPr lang="en-US" sz="2400" dirty="0" smtClean="0"/>
              <a:t> system </a:t>
            </a:r>
            <a:r>
              <a:rPr lang="en-US" sz="2400" dirty="0" err="1" smtClean="0"/>
              <a:t>sidan</a:t>
            </a:r>
            <a:r>
              <a:rPr lang="en-US" sz="2400" dirty="0" smtClean="0"/>
              <a:t>.</a:t>
            </a:r>
          </a:p>
          <a:p>
            <a:pPr>
              <a:lnSpc>
                <a:spcPct val="80000"/>
              </a:lnSpc>
            </a:pPr>
            <a:r>
              <a:rPr lang="sv-SE" sz="2400" dirty="0" smtClean="0"/>
              <a:t>Men här är lite punkter från emittor koden där det lätt kan gå fel</a:t>
            </a:r>
          </a:p>
          <a:p>
            <a:pPr>
              <a:buNone/>
            </a:pPr>
            <a:r>
              <a:rPr lang="sv-SE" sz="2000" dirty="0" smtClean="0"/>
              <a:t>void CPUParticleEmittorInstance::UpdateVertexBuffer()</a:t>
            </a:r>
          </a:p>
          <a:p>
            <a:pPr>
              <a:buNone/>
            </a:pPr>
            <a:r>
              <a:rPr lang="sv-SE" sz="2000" dirty="0" smtClean="0"/>
              <a:t>{</a:t>
            </a:r>
          </a:p>
          <a:p>
            <a:pPr>
              <a:buNone/>
            </a:pPr>
            <a:r>
              <a:rPr lang="sv-SE" sz="2000" dirty="0" smtClean="0"/>
              <a:t>	if(myParticles.Count()&gt;0)</a:t>
            </a:r>
          </a:p>
          <a:p>
            <a:pPr>
              <a:buNone/>
            </a:pPr>
            <a:r>
              <a:rPr lang="sv-SE" sz="2000" dirty="0" smtClean="0"/>
              <a:t>	{</a:t>
            </a:r>
          </a:p>
          <a:p>
            <a:pPr>
              <a:buNone/>
            </a:pPr>
            <a:r>
              <a:rPr lang="sv-SE" sz="1800" dirty="0" smtClean="0"/>
              <a:t>	D3D11_MAPPED_SUBRESOURCE mappedResource;</a:t>
            </a:r>
            <a:endParaRPr lang="sv-SE" sz="2000" dirty="0" smtClean="0"/>
          </a:p>
          <a:p>
            <a:pPr>
              <a:buNone/>
            </a:pPr>
            <a:r>
              <a:rPr lang="sv-SE" sz="1800" dirty="0" smtClean="0"/>
              <a:t>	ID3D11DeviceContext* </a:t>
            </a:r>
            <a:r>
              <a:rPr lang="sv-SE" sz="2000" dirty="0" smtClean="0"/>
              <a:t>d3dContext = Engine::GetInstance()-&gt;GetContext()</a:t>
            </a:r>
          </a:p>
          <a:p>
            <a:pPr>
              <a:buNone/>
            </a:pPr>
            <a:r>
              <a:rPr lang="sv-SE" sz="2000" dirty="0" smtClean="0"/>
              <a:t>	d3dContext -&gt;Map(myVertexBuffer,0,D3D11_MAP_WRITE_DISCARD,0,&amp;mappedResource);</a:t>
            </a:r>
          </a:p>
          <a:p>
            <a:pPr>
              <a:buNone/>
            </a:pPr>
            <a:r>
              <a:rPr lang="sv-SE" sz="2000" dirty="0" smtClean="0"/>
              <a:t>	if(mappedResource.pData != nullptr)</a:t>
            </a:r>
          </a:p>
          <a:p>
            <a:pPr>
              <a:buNone/>
            </a:pPr>
            <a:r>
              <a:rPr lang="sv-SE" sz="2000" dirty="0" smtClean="0"/>
              <a:t>	{</a:t>
            </a:r>
          </a:p>
          <a:p>
            <a:pPr>
              <a:buNone/>
            </a:pPr>
            <a:r>
              <a:rPr lang="sv-SE" sz="2000" dirty="0" smtClean="0"/>
              <a:t>	Particle* data = (Particle*)mappedResource.pData;</a:t>
            </a:r>
          </a:p>
          <a:p>
            <a:pPr>
              <a:buNone/>
            </a:pPr>
            <a:r>
              <a:rPr lang="sv-SE" sz="2000" dirty="0" smtClean="0"/>
              <a:t>	memcpy(data,&amp;myParticles[0],sizeof(Particle)*myCurrentRenderInt);</a:t>
            </a:r>
          </a:p>
          <a:p>
            <a:pPr>
              <a:buNone/>
            </a:pPr>
            <a:r>
              <a:rPr lang="sv-SE" sz="2000" dirty="0" smtClean="0"/>
              <a:t>	}</a:t>
            </a:r>
          </a:p>
          <a:p>
            <a:pPr>
              <a:buNone/>
            </a:pPr>
            <a:r>
              <a:rPr lang="sv-SE" sz="2000" dirty="0" smtClean="0"/>
              <a:t>	 d3dContext -&gt;Unmap(myVertexBuffer,0);</a:t>
            </a:r>
          </a:p>
          <a:p>
            <a:pPr>
              <a:buNone/>
            </a:pPr>
            <a:r>
              <a:rPr lang="sv-SE" sz="2000" dirty="0" smtClean="0"/>
              <a:t>	}</a:t>
            </a:r>
          </a:p>
          <a:p>
            <a:pPr>
              <a:buNone/>
            </a:pPr>
            <a:r>
              <a:rPr lang="sv-SE" sz="2000" dirty="0" smtClean="0"/>
              <a:t>}</a:t>
            </a:r>
          </a:p>
          <a:p>
            <a:r>
              <a:rPr lang="sv-SE" sz="2000" dirty="0" smtClean="0"/>
              <a:t>Tänk på att kolla upp vilka inställnignar du behöver ha på din vertexbuffer då du skapar den för att detta ska funka.</a:t>
            </a:r>
          </a:p>
          <a:p>
            <a:pPr>
              <a:buNone/>
            </a:pPr>
            <a:endParaRPr lang="sv-SE" sz="25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Particle Emittor Render</a:t>
            </a:r>
            <a:endParaRPr lang="sv-SE" dirty="0"/>
          </a:p>
        </p:txBody>
      </p:sp>
      <p:sp>
        <p:nvSpPr>
          <p:cNvPr id="3" name="Platshållare för innehåll 2"/>
          <p:cNvSpPr>
            <a:spLocks noGrp="1"/>
          </p:cNvSpPr>
          <p:nvPr>
            <p:ph idx="1"/>
          </p:nvPr>
        </p:nvSpPr>
        <p:spPr/>
        <p:txBody>
          <a:bodyPr>
            <a:noAutofit/>
          </a:bodyPr>
          <a:lstStyle/>
          <a:p>
            <a:pPr>
              <a:buNone/>
            </a:pPr>
            <a:r>
              <a:rPr lang="sv-SE" sz="1100" dirty="0" smtClean="0"/>
              <a:t>void CPUParticleEmittorInstance::Render()</a:t>
            </a:r>
          </a:p>
          <a:p>
            <a:pPr>
              <a:buNone/>
            </a:pPr>
            <a:r>
              <a:rPr lang="sv-SE" sz="1100" dirty="0" smtClean="0"/>
              <a:t>{</a:t>
            </a:r>
          </a:p>
          <a:p>
            <a:pPr>
              <a:buNone/>
            </a:pPr>
            <a:r>
              <a:rPr lang="sv-SE" sz="1100" dirty="0" smtClean="0"/>
              <a:t>	UpdateVertexBuffer();</a:t>
            </a:r>
          </a:p>
          <a:p>
            <a:pPr>
              <a:buNone/>
            </a:pPr>
            <a:endParaRPr lang="sv-SE" sz="1100" dirty="0" smtClean="0"/>
          </a:p>
          <a:p>
            <a:pPr>
              <a:buNone/>
            </a:pPr>
            <a:r>
              <a:rPr lang="sv-SE" sz="1100" dirty="0" smtClean="0"/>
              <a:t>	EffectInput&amp; effectInput=Engine::GetInstance()-&gt;GetEffectInput();</a:t>
            </a:r>
          </a:p>
          <a:p>
            <a:pPr>
              <a:buNone/>
            </a:pPr>
            <a:r>
              <a:rPr lang="sv-SE" sz="1100" dirty="0" smtClean="0"/>
              <a:t> 	effectInput.SetWorldMatrix(myOrientation);</a:t>
            </a:r>
          </a:p>
          <a:p>
            <a:pPr>
              <a:buNone/>
            </a:pPr>
            <a:endParaRPr lang="sv-SE" sz="1100" dirty="0" smtClean="0"/>
          </a:p>
          <a:p>
            <a:pPr>
              <a:buNone/>
            </a:pPr>
            <a:r>
              <a:rPr lang="sv-SE" sz="1100" dirty="0" smtClean="0"/>
              <a:t>	myEmittor.myEffect-&gt;SetAlphaDelta(myEmittor.myParticleData.myAlphaDelta);</a:t>
            </a:r>
          </a:p>
          <a:p>
            <a:pPr>
              <a:buNone/>
            </a:pPr>
            <a:r>
              <a:rPr lang="sv-SE" sz="1100" dirty="0" smtClean="0"/>
              <a:t>	myEmittor.myEffect-&gt;SetSizeDelta(myEmittor.myParticleData.mySizeDelta);</a:t>
            </a:r>
          </a:p>
          <a:p>
            <a:pPr>
              <a:buNone/>
            </a:pPr>
            <a:r>
              <a:rPr lang="sv-SE" sz="1100" dirty="0" smtClean="0"/>
              <a:t>	myEmittor.myEffect-&gt;SetStartAlpha(myEmittor.myParticleData.myStartAlpha);</a:t>
            </a:r>
          </a:p>
          <a:p>
            <a:pPr>
              <a:buNone/>
            </a:pPr>
            <a:endParaRPr lang="sv-SE" sz="1100" dirty="0" smtClean="0"/>
          </a:p>
          <a:p>
            <a:pPr>
              <a:buNone/>
            </a:pPr>
            <a:r>
              <a:rPr lang="sv-SE" sz="1100" dirty="0" smtClean="0"/>
              <a:t>	Engine::GetInstance()-&gt;GetDevice()-&gt;IASetInputLayout( myEmittor.myParticleInputLayout);</a:t>
            </a:r>
          </a:p>
          <a:p>
            <a:pPr>
              <a:buNone/>
            </a:pPr>
            <a:r>
              <a:rPr lang="sv-SE" sz="1100" dirty="0" smtClean="0"/>
              <a:t>	Engine::GetInstance()-&gt;GetDevice()-&gt;IASetPrimitiveTopology( D3D10_PRIMITIVE_TOPOLOGY_POINTLIST );</a:t>
            </a:r>
          </a:p>
          <a:p>
            <a:pPr>
              <a:buNone/>
            </a:pPr>
            <a:r>
              <a:rPr lang="sv-SE" sz="1100" dirty="0" smtClean="0"/>
              <a:t>	Engine::GetInstance()-&gt;GetDevice()-&gt;IASetVertexBuffers( myVertexBufferWrapper.myStartSlot,myVertexBufferWrapper.myNrOfBuffers , &amp;(myVertexBufferWrapper.myVertexBuffer), &amp;myVertexBufferWrapper.myStride, &amp;myVertexBufferWrapper.myByteOffset );</a:t>
            </a:r>
          </a:p>
          <a:p>
            <a:pPr>
              <a:buNone/>
            </a:pPr>
            <a:r>
              <a:rPr lang="sv-SE" sz="1100" dirty="0" smtClean="0"/>
              <a:t>    Engine::GetInstance()-&gt;GetDevice()-&gt;IASetIndexBuffer( myIndexBufferWrapper.myIndexBuffer, myIndexBufferWrapper.myIndexBufferFormat ,myIndexBufferWrapper.myByteOffset);</a:t>
            </a:r>
          </a:p>
          <a:p>
            <a:pPr>
              <a:buNone/>
            </a:pPr>
            <a:endParaRPr lang="sv-SE" sz="1100" dirty="0" smtClean="0"/>
          </a:p>
          <a:p>
            <a:pPr>
              <a:buNone/>
            </a:pPr>
            <a:r>
              <a:rPr lang="sv-SE" sz="1100" dirty="0" smtClean="0"/>
              <a:t>    D3D10_TECHNIQUE_DESC techDesc;</a:t>
            </a:r>
          </a:p>
          <a:p>
            <a:pPr>
              <a:buNone/>
            </a:pPr>
            <a:r>
              <a:rPr lang="sv-SE" sz="1100" dirty="0" smtClean="0"/>
              <a:t>    myEmittor.myEffect-&gt;GetTechnique()-&gt;GetDesc( &amp;techDesc );</a:t>
            </a:r>
          </a:p>
          <a:p>
            <a:pPr>
              <a:buNone/>
            </a:pPr>
            <a:endParaRPr lang="sv-SE" sz="1100" dirty="0" smtClean="0"/>
          </a:p>
          <a:p>
            <a:pPr>
              <a:buNone/>
            </a:pPr>
            <a:r>
              <a:rPr lang="sv-SE" sz="1100" dirty="0" smtClean="0"/>
              <a:t>    for( UINT p = 0; p &lt; techDesc.Passes; ++p )</a:t>
            </a:r>
          </a:p>
          <a:p>
            <a:pPr>
              <a:buNone/>
            </a:pPr>
            <a:r>
              <a:rPr lang="sv-SE" sz="1100" dirty="0" smtClean="0"/>
              <a:t>    {</a:t>
            </a:r>
          </a:p>
          <a:p>
            <a:pPr>
              <a:buNone/>
            </a:pPr>
            <a:r>
              <a:rPr lang="sv-SE" sz="1100" dirty="0" smtClean="0"/>
              <a:t>		effectInput.SetDiffuseTexture(myEmittor.myTexture);</a:t>
            </a:r>
          </a:p>
          <a:p>
            <a:pPr>
              <a:buNone/>
            </a:pPr>
            <a:r>
              <a:rPr lang="sv-SE" sz="1100" dirty="0" smtClean="0"/>
              <a:t>        myEmittor.myEffect-&gt;GetTechnique()-&gt;GetPassByIndex( p )-&gt;Apply(0);</a:t>
            </a:r>
          </a:p>
          <a:p>
            <a:pPr>
              <a:buNone/>
            </a:pPr>
            <a:r>
              <a:rPr lang="sv-SE" sz="1100" dirty="0" smtClean="0"/>
              <a:t>        Engine::GetInstance()-&gt;GetDevice()-&gt;DrawIndexed( myParticles.Count(), 0, 0 );</a:t>
            </a:r>
          </a:p>
          <a:p>
            <a:pPr>
              <a:buNone/>
            </a:pPr>
            <a:r>
              <a:rPr lang="sv-SE" sz="1100" dirty="0" smtClean="0"/>
              <a:t>    }</a:t>
            </a:r>
          </a:p>
          <a:p>
            <a:pPr>
              <a:buNone/>
            </a:pPr>
            <a:r>
              <a:rPr lang="sv-SE" sz="1100" dirty="0" smtClean="0"/>
              <a:t>}</a:t>
            </a:r>
            <a:endParaRPr lang="sv-SE"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Så hur skapar vi Dessa partiklar på GPU:N då ?</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Som vi vill göra detta så skickar vi bara en mitt punkt till GPU:n för varje partikel, med relevant data så klart,</a:t>
            </a:r>
          </a:p>
          <a:p>
            <a:r>
              <a:rPr lang="sv-SE" dirty="0" smtClean="0"/>
              <a:t>Storlek,transparens,position,hastighet och tid.</a:t>
            </a:r>
          </a:p>
          <a:p>
            <a:pPr lvl="1"/>
            <a:r>
              <a:rPr lang="sv-SE" dirty="0" smtClean="0"/>
              <a:t>Varför inte bara position,storlek och transparans kan man undra ? Jo för med de andra så kan du själv räkna ut förändrignar på partiklen</a:t>
            </a:r>
          </a:p>
          <a:p>
            <a:pPr lvl="2"/>
            <a:r>
              <a:rPr lang="sv-SE" dirty="0" smtClean="0"/>
              <a:t>Okej Velocity kan man skippa då det inte behövs faktiskt, men det är praktiskt att ha detta data formatet på CPU:n och då får vi skicka samma data till GPU:N.</a:t>
            </a:r>
          </a:p>
          <a:p>
            <a:pPr>
              <a:buNone/>
            </a:pPr>
            <a:r>
              <a:rPr lang="sv-SE" sz="2100" dirty="0" err="1" smtClean="0"/>
              <a:t>const</a:t>
            </a:r>
            <a:r>
              <a:rPr lang="sv-SE" sz="2100" dirty="0" smtClean="0"/>
              <a:t> D3D11_INPUT_ELEMENT_DESC cpuParticleLayout[] =</a:t>
            </a:r>
          </a:p>
          <a:p>
            <a:pPr>
              <a:buNone/>
            </a:pPr>
            <a:r>
              <a:rPr lang="sv-SE" sz="2100" dirty="0" smtClean="0"/>
              <a:t>    {</a:t>
            </a:r>
          </a:p>
          <a:p>
            <a:pPr>
              <a:buNone/>
            </a:pPr>
            <a:r>
              <a:rPr lang="sv-SE" sz="2100" dirty="0" smtClean="0"/>
              <a:t>	{ "POSITION", 0, DXGI_FORMAT_R32G32B32_FLOAT, 0, 0, D3D11_INPUT_PER_VERTEX_DATA, 0 },</a:t>
            </a:r>
          </a:p>
          <a:p>
            <a:pPr>
              <a:buNone/>
            </a:pPr>
            <a:r>
              <a:rPr lang="sv-SE" sz="2100" dirty="0" smtClean="0"/>
              <a:t> 	{ "VELOCITY", 0, DXGI_FORMAT_R32G32B32_FLOAT, 0, 12, D3D11_INPUT_PER_VERTEX_DATA, 0 },</a:t>
            </a:r>
          </a:p>
          <a:p>
            <a:pPr>
              <a:buNone/>
            </a:pPr>
            <a:r>
              <a:rPr lang="sv-SE" sz="2100" dirty="0" smtClean="0"/>
              <a:t>	{ "SIZE",     0, DXGI_FORMAT_R32_FLOAT, 0, 24, D3D11_INPUT_PER_VERTEX_DATA, 0 },</a:t>
            </a:r>
          </a:p>
          <a:p>
            <a:pPr>
              <a:buNone/>
            </a:pPr>
            <a:r>
              <a:rPr lang="sv-SE" sz="2100" dirty="0" smtClean="0"/>
              <a:t>	{ "ALPHA",    0, DXGI_FORMAT_R32_FLOAT, 0, 28, D3D11_INPUT_PER_VERTEX_DATA, 0 },</a:t>
            </a:r>
          </a:p>
          <a:p>
            <a:pPr>
              <a:buNone/>
            </a:pPr>
            <a:r>
              <a:rPr lang="sv-SE" sz="2100" dirty="0" smtClean="0"/>
              <a:t>	{ "TIME",     0, DXGI_FORMAT_R32_FLOAT, 0, 32, D3D11_INPUT_PER_VERTEX_DATA, 0 },</a:t>
            </a:r>
          </a:p>
          <a:p>
            <a:pPr>
              <a:buNone/>
            </a:pPr>
            <a:r>
              <a:rPr lang="sv-SE" sz="2100" dirty="0" smtClean="0"/>
              <a:t>    };</a:t>
            </a:r>
          </a:p>
          <a:p>
            <a:r>
              <a:rPr lang="sv-SE" sz="3100" dirty="0" smtClean="0"/>
              <a:t>Känns förhopningsvis itne som ngt konstigt med vertex format längre. Vi kan skicka vilken data vi vill dit det är bara en fråga vad vi gör med den.</a:t>
            </a:r>
          </a:p>
          <a:p>
            <a:r>
              <a:rPr lang="sv-SE" sz="3100" dirty="0" smtClean="0"/>
              <a:t>Så vad vi gör med alpha etc känns rätt tydligt. Men hur återskapar vi en partikel från en punkt ?</a:t>
            </a:r>
          </a:p>
          <a:p>
            <a:r>
              <a:rPr lang="sv-SE" sz="3100" dirty="0" smtClean="0"/>
              <a:t>Vi sa innan att geometry shadern kan ta in ett antal vertexar och outputta ett annat antal (exempel kod finns igen i partikel exemplet)</a:t>
            </a:r>
          </a:p>
          <a:p>
            <a:r>
              <a:rPr lang="sv-SE" sz="3100" dirty="0" smtClean="0"/>
              <a:t>Vi kan göra en geometry shader som tar in 1 vertex och skapar 2 trianglar av det.</a:t>
            </a:r>
            <a:endParaRPr lang="sv-SE" sz="3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Så hur skapar vi Dessa partiklar på GPU:N då ?</a:t>
            </a:r>
            <a:endParaRPr lang="sv-SE" dirty="0"/>
          </a:p>
        </p:txBody>
      </p:sp>
      <p:sp>
        <p:nvSpPr>
          <p:cNvPr id="3" name="Platshållare för innehåll 2"/>
          <p:cNvSpPr>
            <a:spLocks noGrp="1"/>
          </p:cNvSpPr>
          <p:nvPr>
            <p:ph idx="1"/>
          </p:nvPr>
        </p:nvSpPr>
        <p:spPr/>
        <p:txBody>
          <a:bodyPr>
            <a:normAutofit fontScale="85000" lnSpcReduction="20000"/>
          </a:bodyPr>
          <a:lstStyle/>
          <a:p>
            <a:r>
              <a:rPr lang="sv-SE" sz="3100" dirty="0" smtClean="0"/>
              <a:t>Det finns lite olika sätt att göra detta på i min kod tar jag och skapar punkterna i world space, Sen multiplicerar jag dem med inversen av view för att sedan kunna transformera allt till projection.</a:t>
            </a:r>
          </a:p>
          <a:p>
            <a:r>
              <a:rPr lang="sv-SE" sz="3100" dirty="0" smtClean="0"/>
              <a:t>Men det absolut enklaste sättet att lösa det hela på är att i vertexshadern transformera positionen till viewspace.</a:t>
            </a:r>
          </a:p>
          <a:p>
            <a:r>
              <a:rPr lang="sv-SE" sz="3100" dirty="0" smtClean="0"/>
              <a:t>Då behöver du i din gemoetry shader bara skapa nya punkter med modifierade X och Y cordinater med hjälp av size –size,-size, –size,size , etc för en fyrkant. (gör den med rätt winding order bara se exemplet för rätt ordning)</a:t>
            </a:r>
          </a:p>
          <a:p>
            <a:r>
              <a:rPr lang="sv-SE" sz="3100" dirty="0" smtClean="0"/>
              <a:t>Och sen i Geometry shader slutlgien multiplicera med projection matrisen.</a:t>
            </a:r>
          </a:p>
          <a:p>
            <a:r>
              <a:rPr lang="sv-SE" sz="3100" dirty="0" smtClean="0"/>
              <a:t>Som sagt finns mer komplcierade lösning och jag använde en och jag tror exemplet har en annan men keep it simpel och tänk på spacen, En particle ska vara kamera facing dvs  ligga på samma Z kordinater i View Space.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”Läxa”</a:t>
            </a:r>
            <a:endParaRPr lang="sv-SE" dirty="0"/>
          </a:p>
        </p:txBody>
      </p:sp>
      <p:sp>
        <p:nvSpPr>
          <p:cNvPr id="3" name="Platshållare för innehåll 2"/>
          <p:cNvSpPr>
            <a:spLocks noGrp="1"/>
          </p:cNvSpPr>
          <p:nvPr>
            <p:ph idx="1"/>
          </p:nvPr>
        </p:nvSpPr>
        <p:spPr/>
        <p:txBody>
          <a:bodyPr/>
          <a:lstStyle/>
          <a:p>
            <a:r>
              <a:rPr lang="sv-SE" dirty="0" smtClean="0"/>
              <a:t>PCR 311-355 </a:t>
            </a:r>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hjälp</a:t>
            </a:r>
            <a:endParaRPr lang="en-US" dirty="0"/>
          </a:p>
        </p:txBody>
      </p:sp>
      <p:sp>
        <p:nvSpPr>
          <p:cNvPr id="3" name="Content Placeholder 2"/>
          <p:cNvSpPr>
            <a:spLocks noGrp="1"/>
          </p:cNvSpPr>
          <p:nvPr>
            <p:ph idx="1"/>
          </p:nvPr>
        </p:nvSpPr>
        <p:spPr/>
        <p:txBody>
          <a:bodyPr/>
          <a:lstStyle/>
          <a:p>
            <a:r>
              <a:rPr lang="en-US" dirty="0" err="1" smtClean="0"/>
              <a:t>prc</a:t>
            </a:r>
            <a:r>
              <a:rPr lang="en-US" dirty="0" smtClean="0"/>
              <a:t> 560-575</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latin typeface="Bliss 2 Regular" pitchFamily="50" charset="0"/>
              </a:rPr>
              <a:t>Adam@thegameassembly.com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Partiklar</a:t>
            </a:r>
            <a:endParaRPr lang="sv-SE" dirty="0"/>
          </a:p>
        </p:txBody>
      </p:sp>
      <p:sp>
        <p:nvSpPr>
          <p:cNvPr id="3" name="Platshållare för innehåll 2"/>
          <p:cNvSpPr>
            <a:spLocks noGrp="1"/>
          </p:cNvSpPr>
          <p:nvPr>
            <p:ph idx="1"/>
          </p:nvPr>
        </p:nvSpPr>
        <p:spPr/>
        <p:txBody>
          <a:bodyPr>
            <a:normAutofit fontScale="85000" lnSpcReduction="10000"/>
          </a:bodyPr>
          <a:lstStyle/>
          <a:p>
            <a:r>
              <a:rPr lang="sv-SE" dirty="0" smtClean="0"/>
              <a:t>Vi har ju redan gjort partiklar på linjär algebra kursen, men det var i 2D och med HGE som hjälpte oss med renderingen.</a:t>
            </a:r>
          </a:p>
          <a:p>
            <a:pPr lvl="1"/>
            <a:r>
              <a:rPr lang="sv-SE" dirty="0" smtClean="0"/>
              <a:t>Plus så utförde vi allt arbete på CPU:n och använde HGE bara till att rita sprites med.</a:t>
            </a:r>
          </a:p>
          <a:p>
            <a:r>
              <a:rPr lang="sv-SE" dirty="0" smtClean="0"/>
              <a:t>För att kunna utföra detta krävs att vi utför 3 steg.</a:t>
            </a:r>
          </a:p>
          <a:p>
            <a:r>
              <a:rPr lang="sv-SE" dirty="0" smtClean="0"/>
              <a:t>Vi skapar en arkitktur för hur vi ska hantera particlar i våran motor.</a:t>
            </a:r>
          </a:p>
          <a:p>
            <a:r>
              <a:rPr lang="sv-SE" dirty="0" smtClean="0"/>
              <a:t>Vi skapar en Geometry shader som skapar en camera facing fyrkant av en enskild mitt punkt med relevant data</a:t>
            </a:r>
          </a:p>
          <a:p>
            <a:r>
              <a:rPr lang="sv-SE" dirty="0" smtClean="0"/>
              <a:t>Och vi flyttar de flesta beräkningar till geometry shadern.</a:t>
            </a:r>
          </a:p>
          <a:p>
            <a:r>
              <a:rPr lang="sv-SE" dirty="0" smtClean="0"/>
              <a:t>Vi kommer under detta också behöva gå in på och diskutera dynamiska vertex buffrar.</a:t>
            </a:r>
          </a:p>
          <a:p>
            <a:pPr lvl="1"/>
            <a:endParaRPr lang="sv-SE" dirty="0" smtClean="0"/>
          </a:p>
          <a:p>
            <a:pPr lvl="1"/>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Partiklar the basics</a:t>
            </a:r>
            <a:endParaRPr lang="sv-SE" dirty="0"/>
          </a:p>
        </p:txBody>
      </p:sp>
      <p:sp>
        <p:nvSpPr>
          <p:cNvPr id="3" name="Platshållare för innehåll 2"/>
          <p:cNvSpPr>
            <a:spLocks noGrp="1"/>
          </p:cNvSpPr>
          <p:nvPr>
            <p:ph idx="1"/>
          </p:nvPr>
        </p:nvSpPr>
        <p:spPr/>
        <p:txBody>
          <a:bodyPr>
            <a:normAutofit fontScale="77500" lnSpcReduction="20000"/>
          </a:bodyPr>
          <a:lstStyle/>
          <a:p>
            <a:r>
              <a:rPr lang="sv-SE" sz="3100" dirty="0" smtClean="0"/>
              <a:t>Detta blir en ren rehash från linjär algebra kursen så vi kör på det hela rätt snabbt.</a:t>
            </a:r>
          </a:p>
          <a:p>
            <a:r>
              <a:rPr lang="sv-SE" sz="3100" dirty="0" smtClean="0"/>
              <a:t>Ett partikel system består av 2 delar partiklar och partikel emittorer</a:t>
            </a:r>
          </a:p>
          <a:p>
            <a:pPr lvl="1"/>
            <a:r>
              <a:rPr lang="sv-SE" dirty="0" smtClean="0"/>
              <a:t>Som namnen säger den enda är den synliga visuella partiklen som man kan se.</a:t>
            </a:r>
          </a:p>
          <a:p>
            <a:pPr lvl="1"/>
            <a:r>
              <a:rPr lang="sv-SE" dirty="0" smtClean="0"/>
              <a:t>Den andra är emittoren det är denna som ger ifrån sig partiklar och släpper ut dem i världen.</a:t>
            </a:r>
          </a:p>
          <a:p>
            <a:pPr lvl="1"/>
            <a:r>
              <a:rPr lang="sv-SE" dirty="0" smtClean="0"/>
              <a:t>När en partikel väl emittas finns det inget som binder den till sin emittor längre</a:t>
            </a:r>
          </a:p>
          <a:p>
            <a:pPr lvl="2"/>
            <a:r>
              <a:rPr lang="sv-SE" dirty="0" smtClean="0"/>
              <a:t>Självkalrt finns det inget som hindrar oss att binda den till emittorn dock.</a:t>
            </a:r>
          </a:p>
          <a:p>
            <a:pPr lvl="2"/>
            <a:r>
              <a:rPr lang="sv-SE" dirty="0" smtClean="0"/>
              <a:t>Det visar sig att frågan om partiklen ska vara bunden till emittorn eller inte i sin position i världen beror på vilken sorts effekt man vill skapa.</a:t>
            </a:r>
          </a:p>
          <a:p>
            <a:pPr lvl="2"/>
            <a:r>
              <a:rPr lang="sv-SE" dirty="0" smtClean="0"/>
              <a:t>Observera dock att de bindingar vi pratat om nu är rent fysiska kordinat mässiga de har inget att göra med klasserna.</a:t>
            </a:r>
          </a:p>
          <a:p>
            <a:pPr lvl="2"/>
            <a:r>
              <a:rPr lang="sv-SE" dirty="0" smtClean="0"/>
              <a:t>I en tornado tex är partikalrna bundna till emittorn då den ska kunan flyttas omkring, men på en fakla så ska röken inte följa med faklan utan ska ligga som ett spår i luften.</a:t>
            </a:r>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Partiklar the Basics</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Bara för att det inte finns något som binder ihop dem rent praktiskt kan det dock finna stora vinster med att ändå binda ihop dem i våran kod.</a:t>
            </a:r>
          </a:p>
          <a:p>
            <a:r>
              <a:rPr lang="sv-SE" dirty="0" smtClean="0"/>
              <a:t>Det finns ett par orsaker med detta. Medans rent praktiskt en partikel kan komma hur långt som helst ifrån sin emittor så inträffar detta inte i verkligeheten. Och då kan vi kulla på en per emittor basis.</a:t>
            </a:r>
          </a:p>
          <a:p>
            <a:r>
              <a:rPr lang="sv-SE" dirty="0" smtClean="0"/>
              <a:t>Alla partiklar som ritas med en emittor har samma textur etc och kan ritas med ett draw call.</a:t>
            </a:r>
          </a:p>
          <a:p>
            <a:r>
              <a:rPr lang="sv-SE" dirty="0" smtClean="0"/>
              <a:t>Det tillåter oss att lagra viss data om hur partiklarna förändras över tid på en per emittor basis istället för en per partikel basis.</a:t>
            </a:r>
          </a:p>
          <a:p>
            <a:r>
              <a:rPr lang="sv-SE" dirty="0" smtClean="0"/>
              <a:t>Och Vi slipper hålla reda på en ny partikel container där det i princip alltid skulle vara samma emittor som lade till det i samma container.</a:t>
            </a:r>
          </a:p>
          <a:p>
            <a:r>
              <a:rPr lang="sv-SE" dirty="0" smtClean="0"/>
              <a:t>Så av dessa orsaker väljer vi att lagra dem tillsammans.</a:t>
            </a:r>
          </a:p>
          <a:p>
            <a:endParaRPr lang="sv-SE" dirty="0" smtClean="0"/>
          </a:p>
          <a:p>
            <a:pPr>
              <a:buNone/>
            </a:pPr>
            <a:endParaRPr lang="sv-SE" dirty="0" smtClean="0"/>
          </a:p>
          <a:p>
            <a:endParaRPr lang="sv-S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Partiklar</a:t>
            </a:r>
            <a:endParaRPr lang="sv-SE" dirty="0"/>
          </a:p>
        </p:txBody>
      </p:sp>
      <p:sp>
        <p:nvSpPr>
          <p:cNvPr id="3" name="Platshållare för innehåll 2"/>
          <p:cNvSpPr>
            <a:spLocks noGrp="1"/>
          </p:cNvSpPr>
          <p:nvPr>
            <p:ph idx="1"/>
          </p:nvPr>
        </p:nvSpPr>
        <p:spPr/>
        <p:txBody>
          <a:bodyPr>
            <a:normAutofit/>
          </a:bodyPr>
          <a:lstStyle/>
          <a:p>
            <a:r>
              <a:rPr lang="sv-SE" sz="2400" dirty="0" smtClean="0"/>
              <a:t>Så rent klass diagram mässigt har vi ett par instancer. Observera att jag väljer att kalla dem CPU particle, detta är för att det är möjligt att göra helt gpu drivna partikel system om man verkligen Vill.</a:t>
            </a:r>
          </a:p>
          <a:p>
            <a:r>
              <a:rPr lang="sv-SE" sz="2400" dirty="0" smtClean="0"/>
              <a:t>CPUParticleData är datan om hur en partiken ser ut hur den skapas och hur den reagerar under sin livstid.</a:t>
            </a:r>
          </a:p>
          <a:p>
            <a:r>
              <a:rPr lang="sv-SE" sz="2400" dirty="0" smtClean="0"/>
              <a:t>Parametrar etc bör vara bekanta</a:t>
            </a:r>
          </a:p>
          <a:p>
            <a:r>
              <a:rPr lang="sv-SE" sz="2400" dirty="0" smtClean="0"/>
              <a:t>De är samma som till linjär algebran</a:t>
            </a:r>
          </a:p>
          <a:p>
            <a:r>
              <a:rPr lang="sv-SE" sz="2000" dirty="0" smtClean="0"/>
              <a:t>Man kan se detta som modellen för partiklen</a:t>
            </a:r>
          </a:p>
          <a:p>
            <a:r>
              <a:rPr lang="sv-SE" sz="2000" dirty="0" smtClean="0"/>
              <a:t>Men den innehålla också data som emittorn </a:t>
            </a:r>
          </a:p>
          <a:p>
            <a:pPr>
              <a:buNone/>
            </a:pPr>
            <a:r>
              <a:rPr lang="sv-SE" sz="2000" dirty="0" smtClean="0"/>
              <a:t>Använder sig av.</a:t>
            </a:r>
            <a:endParaRPr lang="sv-SE" sz="2000" dirty="0"/>
          </a:p>
        </p:txBody>
      </p:sp>
      <p:pic>
        <p:nvPicPr>
          <p:cNvPr id="1026" name="Picture 2"/>
          <p:cNvPicPr>
            <a:picLocks noChangeAspect="1" noChangeArrowheads="1"/>
          </p:cNvPicPr>
          <p:nvPr/>
        </p:nvPicPr>
        <p:blipFill>
          <a:blip r:embed="rId2" cstate="print"/>
          <a:srcRect/>
          <a:stretch>
            <a:fillRect/>
          </a:stretch>
        </p:blipFill>
        <p:spPr bwMode="auto">
          <a:xfrm>
            <a:off x="5796136" y="3068960"/>
            <a:ext cx="3162300"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Partiklar</a:t>
            </a:r>
            <a:endParaRPr lang="sv-SE" dirty="0"/>
          </a:p>
        </p:txBody>
      </p:sp>
      <p:sp>
        <p:nvSpPr>
          <p:cNvPr id="3" name="Platshållare för innehåll 2"/>
          <p:cNvSpPr>
            <a:spLocks noGrp="1"/>
          </p:cNvSpPr>
          <p:nvPr>
            <p:ph idx="1"/>
          </p:nvPr>
        </p:nvSpPr>
        <p:spPr/>
        <p:txBody>
          <a:bodyPr>
            <a:normAutofit/>
          </a:bodyPr>
          <a:lstStyle/>
          <a:p>
            <a:r>
              <a:rPr lang="sv-SE" sz="2800" dirty="0" smtClean="0"/>
              <a:t>CPUParticle är den fysiska instansen av en partikel. Det är dessa som skapas av emittorn, Detta är den datan som är unik för just den partiklen,</a:t>
            </a:r>
          </a:p>
          <a:p>
            <a:r>
              <a:rPr lang="sv-SE" sz="2800" dirty="0" smtClean="0"/>
              <a:t>Hur transparent den är, hur stor den är, hur länge den har levt, vart den är och vart den är på väg.</a:t>
            </a:r>
            <a:endParaRPr lang="sv-SE" sz="2800" dirty="0"/>
          </a:p>
        </p:txBody>
      </p:sp>
      <p:pic>
        <p:nvPicPr>
          <p:cNvPr id="2053" name="Picture 5"/>
          <p:cNvPicPr>
            <a:picLocks noChangeAspect="1" noChangeArrowheads="1"/>
          </p:cNvPicPr>
          <p:nvPr/>
        </p:nvPicPr>
        <p:blipFill>
          <a:blip r:embed="rId2" cstate="print"/>
          <a:srcRect/>
          <a:stretch>
            <a:fillRect/>
          </a:stretch>
        </p:blipFill>
        <p:spPr bwMode="auto">
          <a:xfrm>
            <a:off x="2987824" y="3212976"/>
            <a:ext cx="2273300" cy="314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Particle emittor</a:t>
            </a:r>
            <a:endParaRPr lang="sv-SE" dirty="0"/>
          </a:p>
        </p:txBody>
      </p:sp>
      <p:sp>
        <p:nvSpPr>
          <p:cNvPr id="3" name="Platshållare för innehåll 2"/>
          <p:cNvSpPr>
            <a:spLocks noGrp="1"/>
          </p:cNvSpPr>
          <p:nvPr>
            <p:ph idx="1"/>
          </p:nvPr>
        </p:nvSpPr>
        <p:spPr/>
        <p:txBody>
          <a:bodyPr>
            <a:normAutofit/>
          </a:bodyPr>
          <a:lstStyle/>
          <a:p>
            <a:r>
              <a:rPr lang="sv-SE" dirty="0" smtClean="0"/>
              <a:t>Har per emittor data </a:t>
            </a:r>
          </a:p>
          <a:p>
            <a:pPr lvl="1"/>
            <a:r>
              <a:rPr lang="sv-SE" dirty="0" smtClean="0"/>
              <a:t>Texture</a:t>
            </a:r>
          </a:p>
          <a:p>
            <a:pPr lvl="1"/>
            <a:r>
              <a:rPr lang="sv-SE" dirty="0" smtClean="0"/>
              <a:t>Effect</a:t>
            </a:r>
          </a:p>
          <a:p>
            <a:pPr lvl="1"/>
            <a:r>
              <a:rPr lang="sv-SE" dirty="0" smtClean="0"/>
              <a:t>Hur ofta jag emittar etc</a:t>
            </a:r>
          </a:p>
          <a:p>
            <a:pPr lvl="1"/>
            <a:r>
              <a:rPr lang="sv-SE" dirty="0" smtClean="0"/>
              <a:t>Hur mina partikalr ser ut</a:t>
            </a:r>
          </a:p>
          <a:p>
            <a:pPr lvl="1"/>
            <a:r>
              <a:rPr lang="sv-SE" dirty="0" smtClean="0"/>
              <a:t>Interface mot d3d10</a:t>
            </a:r>
          </a:p>
          <a:p>
            <a:pPr lvl="1"/>
            <a:r>
              <a:rPr lang="sv-SE" dirty="0" smtClean="0"/>
              <a:t>Allt som sker per emittor</a:t>
            </a:r>
          </a:p>
          <a:p>
            <a:pPr lvl="1"/>
            <a:r>
              <a:rPr lang="sv-SE" dirty="0" smtClean="0"/>
              <a:t>Är en Model för emittor</a:t>
            </a:r>
          </a:p>
        </p:txBody>
      </p:sp>
      <p:pic>
        <p:nvPicPr>
          <p:cNvPr id="3074" name="Picture 2"/>
          <p:cNvPicPr>
            <a:picLocks noChangeAspect="1" noChangeArrowheads="1"/>
          </p:cNvPicPr>
          <p:nvPr/>
        </p:nvPicPr>
        <p:blipFill>
          <a:blip r:embed="rId2" cstate="print"/>
          <a:srcRect/>
          <a:stretch>
            <a:fillRect/>
          </a:stretch>
        </p:blipFill>
        <p:spPr bwMode="auto">
          <a:xfrm>
            <a:off x="4932040" y="836712"/>
            <a:ext cx="4032448" cy="5559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Particle Emittor instans</a:t>
            </a:r>
            <a:endParaRPr lang="sv-SE" dirty="0"/>
          </a:p>
        </p:txBody>
      </p:sp>
      <p:sp>
        <p:nvSpPr>
          <p:cNvPr id="3" name="Platshållare för innehåll 2"/>
          <p:cNvSpPr>
            <a:spLocks noGrp="1"/>
          </p:cNvSpPr>
          <p:nvPr>
            <p:ph idx="1"/>
          </p:nvPr>
        </p:nvSpPr>
        <p:spPr/>
        <p:txBody>
          <a:bodyPr>
            <a:normAutofit/>
          </a:bodyPr>
          <a:lstStyle/>
          <a:p>
            <a:r>
              <a:rPr lang="sv-SE" dirty="0" smtClean="0"/>
              <a:t>Har all per instans data</a:t>
            </a:r>
          </a:p>
          <a:p>
            <a:pPr lvl="1"/>
            <a:r>
              <a:rPr lang="sv-SE" dirty="0" smtClean="0"/>
              <a:t>Position</a:t>
            </a:r>
          </a:p>
          <a:p>
            <a:pPr lvl="1"/>
            <a:r>
              <a:rPr lang="sv-SE" dirty="0" smtClean="0"/>
              <a:t>Nuvarande emittor riktning</a:t>
            </a:r>
          </a:p>
          <a:p>
            <a:pPr lvl="1"/>
            <a:r>
              <a:rPr lang="sv-SE" dirty="0" smtClean="0"/>
              <a:t>Partikalrna som emittats</a:t>
            </a:r>
          </a:p>
          <a:p>
            <a:pPr lvl="1"/>
            <a:r>
              <a:rPr lang="sv-SE" dirty="0" smtClean="0"/>
              <a:t>Vertex buffer</a:t>
            </a:r>
          </a:p>
          <a:p>
            <a:pPr lvl="1"/>
            <a:r>
              <a:rPr lang="sv-SE" dirty="0" smtClean="0"/>
              <a:t>Indexes</a:t>
            </a:r>
          </a:p>
          <a:p>
            <a:pPr lvl="1"/>
            <a:r>
              <a:rPr lang="sv-SE" dirty="0" smtClean="0"/>
              <a:t>Etc.</a:t>
            </a:r>
          </a:p>
        </p:txBody>
      </p:sp>
      <p:pic>
        <p:nvPicPr>
          <p:cNvPr id="4098" name="Picture 2"/>
          <p:cNvPicPr>
            <a:picLocks noChangeAspect="1" noChangeArrowheads="1"/>
          </p:cNvPicPr>
          <p:nvPr/>
        </p:nvPicPr>
        <p:blipFill>
          <a:blip r:embed="rId2" cstate="print"/>
          <a:srcRect/>
          <a:stretch>
            <a:fillRect/>
          </a:stretch>
        </p:blipFill>
        <p:spPr bwMode="auto">
          <a:xfrm>
            <a:off x="5343525" y="836712"/>
            <a:ext cx="3800475" cy="580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Surface</a:t>
            </a:r>
            <a:endParaRPr lang="sv-SE" dirty="0"/>
          </a:p>
        </p:txBody>
      </p:sp>
      <p:sp>
        <p:nvSpPr>
          <p:cNvPr id="4" name="Platshållare för innehåll 3"/>
          <p:cNvSpPr>
            <a:spLocks noGrp="1"/>
          </p:cNvSpPr>
          <p:nvPr>
            <p:ph idx="1"/>
          </p:nvPr>
        </p:nvSpPr>
        <p:spPr/>
        <p:txBody>
          <a:bodyPr/>
          <a:lstStyle/>
          <a:p>
            <a:endParaRPr lang="sv-SE"/>
          </a:p>
        </p:txBody>
      </p:sp>
      <p:pic>
        <p:nvPicPr>
          <p:cNvPr id="5122" name="Picture 2"/>
          <p:cNvPicPr>
            <a:picLocks noChangeAspect="1" noChangeArrowheads="1"/>
          </p:cNvPicPr>
          <p:nvPr/>
        </p:nvPicPr>
        <p:blipFill>
          <a:blip r:embed="rId2" cstate="print"/>
          <a:srcRect/>
          <a:stretch>
            <a:fillRect/>
          </a:stretch>
        </p:blipFill>
        <p:spPr bwMode="auto">
          <a:xfrm>
            <a:off x="395537" y="1"/>
            <a:ext cx="8392476"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4848</TotalTime>
  <Words>1241</Words>
  <Application>Microsoft Office PowerPoint</Application>
  <PresentationFormat>Bildspel på skärmen (4:3)</PresentationFormat>
  <Paragraphs>165</Paragraphs>
  <Slides>19</Slides>
  <Notes>0</Notes>
  <HiddenSlides>0</HiddenSlides>
  <MMClips>0</MMClips>
  <ScaleCrop>false</ScaleCrop>
  <HeadingPairs>
    <vt:vector size="4" baseType="variant">
      <vt:variant>
        <vt:lpstr>Tema</vt:lpstr>
      </vt:variant>
      <vt:variant>
        <vt:i4>1</vt:i4>
      </vt:variant>
      <vt:variant>
        <vt:lpstr>Bildrubriker</vt:lpstr>
      </vt:variant>
      <vt:variant>
        <vt:i4>19</vt:i4>
      </vt:variant>
    </vt:vector>
  </HeadingPairs>
  <TitlesOfParts>
    <vt:vector size="20" baseType="lpstr">
      <vt:lpstr>Office-tema</vt:lpstr>
      <vt:lpstr>                     Applicerad 3D programmering  Föreläsning 8             </vt:lpstr>
      <vt:lpstr>Partiklar</vt:lpstr>
      <vt:lpstr>Partiklar the basics</vt:lpstr>
      <vt:lpstr>Partiklar the Basics</vt:lpstr>
      <vt:lpstr>Partiklar</vt:lpstr>
      <vt:lpstr>Partiklar</vt:lpstr>
      <vt:lpstr>Particle emittor</vt:lpstr>
      <vt:lpstr>Particle Emittor instans</vt:lpstr>
      <vt:lpstr>Surface</vt:lpstr>
      <vt:lpstr>Partikel setup</vt:lpstr>
      <vt:lpstr>Så hur passar allt detta in i scenen ?</vt:lpstr>
      <vt:lpstr>Så hur passar allt detta in i scenen igen?</vt:lpstr>
      <vt:lpstr>Så hur passar allt detta in i scenen igen?</vt:lpstr>
      <vt:lpstr>Particle Emittor Render</vt:lpstr>
      <vt:lpstr>Så hur skapar vi Dessa partiklar på GPU:N då ?</vt:lpstr>
      <vt:lpstr>Så hur skapar vi Dessa partiklar på GPU:N då ?</vt:lpstr>
      <vt:lpstr>”Läxa”</vt:lpstr>
      <vt:lpstr>Lab hjälp</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218</cp:revision>
  <dcterms:created xsi:type="dcterms:W3CDTF">2009-06-24T07:23:26Z</dcterms:created>
  <dcterms:modified xsi:type="dcterms:W3CDTF">2015-10-05T07:06:57Z</dcterms:modified>
</cp:coreProperties>
</file>