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30" r:id="rId3"/>
    <p:sldId id="332" r:id="rId4"/>
    <p:sldId id="419" r:id="rId5"/>
    <p:sldId id="420" r:id="rId6"/>
    <p:sldId id="421" r:id="rId7"/>
    <p:sldId id="431" r:id="rId8"/>
    <p:sldId id="432" r:id="rId9"/>
    <p:sldId id="434" r:id="rId10"/>
    <p:sldId id="435" r:id="rId11"/>
    <p:sldId id="436" r:id="rId12"/>
    <p:sldId id="437" r:id="rId13"/>
    <p:sldId id="438" r:id="rId14"/>
    <p:sldId id="440" r:id="rId15"/>
    <p:sldId id="439" r:id="rId16"/>
    <p:sldId id="441" r:id="rId17"/>
    <p:sldId id="442" r:id="rId18"/>
    <p:sldId id="443" r:id="rId1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7387" autoAdjust="0"/>
  </p:normalViewPr>
  <p:slideViewPr>
    <p:cSldViewPr>
      <p:cViewPr>
        <p:scale>
          <a:sx n="100" d="100"/>
          <a:sy n="100" d="100"/>
        </p:scale>
        <p:origin x="-194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5370D-2FDD-4843-ADF1-3CA535AA4124}" type="datetimeFigureOut">
              <a:rPr lang="sv-SE" smtClean="0"/>
              <a:pPr/>
              <a:t>2015-11-16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620C-4B71-4C36-B8E5-748E3D673153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2015-11-16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Node</a:t>
            </a:r>
            <a:r>
              <a:rPr lang="sv-SE" dirty="0" smtClean="0"/>
              <a:t> system och Animationer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br>
              <a:rPr lang="sv-SE" dirty="0" smtClean="0"/>
            </a:br>
            <a:r>
              <a:rPr lang="sv-SE" dirty="0" smtClean="0">
                <a:solidFill>
                  <a:schemeClr val="bg1"/>
                </a:solidFill>
              </a:rPr>
              <a:t>Applicerad 3D programmering</a:t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18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Scene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sv-SE" sz="4900" dirty="0" smtClean="0"/>
              <a:t>Sedan gör vi samma för camera instanserna och hämtar dem ifrån objekten.</a:t>
            </a:r>
          </a:p>
          <a:p>
            <a:r>
              <a:rPr lang="sv-SE" sz="4900" dirty="0" smtClean="0"/>
              <a:t>Detta så att de får korrekt animation hela tiden.</a:t>
            </a:r>
          </a:p>
          <a:p>
            <a:r>
              <a:rPr lang="sv-SE" sz="4900" dirty="0" smtClean="0"/>
              <a:t>Flödet blir som nedan.</a:t>
            </a:r>
          </a:p>
          <a:p>
            <a:pPr>
              <a:buNone/>
            </a:pPr>
            <a:endParaRPr lang="sv-SE" sz="4800" dirty="0" smtClean="0"/>
          </a:p>
          <a:p>
            <a:pPr>
              <a:buNone/>
            </a:pPr>
            <a:r>
              <a:rPr lang="sv-SE" sz="4800" dirty="0" smtClean="0"/>
              <a:t>	for(</a:t>
            </a:r>
            <a:r>
              <a:rPr lang="sv-SE" sz="4800" dirty="0" err="1" smtClean="0"/>
              <a:t>int</a:t>
            </a:r>
            <a:r>
              <a:rPr lang="sv-SE" sz="4800" dirty="0" smtClean="0"/>
              <a:t> j=0;j&lt;myInstances.Count();j++)</a:t>
            </a:r>
          </a:p>
          <a:p>
            <a:pPr>
              <a:buNone/>
            </a:pPr>
            <a:r>
              <a:rPr lang="sv-SE" sz="4800" dirty="0" smtClean="0"/>
              <a:t>	{</a:t>
            </a:r>
          </a:p>
          <a:p>
            <a:pPr>
              <a:buNone/>
            </a:pPr>
            <a:r>
              <a:rPr lang="sv-SE" sz="4800" dirty="0" smtClean="0"/>
              <a:t>		</a:t>
            </a:r>
            <a:r>
              <a:rPr lang="sv-SE" sz="4800" dirty="0" err="1" smtClean="0"/>
              <a:t>myInstances</a:t>
            </a:r>
            <a:r>
              <a:rPr lang="sv-SE" sz="4800" dirty="0" smtClean="0"/>
              <a:t>[j]</a:t>
            </a:r>
            <a:r>
              <a:rPr lang="sv-SE" sz="4800" dirty="0" err="1" smtClean="0"/>
              <a:t>-&gt;Update</a:t>
            </a:r>
            <a:r>
              <a:rPr lang="sv-SE" sz="4800" dirty="0" smtClean="0"/>
              <a:t>(</a:t>
            </a:r>
            <a:r>
              <a:rPr lang="sv-SE" sz="4800" dirty="0" err="1" smtClean="0"/>
              <a:t>aElapsedTime</a:t>
            </a:r>
            <a:r>
              <a:rPr lang="sv-SE" sz="4800" dirty="0" smtClean="0"/>
              <a:t>);</a:t>
            </a:r>
          </a:p>
          <a:p>
            <a:pPr>
              <a:buNone/>
            </a:pPr>
            <a:r>
              <a:rPr lang="sv-SE" sz="4800" dirty="0" smtClean="0"/>
              <a:t>	}</a:t>
            </a:r>
          </a:p>
          <a:p>
            <a:pPr>
              <a:buNone/>
            </a:pPr>
            <a:r>
              <a:rPr lang="sv-SE" sz="4800" dirty="0" smtClean="0"/>
              <a:t>	for(</a:t>
            </a:r>
            <a:r>
              <a:rPr lang="sv-SE" sz="4800" dirty="0" err="1" smtClean="0"/>
              <a:t>int</a:t>
            </a:r>
            <a:r>
              <a:rPr lang="sv-SE" sz="4800" dirty="0" smtClean="0"/>
              <a:t> j=0;j&lt;myParticleEmittorInstances.Count();j++)</a:t>
            </a:r>
          </a:p>
          <a:p>
            <a:pPr>
              <a:buNone/>
            </a:pPr>
            <a:r>
              <a:rPr lang="sv-SE" sz="4800" dirty="0" smtClean="0"/>
              <a:t>	{</a:t>
            </a:r>
          </a:p>
          <a:p>
            <a:pPr>
              <a:buNone/>
            </a:pPr>
            <a:r>
              <a:rPr lang="sv-SE" sz="4800" dirty="0" smtClean="0"/>
              <a:t>		</a:t>
            </a:r>
            <a:r>
              <a:rPr lang="sv-SE" sz="4800" dirty="0" err="1" smtClean="0"/>
              <a:t>myParticleEmittorInstances</a:t>
            </a:r>
            <a:r>
              <a:rPr lang="sv-SE" sz="4800" dirty="0" smtClean="0"/>
              <a:t>[j]</a:t>
            </a:r>
            <a:r>
              <a:rPr lang="sv-SE" sz="4800" dirty="0" err="1" smtClean="0"/>
              <a:t>-&gt;Update</a:t>
            </a:r>
            <a:r>
              <a:rPr lang="sv-SE" sz="4800" dirty="0" smtClean="0"/>
              <a:t>(</a:t>
            </a:r>
            <a:r>
              <a:rPr lang="sv-SE" sz="4800" dirty="0" err="1" smtClean="0"/>
              <a:t>aElapsedTime</a:t>
            </a:r>
            <a:r>
              <a:rPr lang="sv-SE" sz="4800" dirty="0" smtClean="0"/>
              <a:t>);</a:t>
            </a:r>
          </a:p>
          <a:p>
            <a:pPr>
              <a:buNone/>
            </a:pPr>
            <a:r>
              <a:rPr lang="sv-SE" sz="4800" dirty="0" smtClean="0"/>
              <a:t>	}</a:t>
            </a:r>
          </a:p>
          <a:p>
            <a:pPr>
              <a:buNone/>
            </a:pPr>
            <a:endParaRPr lang="sv-SE" sz="4800" dirty="0" smtClean="0"/>
          </a:p>
          <a:p>
            <a:pPr>
              <a:buNone/>
            </a:pPr>
            <a:r>
              <a:rPr lang="sv-SE" sz="4800" dirty="0" smtClean="0"/>
              <a:t>	</a:t>
            </a:r>
            <a:r>
              <a:rPr lang="sv-SE" sz="4800" dirty="0" err="1" smtClean="0"/>
              <a:t>myLights.RemoveAll</a:t>
            </a:r>
            <a:r>
              <a:rPr lang="sv-SE" sz="4800" dirty="0" smtClean="0"/>
              <a:t>();</a:t>
            </a:r>
          </a:p>
          <a:p>
            <a:pPr>
              <a:buNone/>
            </a:pPr>
            <a:r>
              <a:rPr lang="sv-SE" sz="4800" dirty="0" smtClean="0"/>
              <a:t>	for(</a:t>
            </a:r>
            <a:r>
              <a:rPr lang="sv-SE" sz="4800" dirty="0" err="1" smtClean="0"/>
              <a:t>int</a:t>
            </a:r>
            <a:r>
              <a:rPr lang="sv-SE" sz="4800" dirty="0" smtClean="0"/>
              <a:t> i=0;i&lt;myOrgLights.Count();i++)</a:t>
            </a:r>
          </a:p>
          <a:p>
            <a:pPr>
              <a:buNone/>
            </a:pPr>
            <a:r>
              <a:rPr lang="sv-SE" sz="4800" dirty="0" smtClean="0"/>
              <a:t>	{</a:t>
            </a:r>
          </a:p>
          <a:p>
            <a:pPr>
              <a:buNone/>
            </a:pPr>
            <a:r>
              <a:rPr lang="sv-SE" sz="4800" dirty="0" smtClean="0"/>
              <a:t>		</a:t>
            </a:r>
            <a:r>
              <a:rPr lang="sv-SE" sz="4800" dirty="0" err="1" smtClean="0"/>
              <a:t>myLights.Add</a:t>
            </a:r>
            <a:r>
              <a:rPr lang="sv-SE" sz="4800" dirty="0" smtClean="0"/>
              <a:t>(</a:t>
            </a:r>
            <a:r>
              <a:rPr lang="sv-SE" sz="4800" dirty="0" err="1" smtClean="0"/>
              <a:t>myOrgLights</a:t>
            </a:r>
            <a:r>
              <a:rPr lang="sv-SE" sz="4800" dirty="0" smtClean="0"/>
              <a:t>[i]);</a:t>
            </a:r>
          </a:p>
          <a:p>
            <a:pPr>
              <a:buNone/>
            </a:pPr>
            <a:r>
              <a:rPr lang="sv-SE" sz="4800" dirty="0" smtClean="0"/>
              <a:t>	}</a:t>
            </a:r>
          </a:p>
          <a:p>
            <a:pPr>
              <a:buNone/>
            </a:pPr>
            <a:r>
              <a:rPr lang="sv-SE" sz="4800" dirty="0" smtClean="0"/>
              <a:t>	for(</a:t>
            </a:r>
            <a:r>
              <a:rPr lang="sv-SE" sz="4800" dirty="0" err="1" smtClean="0"/>
              <a:t>int</a:t>
            </a:r>
            <a:r>
              <a:rPr lang="sv-SE" sz="4800" dirty="0" smtClean="0"/>
              <a:t> j=0;j&lt;myInstances.Count();j++)</a:t>
            </a:r>
          </a:p>
          <a:p>
            <a:pPr>
              <a:buNone/>
            </a:pPr>
            <a:r>
              <a:rPr lang="sv-SE" sz="4800" dirty="0" smtClean="0"/>
              <a:t>	{</a:t>
            </a:r>
          </a:p>
          <a:p>
            <a:pPr>
              <a:buNone/>
            </a:pPr>
            <a:r>
              <a:rPr lang="sv-SE" sz="4800" dirty="0" smtClean="0"/>
              <a:t>		</a:t>
            </a:r>
            <a:r>
              <a:rPr lang="sv-SE" sz="4800" dirty="0" err="1" smtClean="0"/>
              <a:t>myInstances</a:t>
            </a:r>
            <a:r>
              <a:rPr lang="sv-SE" sz="4800" dirty="0" smtClean="0"/>
              <a:t>[j]</a:t>
            </a:r>
            <a:r>
              <a:rPr lang="sv-SE" sz="4800" dirty="0" err="1" smtClean="0"/>
              <a:t>-&gt;GetLightSources</a:t>
            </a:r>
            <a:r>
              <a:rPr lang="sv-SE" sz="4800" dirty="0" smtClean="0"/>
              <a:t>(</a:t>
            </a:r>
            <a:r>
              <a:rPr lang="sv-SE" sz="4800" dirty="0" err="1" smtClean="0"/>
              <a:t>myLights</a:t>
            </a:r>
            <a:r>
              <a:rPr lang="sv-SE" sz="4800" dirty="0" smtClean="0"/>
              <a:t>);</a:t>
            </a:r>
          </a:p>
          <a:p>
            <a:pPr>
              <a:buNone/>
            </a:pPr>
            <a:r>
              <a:rPr lang="sv-SE" sz="4800" dirty="0" smtClean="0"/>
              <a:t>	}</a:t>
            </a:r>
          </a:p>
          <a:p>
            <a:pPr>
              <a:buNone/>
            </a:pPr>
            <a:endParaRPr lang="sv-SE" sz="4800" dirty="0" smtClean="0"/>
          </a:p>
          <a:p>
            <a:pPr>
              <a:buNone/>
            </a:pPr>
            <a:r>
              <a:rPr lang="sv-SE" sz="4800" dirty="0" smtClean="0"/>
              <a:t>	</a:t>
            </a:r>
            <a:r>
              <a:rPr lang="sv-SE" sz="4800" dirty="0" err="1" smtClean="0"/>
              <a:t>myCameras.RemoveAll</a:t>
            </a:r>
            <a:r>
              <a:rPr lang="sv-SE" sz="4800" dirty="0" smtClean="0"/>
              <a:t>();</a:t>
            </a:r>
          </a:p>
          <a:p>
            <a:pPr>
              <a:buNone/>
            </a:pPr>
            <a:r>
              <a:rPr lang="sv-SE" sz="4800" dirty="0" smtClean="0"/>
              <a:t>	</a:t>
            </a:r>
            <a:r>
              <a:rPr lang="sv-SE" sz="4800" dirty="0" err="1" smtClean="0"/>
              <a:t>myCameras.Add</a:t>
            </a:r>
            <a:r>
              <a:rPr lang="sv-SE" sz="4800" dirty="0" smtClean="0"/>
              <a:t>(</a:t>
            </a:r>
            <a:r>
              <a:rPr lang="sv-SE" sz="4800" dirty="0" err="1" smtClean="0"/>
              <a:t>myCamera</a:t>
            </a:r>
            <a:r>
              <a:rPr lang="sv-SE" sz="4800" dirty="0" smtClean="0"/>
              <a:t>);</a:t>
            </a:r>
          </a:p>
          <a:p>
            <a:pPr>
              <a:buNone/>
            </a:pPr>
            <a:endParaRPr lang="sv-SE" sz="4800" dirty="0" smtClean="0"/>
          </a:p>
          <a:p>
            <a:pPr>
              <a:buNone/>
            </a:pPr>
            <a:r>
              <a:rPr lang="sv-SE" sz="4800" dirty="0" smtClean="0"/>
              <a:t>	for(</a:t>
            </a:r>
            <a:r>
              <a:rPr lang="sv-SE" sz="4800" dirty="0" err="1" smtClean="0"/>
              <a:t>int</a:t>
            </a:r>
            <a:r>
              <a:rPr lang="sv-SE" sz="4800" dirty="0" smtClean="0"/>
              <a:t> j=0;j&lt;myInstances.Count();j++)</a:t>
            </a:r>
          </a:p>
          <a:p>
            <a:pPr>
              <a:buNone/>
            </a:pPr>
            <a:r>
              <a:rPr lang="sv-SE" sz="4800" dirty="0" smtClean="0"/>
              <a:t>	{</a:t>
            </a:r>
          </a:p>
          <a:p>
            <a:pPr>
              <a:buNone/>
            </a:pPr>
            <a:r>
              <a:rPr lang="sv-SE" sz="4800" dirty="0" smtClean="0"/>
              <a:t>		</a:t>
            </a:r>
            <a:r>
              <a:rPr lang="sv-SE" sz="4800" dirty="0" err="1" smtClean="0"/>
              <a:t>myInstances</a:t>
            </a:r>
            <a:r>
              <a:rPr lang="sv-SE" sz="4800" dirty="0" smtClean="0"/>
              <a:t>[j]</a:t>
            </a:r>
            <a:r>
              <a:rPr lang="sv-SE" sz="4800" dirty="0" err="1" smtClean="0"/>
              <a:t>-&gt;GetCameras</a:t>
            </a:r>
            <a:r>
              <a:rPr lang="sv-SE" sz="4800" dirty="0" smtClean="0"/>
              <a:t>(</a:t>
            </a:r>
            <a:r>
              <a:rPr lang="sv-SE" sz="4800" dirty="0" err="1" smtClean="0"/>
              <a:t>myCameras</a:t>
            </a:r>
            <a:r>
              <a:rPr lang="sv-SE" sz="4800" dirty="0" smtClean="0"/>
              <a:t>);</a:t>
            </a:r>
          </a:p>
          <a:p>
            <a:pPr>
              <a:buNone/>
            </a:pPr>
            <a:r>
              <a:rPr lang="sv-SE" sz="4800" dirty="0" smtClean="0"/>
              <a:t>	}</a:t>
            </a:r>
          </a:p>
          <a:p>
            <a:endParaRPr lang="sv-SE" sz="5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Scene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smtClean="0"/>
              <a:t>Sen får man se till att </a:t>
            </a:r>
            <a:r>
              <a:rPr lang="sv-SE" dirty="0" err="1" smtClean="0"/>
              <a:t>myCameraInstance</a:t>
            </a:r>
            <a:r>
              <a:rPr lang="sv-SE" dirty="0" smtClean="0"/>
              <a:t> </a:t>
            </a:r>
            <a:r>
              <a:rPr lang="sv-SE" dirty="0" err="1" smtClean="0"/>
              <a:t>updateras</a:t>
            </a:r>
            <a:r>
              <a:rPr lang="sv-SE" dirty="0" smtClean="0"/>
              <a:t> baserat på detta.</a:t>
            </a:r>
          </a:p>
          <a:p>
            <a:r>
              <a:rPr lang="sv-SE" dirty="0" smtClean="0"/>
              <a:t>Och att alla värden i </a:t>
            </a:r>
            <a:r>
              <a:rPr lang="sv-SE" dirty="0" err="1" smtClean="0"/>
              <a:t>scene</a:t>
            </a:r>
            <a:r>
              <a:rPr lang="sv-SE" dirty="0" smtClean="0"/>
              <a:t> läser från den korrekta kameran.</a:t>
            </a:r>
          </a:p>
          <a:p>
            <a:r>
              <a:rPr lang="sv-SE" dirty="0" smtClean="0"/>
              <a:t>Gör man detta rätt  kan man </a:t>
            </a:r>
            <a:r>
              <a:rPr lang="sv-SE" dirty="0" err="1" smtClean="0"/>
              <a:t>tex</a:t>
            </a:r>
            <a:r>
              <a:rPr lang="sv-SE" dirty="0" smtClean="0"/>
              <a:t> skapa en scen och lägga in 7-8 </a:t>
            </a:r>
            <a:r>
              <a:rPr lang="sv-SE" dirty="0" err="1" smtClean="0"/>
              <a:t>cameror</a:t>
            </a:r>
            <a:r>
              <a:rPr lang="sv-SE" dirty="0" smtClean="0"/>
              <a:t> som man fritt kan byta emellan med F1-F8 knapparna.</a:t>
            </a:r>
          </a:p>
          <a:p>
            <a:r>
              <a:rPr lang="sv-SE" dirty="0" smtClean="0"/>
              <a:t>Eller </a:t>
            </a:r>
            <a:r>
              <a:rPr lang="sv-SE" dirty="0" err="1" smtClean="0"/>
              <a:t>Cameror</a:t>
            </a:r>
            <a:r>
              <a:rPr lang="sv-SE" dirty="0" smtClean="0"/>
              <a:t> ifrån </a:t>
            </a:r>
            <a:r>
              <a:rPr lang="sv-SE" dirty="0" err="1" smtClean="0"/>
              <a:t>object</a:t>
            </a:r>
            <a:r>
              <a:rPr lang="sv-SE" dirty="0" smtClean="0"/>
              <a:t>.</a:t>
            </a:r>
          </a:p>
          <a:p>
            <a:r>
              <a:rPr lang="sv-SE" dirty="0" smtClean="0"/>
              <a:t>Det finns inget som hindrar dig från att ah både </a:t>
            </a:r>
            <a:r>
              <a:rPr lang="sv-SE" dirty="0" err="1" smtClean="0"/>
              <a:t>cameror</a:t>
            </a:r>
            <a:r>
              <a:rPr lang="sv-SE" dirty="0" smtClean="0"/>
              <a:t> från kod och </a:t>
            </a:r>
            <a:r>
              <a:rPr lang="sv-SE" dirty="0" err="1" smtClean="0"/>
              <a:t>cameror</a:t>
            </a:r>
            <a:r>
              <a:rPr lang="sv-SE" dirty="0" smtClean="0"/>
              <a:t> från instanser.</a:t>
            </a:r>
          </a:p>
          <a:p>
            <a:r>
              <a:rPr lang="sv-SE" dirty="0" smtClean="0"/>
              <a:t>Systemet är helt fritt.</a:t>
            </a:r>
          </a:p>
          <a:p>
            <a:r>
              <a:rPr lang="sv-SE" dirty="0" smtClean="0"/>
              <a:t>Att ha det så här underlättar väldigt mycket då man vill skapa cutscenes i sina spel. I ett rymd spel kan man med väldigt enkla kamera flygningar skapa mycket imponerande vyer.</a:t>
            </a:r>
          </a:p>
          <a:p>
            <a:r>
              <a:rPr lang="sv-SE" dirty="0" smtClean="0"/>
              <a:t>Men nu när den grund läggande hierarkin är ur vägen är det dags att prata om animationer i spel.</a:t>
            </a:r>
          </a:p>
          <a:p>
            <a:r>
              <a:rPr lang="sv-SE" dirty="0" smtClean="0"/>
              <a:t>Vi kommer prata om de olika uppläggen idag och om </a:t>
            </a:r>
            <a:r>
              <a:rPr lang="sv-SE" dirty="0" err="1" smtClean="0"/>
              <a:t>implementations</a:t>
            </a:r>
            <a:r>
              <a:rPr lang="sv-SE" dirty="0" smtClean="0"/>
              <a:t> detaljer nästa gång.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Animationer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smtClean="0"/>
              <a:t>Så låt oss prata lite om animationer. Vi har hittills spelat enskilda animationer men för att kunna göra något intressant behöver man kunna spela multipla animationer så klart.</a:t>
            </a:r>
          </a:p>
          <a:p>
            <a:r>
              <a:rPr lang="sv-SE" dirty="0" smtClean="0"/>
              <a:t>Dock är det fortfarande jobbigt om man behöver skapa animationer för alla möjligheter.</a:t>
            </a:r>
          </a:p>
          <a:p>
            <a:r>
              <a:rPr lang="sv-SE" dirty="0" err="1" smtClean="0"/>
              <a:t>Tex</a:t>
            </a:r>
            <a:r>
              <a:rPr lang="sv-SE" dirty="0" smtClean="0"/>
              <a:t> när en person ändrar från gång till springande eller springande till att stanna eller springande till att skjuta.</a:t>
            </a:r>
          </a:p>
          <a:p>
            <a:r>
              <a:rPr lang="sv-SE" dirty="0" smtClean="0"/>
              <a:t>Detta då man byter från en animation till en annan kallas för en </a:t>
            </a:r>
            <a:r>
              <a:rPr lang="sv-SE" dirty="0" smtClean="0"/>
              <a:t>transition</a:t>
            </a:r>
            <a:r>
              <a:rPr lang="sv-SE" dirty="0" smtClean="0"/>
              <a:t>.</a:t>
            </a:r>
          </a:p>
          <a:p>
            <a:r>
              <a:rPr lang="sv-SE" dirty="0" smtClean="0"/>
              <a:t>Om man handskapade alla </a:t>
            </a:r>
            <a:r>
              <a:rPr lang="sv-SE" dirty="0" smtClean="0"/>
              <a:t>transitions </a:t>
            </a:r>
            <a:r>
              <a:rPr lang="sv-SE" dirty="0" smtClean="0"/>
              <a:t>så kommer man behöva göra en ohygglig mängd animations data.</a:t>
            </a:r>
          </a:p>
          <a:p>
            <a:r>
              <a:rPr lang="sv-SE" dirty="0" smtClean="0"/>
              <a:t>Så vad man gör är att man använder något som kallas för animation </a:t>
            </a:r>
            <a:r>
              <a:rPr lang="sv-SE" dirty="0" err="1" smtClean="0"/>
              <a:t>blending</a:t>
            </a:r>
            <a:r>
              <a:rPr lang="sv-SE" dirty="0" smtClean="0"/>
              <a:t> för att hantera övergången emellan de 2 animationerna. Man spelar alltså 2 animationer samtidigt och blendar </a:t>
            </a:r>
            <a:r>
              <a:rPr lang="sv-SE" dirty="0" smtClean="0"/>
              <a:t>mellan </a:t>
            </a:r>
            <a:r>
              <a:rPr lang="sv-SE" dirty="0" smtClean="0"/>
              <a:t>resultaten av dem.</a:t>
            </a:r>
          </a:p>
          <a:p>
            <a:r>
              <a:rPr lang="sv-SE" dirty="0" smtClean="0"/>
              <a:t>Detta leder oss dock till problemen när det gäller val av </a:t>
            </a:r>
            <a:r>
              <a:rPr lang="sv-SE" dirty="0" smtClean="0"/>
              <a:t>orientation.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Animations </a:t>
            </a:r>
            <a:r>
              <a:rPr lang="sv-SE" dirty="0" err="1" smtClean="0"/>
              <a:t>Blending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Så att </a:t>
            </a:r>
            <a:r>
              <a:rPr lang="sv-SE" dirty="0" err="1" smtClean="0"/>
              <a:t>blenda</a:t>
            </a:r>
            <a:r>
              <a:rPr lang="sv-SE" dirty="0" smtClean="0"/>
              <a:t> matriser går inte för det skulle ge illegala matriser.</a:t>
            </a:r>
          </a:p>
          <a:p>
            <a:r>
              <a:rPr lang="sv-SE" dirty="0" smtClean="0"/>
              <a:t>Vi </a:t>
            </a:r>
            <a:r>
              <a:rPr lang="sv-SE" dirty="0" smtClean="0"/>
              <a:t>skulle kunna </a:t>
            </a:r>
            <a:r>
              <a:rPr lang="sv-SE" dirty="0" smtClean="0"/>
              <a:t>konvertera till 3 vectorer och blenda dem men </a:t>
            </a:r>
            <a:r>
              <a:rPr lang="sv-SE" dirty="0" smtClean="0"/>
              <a:t>även </a:t>
            </a:r>
            <a:r>
              <a:rPr lang="sv-SE" dirty="0" smtClean="0"/>
              <a:t>detta skulle leda till problem och vara krångligt.</a:t>
            </a:r>
          </a:p>
          <a:p>
            <a:r>
              <a:rPr lang="sv-SE" dirty="0" smtClean="0"/>
              <a:t>Och vi kan inte gå tillbaka till euler </a:t>
            </a:r>
            <a:r>
              <a:rPr lang="sv-SE" dirty="0" smtClean="0"/>
              <a:t>vinklar </a:t>
            </a:r>
            <a:r>
              <a:rPr lang="sv-SE" dirty="0" smtClean="0"/>
              <a:t>för vi har inte datan i det formatet och gimbal locket jagar oss.</a:t>
            </a:r>
          </a:p>
          <a:p>
            <a:r>
              <a:rPr lang="sv-SE" dirty="0" smtClean="0"/>
              <a:t>Så vi måste använda oss av </a:t>
            </a:r>
            <a:r>
              <a:rPr lang="sv-SE" dirty="0" smtClean="0"/>
              <a:t>quartinioner </a:t>
            </a:r>
            <a:r>
              <a:rPr lang="sv-SE" dirty="0" smtClean="0"/>
              <a:t>för att kunna utföra blendningen korrekt.</a:t>
            </a:r>
          </a:p>
          <a:p>
            <a:r>
              <a:rPr lang="sv-SE" dirty="0" smtClean="0"/>
              <a:t>Dolt bakom huven så använder sig redan datan för laddning i vissa fall av </a:t>
            </a:r>
            <a:r>
              <a:rPr lang="sv-SE" dirty="0" smtClean="0"/>
              <a:t>quartinioner </a:t>
            </a:r>
            <a:r>
              <a:rPr lang="sv-SE" dirty="0" smtClean="0"/>
              <a:t>men detta är inget vi kan lita på mellan data format.</a:t>
            </a:r>
          </a:p>
          <a:p>
            <a:r>
              <a:rPr lang="sv-SE" dirty="0" smtClean="0"/>
              <a:t>I vissa fall kan ni skriva motorn för detta. Men vad jag skulle göra just nu är att jag skulle konvertera matrixerna till </a:t>
            </a:r>
            <a:r>
              <a:rPr lang="sv-SE" dirty="0" smtClean="0"/>
              <a:t>quartinioner, </a:t>
            </a:r>
            <a:r>
              <a:rPr lang="sv-SE" dirty="0" smtClean="0"/>
              <a:t>blenda </a:t>
            </a:r>
            <a:r>
              <a:rPr lang="sv-SE" dirty="0" smtClean="0"/>
              <a:t>dem, </a:t>
            </a:r>
            <a:r>
              <a:rPr lang="sv-SE" dirty="0" smtClean="0"/>
              <a:t>och sedan konvertera tillbaka.</a:t>
            </a:r>
          </a:p>
          <a:p>
            <a:r>
              <a:rPr lang="sv-SE" dirty="0" smtClean="0"/>
              <a:t>Detta är ett enkelt sätt att lösa problemet för nu. Senare kan ni kolla på mer avancerade sätt att lösa problemet och spara denna </a:t>
            </a:r>
            <a:r>
              <a:rPr lang="sv-SE" dirty="0" smtClean="0"/>
              <a:t>performancen.</a:t>
            </a:r>
            <a:endParaRPr lang="sv-SE" dirty="0" smtClean="0"/>
          </a:p>
          <a:p>
            <a:r>
              <a:rPr lang="sv-SE" dirty="0" smtClean="0"/>
              <a:t>Så ni Slerpar emellan de 2 </a:t>
            </a:r>
            <a:r>
              <a:rPr lang="sv-SE" dirty="0" smtClean="0"/>
              <a:t>quartinionerna </a:t>
            </a:r>
            <a:r>
              <a:rPr lang="sv-SE" dirty="0" smtClean="0"/>
              <a:t>baserade på interpolations värdet.</a:t>
            </a:r>
          </a:p>
          <a:p>
            <a:pPr lvl="1"/>
            <a:r>
              <a:rPr lang="sv-SE" dirty="0" smtClean="0"/>
              <a:t>Vissa personer anser att man kan köra en linjär </a:t>
            </a:r>
            <a:r>
              <a:rPr lang="sv-SE" dirty="0" smtClean="0"/>
              <a:t>interpolation </a:t>
            </a:r>
            <a:r>
              <a:rPr lang="sv-SE" dirty="0" smtClean="0"/>
              <a:t>istället så länge man normalizerar om vectorerna detta baseras på argumentet att då kan man blenda mer än 2 animationer matematiskt korrekt.</a:t>
            </a:r>
          </a:p>
          <a:p>
            <a:pPr lvl="1"/>
            <a:r>
              <a:rPr lang="sv-SE" dirty="0" smtClean="0"/>
              <a:t>Man om man bygger </a:t>
            </a:r>
            <a:r>
              <a:rPr lang="sv-SE" dirty="0" smtClean="0"/>
              <a:t>animationerna </a:t>
            </a:r>
            <a:r>
              <a:rPr lang="sv-SE" dirty="0" smtClean="0"/>
              <a:t>som en stack så kan man alltid slerpa även om det innebär att den som är lägst på stacken är minst viktig.</a:t>
            </a:r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Animations </a:t>
            </a:r>
            <a:r>
              <a:rPr lang="sv-SE" dirty="0" err="1" smtClean="0"/>
              <a:t>Blending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smtClean="0"/>
              <a:t>Men att bara blenda </a:t>
            </a:r>
            <a:r>
              <a:rPr lang="sv-SE" dirty="0" smtClean="0"/>
              <a:t>mellan </a:t>
            </a:r>
            <a:r>
              <a:rPr lang="sv-SE" dirty="0" smtClean="0"/>
              <a:t>animationer för överföringar är en liten del av animationer.</a:t>
            </a:r>
          </a:p>
          <a:p>
            <a:r>
              <a:rPr lang="sv-SE" dirty="0" smtClean="0"/>
              <a:t>Vi har fortfarande problem med lägen som om vi vill göra att vi har en karaktär som springer. Och sen ska han göra olika rörelser med armarna</a:t>
            </a:r>
            <a:r>
              <a:rPr lang="sv-SE" dirty="0" smtClean="0"/>
              <a:t>. Och </a:t>
            </a:r>
            <a:r>
              <a:rPr lang="sv-SE" dirty="0" smtClean="0"/>
              <a:t>han ska kunna göra samma rörelser då han går eller står.</a:t>
            </a:r>
          </a:p>
          <a:p>
            <a:r>
              <a:rPr lang="sv-SE" dirty="0" smtClean="0"/>
              <a:t>Då blir det 3 gånger </a:t>
            </a:r>
            <a:r>
              <a:rPr lang="sv-SE" dirty="0" smtClean="0"/>
              <a:t>fler aniamtioner</a:t>
            </a:r>
            <a:r>
              <a:rPr lang="sv-SE" dirty="0" smtClean="0"/>
              <a:t>.</a:t>
            </a:r>
          </a:p>
          <a:p>
            <a:r>
              <a:rPr lang="sv-SE" dirty="0" smtClean="0"/>
              <a:t>Vad vi vill göra är att kunna göra arm animationerna och lägga in dem ovanpå en annan animation.</a:t>
            </a:r>
          </a:p>
          <a:p>
            <a:r>
              <a:rPr lang="sv-SE" dirty="0" smtClean="0"/>
              <a:t>Det finns flera sätt att göra detta på.</a:t>
            </a:r>
          </a:p>
          <a:p>
            <a:r>
              <a:rPr lang="sv-SE" dirty="0" smtClean="0"/>
              <a:t>Förr i tiden så löste man ofta detta genom att dela modellen i flera delar och ha en mängd animationer för den lägre delen och en mängd till den högre.</a:t>
            </a:r>
          </a:p>
          <a:p>
            <a:r>
              <a:rPr lang="sv-SE" dirty="0" smtClean="0"/>
              <a:t>Detta är dock bökigt och tillåter inte en att göra subtila animationer där ryggen </a:t>
            </a:r>
            <a:r>
              <a:rPr lang="sv-SE" dirty="0" err="1" smtClean="0"/>
              <a:t>tex</a:t>
            </a:r>
            <a:r>
              <a:rPr lang="sv-SE" dirty="0" smtClean="0"/>
              <a:t> påverkas av springandet men också av armarna.</a:t>
            </a:r>
          </a:p>
          <a:p>
            <a:r>
              <a:rPr lang="sv-SE" dirty="0" smtClean="0"/>
              <a:t>För att kunna lösa sådant här vill vi kunna spela multipla animationer samtidigt.</a:t>
            </a:r>
          </a:p>
          <a:p>
            <a:r>
              <a:rPr lang="sv-SE" dirty="0" smtClean="0"/>
              <a:t>Alla animationer spelar ju inte på alla ben så det är inget problem om de inte kolliderar. Men hur hanterar man en kollision då flera animationer påverkar samma ben ?</a:t>
            </a:r>
          </a:p>
          <a:p>
            <a:endParaRPr lang="sv-SE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Animations </a:t>
            </a:r>
            <a:r>
              <a:rPr lang="sv-SE" dirty="0" err="1" smtClean="0"/>
              <a:t>Blending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smtClean="0"/>
              <a:t>Det finns flera sätt att hantera en sådan </a:t>
            </a:r>
            <a:r>
              <a:rPr lang="sv-SE" dirty="0" err="1" smtClean="0"/>
              <a:t>collision</a:t>
            </a:r>
            <a:r>
              <a:rPr lang="sv-SE" dirty="0" smtClean="0"/>
              <a:t> frågan är snarare vad vill man att ska hända.</a:t>
            </a:r>
          </a:p>
          <a:p>
            <a:r>
              <a:rPr lang="sv-SE" dirty="0" smtClean="0"/>
              <a:t>Per animation vill man specificera hur man vill att den ska blendas (egentligen per bone men det kommer ni </a:t>
            </a:r>
            <a:r>
              <a:rPr lang="sv-SE" dirty="0" smtClean="0"/>
              <a:t>nog inte </a:t>
            </a:r>
            <a:r>
              <a:rPr lang="sv-SE" dirty="0" smtClean="0"/>
              <a:t>hinna)</a:t>
            </a:r>
          </a:p>
          <a:p>
            <a:r>
              <a:rPr lang="sv-SE" dirty="0" smtClean="0"/>
              <a:t>Vi har ett par möjligheter</a:t>
            </a:r>
          </a:p>
          <a:p>
            <a:pPr lvl="1"/>
            <a:r>
              <a:rPr lang="sv-SE" dirty="0" err="1" smtClean="0"/>
              <a:t>Replace</a:t>
            </a:r>
            <a:r>
              <a:rPr lang="sv-SE" dirty="0" smtClean="0"/>
              <a:t>.</a:t>
            </a:r>
          </a:p>
          <a:p>
            <a:pPr lvl="2"/>
            <a:r>
              <a:rPr lang="sv-SE" dirty="0" smtClean="0"/>
              <a:t>Denna animationen ersätter all tidigare animations data</a:t>
            </a:r>
          </a:p>
          <a:p>
            <a:pPr lvl="1"/>
            <a:r>
              <a:rPr lang="sv-SE" dirty="0" err="1" smtClean="0"/>
              <a:t>Blend</a:t>
            </a:r>
            <a:endParaRPr lang="sv-SE" dirty="0" smtClean="0"/>
          </a:p>
          <a:p>
            <a:pPr lvl="2"/>
            <a:r>
              <a:rPr lang="sv-SE" dirty="0" smtClean="0"/>
              <a:t>Du mixar tidigare animationens data med denna på ett 50/50 sätt (eller annat om du vill supporta den sortens data)</a:t>
            </a:r>
          </a:p>
          <a:p>
            <a:pPr lvl="1"/>
            <a:r>
              <a:rPr lang="sv-SE" dirty="0" err="1" smtClean="0"/>
              <a:t>Additative</a:t>
            </a:r>
            <a:r>
              <a:rPr lang="sv-SE" dirty="0" smtClean="0"/>
              <a:t> </a:t>
            </a:r>
            <a:r>
              <a:rPr lang="sv-SE" dirty="0" err="1" smtClean="0"/>
              <a:t>Blend</a:t>
            </a:r>
            <a:endParaRPr lang="sv-SE" dirty="0" smtClean="0"/>
          </a:p>
          <a:p>
            <a:pPr lvl="2"/>
            <a:r>
              <a:rPr lang="sv-SE" dirty="0" smtClean="0"/>
              <a:t>Du bibehåller alla rörelserna från den tidigare animationen. Men lägger även till rörelsen från denna.</a:t>
            </a:r>
          </a:p>
          <a:p>
            <a:pPr lvl="1"/>
            <a:r>
              <a:rPr lang="sv-SE" dirty="0" err="1" smtClean="0"/>
              <a:t>Subtractive</a:t>
            </a:r>
            <a:r>
              <a:rPr lang="sv-SE" dirty="0" smtClean="0"/>
              <a:t> </a:t>
            </a:r>
            <a:r>
              <a:rPr lang="sv-SE" dirty="0" err="1" smtClean="0"/>
              <a:t>Blend</a:t>
            </a:r>
            <a:endParaRPr lang="sv-SE" dirty="0" smtClean="0"/>
          </a:p>
          <a:p>
            <a:pPr lvl="2"/>
            <a:r>
              <a:rPr lang="sv-SE" dirty="0" smtClean="0"/>
              <a:t>Detta är egentligen inte så skilt från en </a:t>
            </a:r>
            <a:r>
              <a:rPr lang="sv-SE" dirty="0" err="1" smtClean="0"/>
              <a:t>addidativ</a:t>
            </a:r>
            <a:r>
              <a:rPr lang="sv-SE" dirty="0" smtClean="0"/>
              <a:t> </a:t>
            </a:r>
            <a:r>
              <a:rPr lang="sv-SE" dirty="0" err="1" smtClean="0"/>
              <a:t>blend</a:t>
            </a:r>
            <a:r>
              <a:rPr lang="sv-SE" dirty="0" smtClean="0"/>
              <a:t> men den lägger till inversen av en rörelse. Den används för att ta bort delar av en animation.</a:t>
            </a:r>
          </a:p>
          <a:p>
            <a:pPr lvl="2"/>
            <a:r>
              <a:rPr lang="sv-SE" dirty="0" smtClean="0"/>
              <a:t>Detta är samma sak som inversen av </a:t>
            </a:r>
            <a:r>
              <a:rPr lang="sv-SE" dirty="0" err="1" smtClean="0"/>
              <a:t>additativ</a:t>
            </a:r>
            <a:r>
              <a:rPr lang="sv-SE" dirty="0" smtClean="0"/>
              <a:t> </a:t>
            </a:r>
            <a:r>
              <a:rPr lang="sv-SE" dirty="0" err="1" smtClean="0"/>
              <a:t>blend</a:t>
            </a:r>
            <a:r>
              <a:rPr lang="sv-SE" dirty="0" smtClean="0"/>
              <a:t>.</a:t>
            </a:r>
          </a:p>
          <a:p>
            <a:pPr lvl="2"/>
            <a:endParaRPr lang="sv-SE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Animations </a:t>
            </a:r>
            <a:r>
              <a:rPr lang="sv-SE" dirty="0" err="1" smtClean="0"/>
              <a:t>Blending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Som ni ser finns det en stor mängd sätt att </a:t>
            </a:r>
            <a:r>
              <a:rPr lang="sv-SE" dirty="0" err="1" smtClean="0"/>
              <a:t>blenda</a:t>
            </a:r>
            <a:r>
              <a:rPr lang="sv-SE" dirty="0" smtClean="0"/>
              <a:t> animationer på.</a:t>
            </a:r>
          </a:p>
          <a:p>
            <a:r>
              <a:rPr lang="sv-SE" dirty="0" smtClean="0"/>
              <a:t>Allt beror på effekten ni vill utföra.</a:t>
            </a:r>
          </a:p>
          <a:p>
            <a:r>
              <a:rPr lang="sv-SE" dirty="0" smtClean="0"/>
              <a:t>Additativ </a:t>
            </a:r>
            <a:r>
              <a:rPr lang="sv-SE" dirty="0" smtClean="0"/>
              <a:t>är särskilt praktiskt då du kan ha en person som springer och addera till animationen </a:t>
            </a:r>
            <a:r>
              <a:rPr lang="sv-SE" dirty="0" smtClean="0"/>
              <a:t>att personen </a:t>
            </a:r>
            <a:r>
              <a:rPr lang="sv-SE" dirty="0" smtClean="0"/>
              <a:t>höjer ett vapen för att sikta.</a:t>
            </a:r>
          </a:p>
          <a:p>
            <a:r>
              <a:rPr lang="sv-SE" dirty="0" smtClean="0"/>
              <a:t>Med hjälp av dessa </a:t>
            </a:r>
            <a:r>
              <a:rPr lang="sv-SE" dirty="0" err="1" smtClean="0"/>
              <a:t>blendingar</a:t>
            </a:r>
            <a:r>
              <a:rPr lang="sv-SE" dirty="0" smtClean="0"/>
              <a:t> så kan man kraftigt skära ner på mängden animationer en grafiker behöver göra.</a:t>
            </a:r>
          </a:p>
          <a:p>
            <a:r>
              <a:rPr lang="sv-SE" dirty="0" smtClean="0"/>
              <a:t>Och på så sätt kunna göra mer levande spel där animationen kan anpassas mer till omständigheterna.</a:t>
            </a:r>
          </a:p>
          <a:p>
            <a:r>
              <a:rPr lang="sv-SE" dirty="0" smtClean="0"/>
              <a:t>Tex </a:t>
            </a:r>
            <a:r>
              <a:rPr lang="sv-SE" dirty="0" smtClean="0"/>
              <a:t>assassins </a:t>
            </a:r>
            <a:r>
              <a:rPr lang="sv-SE" dirty="0" smtClean="0"/>
              <a:t>creed har över 3000 små animationer för att kunna anpassa sig till varje situation.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en animation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smtClean="0"/>
              <a:t>Så i det här läget så kan man börja ifrågasätta vad är en animation egentligen.</a:t>
            </a:r>
          </a:p>
          <a:p>
            <a:r>
              <a:rPr lang="sv-SE" dirty="0" err="1" smtClean="0"/>
              <a:t>Hitentills</a:t>
            </a:r>
            <a:r>
              <a:rPr lang="sv-SE" dirty="0" smtClean="0"/>
              <a:t> har vi kört på varianten att en animation är det som får våran </a:t>
            </a:r>
            <a:r>
              <a:rPr lang="sv-SE" dirty="0" err="1" smtClean="0"/>
              <a:t>mesh</a:t>
            </a:r>
            <a:r>
              <a:rPr lang="sv-SE" dirty="0" smtClean="0"/>
              <a:t> att röra på sig.</a:t>
            </a:r>
          </a:p>
          <a:p>
            <a:r>
              <a:rPr lang="sv-SE" dirty="0" smtClean="0"/>
              <a:t>Men det är en väldigt </a:t>
            </a:r>
            <a:r>
              <a:rPr lang="sv-SE" dirty="0" smtClean="0"/>
              <a:t>o</a:t>
            </a:r>
            <a:r>
              <a:rPr lang="sv-SE" dirty="0" smtClean="0"/>
              <a:t>flexibel </a:t>
            </a:r>
            <a:r>
              <a:rPr lang="sv-SE" dirty="0" smtClean="0"/>
              <a:t>och ospecificerad definition.</a:t>
            </a:r>
          </a:p>
          <a:p>
            <a:r>
              <a:rPr lang="sv-SE" dirty="0" smtClean="0"/>
              <a:t>Jag skulle vilja definiera en animation som den transformation över tiden som sker på ett enskilt ben, Och dess </a:t>
            </a:r>
            <a:r>
              <a:rPr lang="sv-SE" dirty="0" err="1" smtClean="0"/>
              <a:t>blendings</a:t>
            </a:r>
            <a:r>
              <a:rPr lang="sv-SE" dirty="0" smtClean="0"/>
              <a:t> inställningar.</a:t>
            </a:r>
          </a:p>
          <a:p>
            <a:r>
              <a:rPr lang="sv-SE" dirty="0" smtClean="0"/>
              <a:t>Detta betyder att det vi ser som en animation då gubben rör på sig etc. Är helheten skapad av en mängd </a:t>
            </a:r>
            <a:r>
              <a:rPr lang="sv-SE" dirty="0" smtClean="0"/>
              <a:t>animationer</a:t>
            </a:r>
            <a:r>
              <a:rPr lang="sv-SE" dirty="0" smtClean="0"/>
              <a:t>. För att inte förvirra oss i termologin så kommer jag nu kalla dem för </a:t>
            </a:r>
            <a:r>
              <a:rPr lang="sv-SE" dirty="0" smtClean="0"/>
              <a:t>NodeAnimationer</a:t>
            </a:r>
            <a:endParaRPr lang="sv-SE" dirty="0" smtClean="0"/>
          </a:p>
          <a:p>
            <a:r>
              <a:rPr lang="sv-SE" dirty="0" smtClean="0"/>
              <a:t>Så </a:t>
            </a:r>
            <a:r>
              <a:rPr lang="sv-SE" dirty="0" smtClean="0"/>
              <a:t>NodeAnimation är </a:t>
            </a:r>
            <a:r>
              <a:rPr lang="sv-SE" dirty="0" smtClean="0"/>
              <a:t>den </a:t>
            </a:r>
            <a:r>
              <a:rPr lang="sv-SE" dirty="0" smtClean="0"/>
              <a:t>förändring </a:t>
            </a:r>
            <a:r>
              <a:rPr lang="sv-SE" dirty="0" smtClean="0"/>
              <a:t>över tid av en transformation som sker vid en enskild nod. Dvs en </a:t>
            </a:r>
            <a:r>
              <a:rPr lang="sv-SE" dirty="0" smtClean="0"/>
              <a:t>ModelNode</a:t>
            </a:r>
            <a:r>
              <a:rPr lang="sv-SE" dirty="0" smtClean="0"/>
              <a:t>.</a:t>
            </a:r>
          </a:p>
          <a:p>
            <a:r>
              <a:rPr lang="sv-SE" dirty="0" smtClean="0"/>
              <a:t>En ModelAnimation är det vi ser när hela modellen verkar röra på sig men det består i verkligheten bara </a:t>
            </a:r>
            <a:r>
              <a:rPr lang="sv-SE" dirty="0" smtClean="0"/>
              <a:t>av en </a:t>
            </a:r>
            <a:r>
              <a:rPr lang="sv-SE" dirty="0" smtClean="0"/>
              <a:t>serie </a:t>
            </a:r>
            <a:r>
              <a:rPr lang="sv-SE" dirty="0" smtClean="0"/>
              <a:t>NodeAnimationer </a:t>
            </a:r>
            <a:r>
              <a:rPr lang="sv-SE" dirty="0" smtClean="0"/>
              <a:t>utan </a:t>
            </a:r>
            <a:r>
              <a:rPr lang="sv-SE" dirty="0" smtClean="0"/>
              <a:t>någon koppling till varandra.</a:t>
            </a:r>
          </a:p>
          <a:p>
            <a:r>
              <a:rPr lang="sv-SE" dirty="0" smtClean="0"/>
              <a:t>Så </a:t>
            </a:r>
            <a:r>
              <a:rPr lang="sv-SE" dirty="0" smtClean="0"/>
              <a:t>NodeAnimationerna </a:t>
            </a:r>
            <a:r>
              <a:rPr lang="sv-SE" dirty="0" smtClean="0"/>
              <a:t>som </a:t>
            </a:r>
            <a:r>
              <a:rPr lang="sv-SE" dirty="0" smtClean="0"/>
              <a:t>skapar en </a:t>
            </a:r>
            <a:r>
              <a:rPr lang="sv-SE" dirty="0" smtClean="0"/>
              <a:t>ModelAnimation är </a:t>
            </a:r>
            <a:r>
              <a:rPr lang="sv-SE" dirty="0" smtClean="0"/>
              <a:t>helt fristående.</a:t>
            </a:r>
          </a:p>
          <a:p>
            <a:r>
              <a:rPr lang="sv-SE" dirty="0" smtClean="0"/>
              <a:t>Det enda som binder dem samman är det visuella slut resultatet. Men det finns inga kod kopplingar emellan dem.</a:t>
            </a:r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en animation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För </a:t>
            </a:r>
            <a:r>
              <a:rPr lang="sv-SE" dirty="0" smtClean="0"/>
              <a:t>då vi bygger vårat animations system kommer vi inte ha några klasser eller någon data för </a:t>
            </a:r>
            <a:r>
              <a:rPr lang="sv-SE" dirty="0" smtClean="0"/>
              <a:t>ModelAnimationer </a:t>
            </a:r>
            <a:r>
              <a:rPr lang="sv-SE" dirty="0" smtClean="0"/>
              <a:t>istället kommer all datan vara NodeAnimationer.</a:t>
            </a:r>
          </a:p>
          <a:p>
            <a:r>
              <a:rPr lang="sv-SE" dirty="0" smtClean="0"/>
              <a:t>Detta har ett antal fördelar.</a:t>
            </a:r>
          </a:p>
          <a:p>
            <a:r>
              <a:rPr lang="sv-SE" dirty="0" smtClean="0"/>
              <a:t>Vi kan lagra all </a:t>
            </a:r>
            <a:r>
              <a:rPr lang="sv-SE" dirty="0" smtClean="0"/>
              <a:t>animations </a:t>
            </a:r>
            <a:r>
              <a:rPr lang="sv-SE" dirty="0" smtClean="0"/>
              <a:t>data i </a:t>
            </a:r>
            <a:r>
              <a:rPr lang="sv-SE" dirty="0" smtClean="0"/>
              <a:t>ModelNode </a:t>
            </a:r>
            <a:r>
              <a:rPr lang="sv-SE" dirty="0" smtClean="0"/>
              <a:t>och InstanceNode höjden i hierarkin.</a:t>
            </a:r>
          </a:p>
          <a:p>
            <a:pPr lvl="1"/>
            <a:r>
              <a:rPr lang="sv-SE" dirty="0" smtClean="0"/>
              <a:t>Detta betyder att den datan kommer strunta i om det var en mesh</a:t>
            </a:r>
            <a:r>
              <a:rPr lang="sv-SE" dirty="0" smtClean="0"/>
              <a:t>, ett </a:t>
            </a:r>
            <a:r>
              <a:rPr lang="sv-SE" dirty="0" smtClean="0"/>
              <a:t>ljus</a:t>
            </a:r>
            <a:r>
              <a:rPr lang="sv-SE" dirty="0" smtClean="0"/>
              <a:t>, en </a:t>
            </a:r>
            <a:r>
              <a:rPr lang="sv-SE" dirty="0" smtClean="0"/>
              <a:t>camera eller en </a:t>
            </a:r>
            <a:r>
              <a:rPr lang="sv-SE" dirty="0" smtClean="0"/>
              <a:t>partikel </a:t>
            </a:r>
            <a:r>
              <a:rPr lang="sv-SE" dirty="0" smtClean="0"/>
              <a:t>emittor som den animerade.</a:t>
            </a:r>
          </a:p>
          <a:p>
            <a:pPr lvl="1"/>
            <a:r>
              <a:rPr lang="sv-SE" dirty="0" err="1" smtClean="0"/>
              <a:t>Dvs</a:t>
            </a:r>
            <a:r>
              <a:rPr lang="sv-SE" dirty="0" smtClean="0"/>
              <a:t> vi kan animera vad vi vill</a:t>
            </a:r>
          </a:p>
          <a:p>
            <a:pPr lvl="1"/>
            <a:r>
              <a:rPr lang="sv-SE" dirty="0" smtClean="0"/>
              <a:t>Och vi kan blenda vad vi vill</a:t>
            </a:r>
            <a:r>
              <a:rPr lang="sv-SE" dirty="0" smtClean="0"/>
              <a:t>.</a:t>
            </a:r>
            <a:endParaRPr lang="sv-SE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Node</a:t>
            </a:r>
            <a:r>
              <a:rPr lang="sv-SE" dirty="0" smtClean="0"/>
              <a:t> System och Animationer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smtClean="0"/>
              <a:t>Medans vi kollade på animationer innan så kunde vi bara spela en enda animation.</a:t>
            </a:r>
          </a:p>
          <a:p>
            <a:r>
              <a:rPr lang="sv-SE" dirty="0" smtClean="0"/>
              <a:t>Vi kunde också bara animera </a:t>
            </a:r>
            <a:r>
              <a:rPr lang="sv-SE" dirty="0" err="1" smtClean="0"/>
              <a:t>meshar</a:t>
            </a:r>
            <a:r>
              <a:rPr lang="sv-SE" dirty="0" smtClean="0"/>
              <a:t> inte ljus eller kameror.</a:t>
            </a:r>
          </a:p>
          <a:p>
            <a:r>
              <a:rPr lang="sv-SE" dirty="0" smtClean="0"/>
              <a:t>Nu är det dags att </a:t>
            </a:r>
            <a:r>
              <a:rPr lang="sv-SE" dirty="0" err="1" smtClean="0"/>
              <a:t>levla</a:t>
            </a:r>
            <a:r>
              <a:rPr lang="sv-SE" dirty="0" smtClean="0"/>
              <a:t> upp till ett full system där vi kan animera vad vi vill.</a:t>
            </a:r>
          </a:p>
          <a:p>
            <a:r>
              <a:rPr lang="sv-SE" dirty="0" smtClean="0"/>
              <a:t>Och kunna hantera multipla animationer samtidigt och att </a:t>
            </a:r>
            <a:r>
              <a:rPr lang="sv-SE" dirty="0" err="1" smtClean="0"/>
              <a:t>blenda</a:t>
            </a:r>
            <a:r>
              <a:rPr lang="sv-SE" dirty="0" smtClean="0"/>
              <a:t> emellan dem.</a:t>
            </a:r>
          </a:p>
          <a:p>
            <a:r>
              <a:rPr lang="sv-SE" dirty="0" smtClean="0"/>
              <a:t>Detta är ett rätt stort subjekt och vi kommer lägga 2 stycken powerpoints på detta. Men innan vi börjar komma in på animation systemet så måste vi </a:t>
            </a:r>
            <a:r>
              <a:rPr lang="sv-SE" dirty="0" err="1" smtClean="0"/>
              <a:t>refaktorera</a:t>
            </a:r>
            <a:r>
              <a:rPr lang="sv-SE" dirty="0" smtClean="0"/>
              <a:t> våra data format så att det blir mer flexibla.</a:t>
            </a:r>
          </a:p>
          <a:p>
            <a:r>
              <a:rPr lang="sv-SE" dirty="0" smtClean="0"/>
              <a:t>Så låt oss börja med att gå igenom den nya data strukturen bit för bit. Detta är också ett utmärkt tillfälle att märka om man missat något rent struktur mässigt.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Transformation </a:t>
            </a:r>
            <a:r>
              <a:rPr lang="sv-SE" dirty="0" err="1" smtClean="0"/>
              <a:t>Node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Det finns ingen</a:t>
            </a:r>
          </a:p>
          <a:p>
            <a:r>
              <a:rPr lang="sv-SE" dirty="0" smtClean="0"/>
              <a:t> förändring här</a:t>
            </a:r>
          </a:p>
          <a:p>
            <a:r>
              <a:rPr lang="sv-SE" dirty="0" smtClean="0"/>
              <a:t> utan allt detta</a:t>
            </a:r>
          </a:p>
          <a:p>
            <a:r>
              <a:rPr lang="sv-SE" dirty="0" smtClean="0"/>
              <a:t> ska vara bekant </a:t>
            </a:r>
          </a:p>
          <a:p>
            <a:endParaRPr lang="sv-S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836712"/>
            <a:ext cx="5832648" cy="570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ModelNode</a:t>
            </a:r>
            <a:r>
              <a:rPr lang="sv-SE" dirty="0" smtClean="0"/>
              <a:t> the new </a:t>
            </a:r>
            <a:r>
              <a:rPr lang="sv-SE" dirty="0" err="1" smtClean="0"/>
              <a:t>Concept</a:t>
            </a:r>
            <a:endParaRPr lang="sv-S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785813"/>
            <a:ext cx="6459432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ruta 4"/>
          <p:cNvSpPr txBox="1"/>
          <p:nvPr/>
        </p:nvSpPr>
        <p:spPr>
          <a:xfrm>
            <a:off x="0" y="764704"/>
            <a:ext cx="26997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dirty="0" smtClean="0"/>
              <a:t> Nu är det dags att bygga om vi börjar på </a:t>
            </a:r>
            <a:r>
              <a:rPr lang="sv-SE" dirty="0" err="1" smtClean="0"/>
              <a:t>model</a:t>
            </a:r>
            <a:r>
              <a:rPr lang="sv-SE" dirty="0" smtClean="0"/>
              <a:t> sidan.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Först ut är ett nytt koncept som kallas </a:t>
            </a:r>
            <a:r>
              <a:rPr lang="sv-SE" dirty="0" err="1" smtClean="0"/>
              <a:t>ModelNode</a:t>
            </a:r>
            <a:endParaRPr lang="sv-SE" dirty="0" smtClean="0"/>
          </a:p>
          <a:p>
            <a:pPr>
              <a:buFont typeface="Arial" pitchFamily="34" charset="0"/>
              <a:buChar char="•"/>
            </a:pPr>
            <a:r>
              <a:rPr lang="sv-SE" dirty="0" err="1" smtClean="0"/>
              <a:t>ModelNode</a:t>
            </a:r>
            <a:r>
              <a:rPr lang="sv-SE" dirty="0" smtClean="0"/>
              <a:t> är den nya bas klassen i </a:t>
            </a:r>
            <a:r>
              <a:rPr lang="sv-SE" dirty="0" err="1" smtClean="0"/>
              <a:t>model</a:t>
            </a:r>
            <a:r>
              <a:rPr lang="sv-SE" dirty="0" smtClean="0"/>
              <a:t> hierarkin.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 I den nya varianten så är </a:t>
            </a:r>
            <a:r>
              <a:rPr lang="sv-SE" dirty="0" err="1" smtClean="0"/>
              <a:t>modelNode</a:t>
            </a:r>
            <a:r>
              <a:rPr lang="sv-SE" dirty="0" smtClean="0"/>
              <a:t> basen i hierarkin. Och allt annat strömmar från den.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En </a:t>
            </a:r>
            <a:r>
              <a:rPr lang="sv-SE" dirty="0" err="1" smtClean="0"/>
              <a:t>Model</a:t>
            </a:r>
            <a:r>
              <a:rPr lang="sv-SE" dirty="0" smtClean="0"/>
              <a:t> nod kan ha modeller, ljus och </a:t>
            </a:r>
            <a:r>
              <a:rPr lang="sv-SE" dirty="0" err="1" smtClean="0"/>
              <a:t>cameror</a:t>
            </a:r>
            <a:r>
              <a:rPr lang="sv-SE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Och transformation </a:t>
            </a:r>
            <a:r>
              <a:rPr lang="sv-SE" dirty="0" err="1" smtClean="0"/>
              <a:t>nodes</a:t>
            </a:r>
            <a:r>
              <a:rPr lang="sv-SE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De andra delarna är tom data och kan inte påverka hierarkin.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Så </a:t>
            </a:r>
            <a:r>
              <a:rPr lang="sv-SE" dirty="0" err="1" smtClean="0"/>
              <a:t>hierakin</a:t>
            </a:r>
            <a:r>
              <a:rPr lang="sv-SE" dirty="0" smtClean="0"/>
              <a:t> har fått en egen klass.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Node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14282" y="785794"/>
            <a:ext cx="5797878" cy="5786478"/>
          </a:xfrm>
        </p:spPr>
        <p:txBody>
          <a:bodyPr>
            <a:normAutofit lnSpcReduction="10000"/>
          </a:bodyPr>
          <a:lstStyle/>
          <a:p>
            <a:r>
              <a:rPr lang="sv-SE" sz="2400" dirty="0" smtClean="0"/>
              <a:t>Så detta är basen i den nya hierarkin. Ni noterade säkert att camera och light var här nu också och att de inte längre hade </a:t>
            </a:r>
            <a:r>
              <a:rPr lang="sv-SE" sz="2400" dirty="0" err="1" smtClean="0"/>
              <a:t>orientations</a:t>
            </a:r>
            <a:r>
              <a:rPr lang="sv-SE" sz="2400" dirty="0" smtClean="0"/>
              <a:t> längre.</a:t>
            </a:r>
          </a:p>
          <a:p>
            <a:r>
              <a:rPr lang="sv-SE" sz="2400" dirty="0" smtClean="0"/>
              <a:t>Nu är allting istället delat i en model sida och en instance sida. </a:t>
            </a:r>
            <a:r>
              <a:rPr lang="sv-SE" sz="2400" dirty="0" err="1" smtClean="0"/>
              <a:t>Dvs</a:t>
            </a:r>
            <a:r>
              <a:rPr lang="sv-SE" sz="2400" dirty="0" smtClean="0"/>
              <a:t> allting finns på båda sidorna.</a:t>
            </a:r>
          </a:p>
          <a:p>
            <a:r>
              <a:rPr lang="sv-SE" sz="2400" dirty="0" smtClean="0"/>
              <a:t>ModelNode innehåller bara rådata för modell, ljus och även kameror, Och själva transformations hierarkin</a:t>
            </a:r>
          </a:p>
          <a:p>
            <a:r>
              <a:rPr lang="sv-SE" sz="2400" dirty="0" smtClean="0"/>
              <a:t>Medan instans sidan kommer ha kopior av allt och innehålla den data som låg i hierarkin på Instanse innan.</a:t>
            </a:r>
          </a:p>
          <a:p>
            <a:r>
              <a:rPr lang="sv-SE" sz="2400" dirty="0" smtClean="0"/>
              <a:t>Intressant är att </a:t>
            </a:r>
            <a:r>
              <a:rPr lang="sv-SE" sz="2400" dirty="0" err="1" smtClean="0"/>
              <a:t>ModelNode</a:t>
            </a:r>
            <a:r>
              <a:rPr lang="sv-SE" sz="2400" dirty="0" smtClean="0"/>
              <a:t> både är basklassen och hierarki klassen </a:t>
            </a:r>
            <a:r>
              <a:rPr lang="sv-SE" sz="2400" dirty="0" err="1" smtClean="0"/>
              <a:t>dvs</a:t>
            </a:r>
            <a:r>
              <a:rPr lang="sv-SE" sz="2400" dirty="0" smtClean="0"/>
              <a:t> allting funkar på samma sätt.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1225" y="764704"/>
            <a:ext cx="31527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Instans sidan</a:t>
            </a:r>
            <a:endParaRPr lang="sv-S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254" y="785813"/>
            <a:ext cx="7091493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InstanceNode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14282" y="785794"/>
            <a:ext cx="6445950" cy="5786478"/>
          </a:xfrm>
        </p:spPr>
        <p:txBody>
          <a:bodyPr>
            <a:normAutofit fontScale="92500" lnSpcReduction="20000"/>
          </a:bodyPr>
          <a:lstStyle/>
          <a:p>
            <a:r>
              <a:rPr lang="sv-SE" sz="2600" dirty="0" err="1" smtClean="0"/>
              <a:t>Instance</a:t>
            </a:r>
            <a:r>
              <a:rPr lang="sv-SE" sz="2600" dirty="0" smtClean="0"/>
              <a:t> </a:t>
            </a:r>
            <a:r>
              <a:rPr lang="sv-SE" sz="2600" dirty="0" err="1" smtClean="0"/>
              <a:t>node</a:t>
            </a:r>
            <a:r>
              <a:rPr lang="sv-SE" sz="2600" dirty="0" smtClean="0"/>
              <a:t> är </a:t>
            </a:r>
            <a:r>
              <a:rPr lang="sv-SE" sz="2600" dirty="0" err="1" smtClean="0"/>
              <a:t>motsvargiheten</a:t>
            </a:r>
            <a:r>
              <a:rPr lang="sv-SE" sz="2600" dirty="0" smtClean="0"/>
              <a:t> till </a:t>
            </a:r>
            <a:r>
              <a:rPr lang="sv-SE" sz="2600" dirty="0" err="1" smtClean="0"/>
              <a:t>model</a:t>
            </a:r>
            <a:r>
              <a:rPr lang="sv-SE" sz="2600" dirty="0" smtClean="0"/>
              <a:t> </a:t>
            </a:r>
            <a:r>
              <a:rPr lang="sv-SE" sz="2600" dirty="0" err="1" smtClean="0"/>
              <a:t>node</a:t>
            </a:r>
            <a:r>
              <a:rPr lang="sv-SE" sz="2600" dirty="0" smtClean="0"/>
              <a:t> på </a:t>
            </a:r>
            <a:r>
              <a:rPr lang="sv-SE" sz="2600" dirty="0" err="1" smtClean="0"/>
              <a:t>model</a:t>
            </a:r>
            <a:r>
              <a:rPr lang="sv-SE" sz="2600" dirty="0" smtClean="0"/>
              <a:t> sidan.</a:t>
            </a:r>
          </a:p>
          <a:p>
            <a:r>
              <a:rPr lang="sv-SE" sz="2600" dirty="0" smtClean="0"/>
              <a:t>Den har Camera Instance, Emittor Instance, Light Instance och Model Instance</a:t>
            </a:r>
          </a:p>
          <a:p>
            <a:r>
              <a:rPr lang="sv-SE" sz="2600" dirty="0" smtClean="0"/>
              <a:t>Men den har också en länk till </a:t>
            </a:r>
            <a:r>
              <a:rPr lang="sv-SE" sz="2600" dirty="0" err="1" smtClean="0"/>
              <a:t>ModelNode</a:t>
            </a:r>
            <a:r>
              <a:rPr lang="sv-SE" sz="2600" dirty="0" smtClean="0"/>
              <a:t>. Varje instans har en länk till den typen den är en instans av.</a:t>
            </a:r>
          </a:p>
          <a:p>
            <a:r>
              <a:rPr lang="sv-SE" sz="2600" dirty="0" smtClean="0"/>
              <a:t>Detta är för att en instans </a:t>
            </a:r>
            <a:r>
              <a:rPr lang="sv-SE" sz="2600" dirty="0" err="1" smtClean="0"/>
              <a:t>wrappar</a:t>
            </a:r>
            <a:r>
              <a:rPr lang="sv-SE" sz="2600" dirty="0" smtClean="0"/>
              <a:t> den </a:t>
            </a:r>
            <a:r>
              <a:rPr lang="sv-SE" sz="2600" dirty="0" err="1" smtClean="0"/>
              <a:t>datan</a:t>
            </a:r>
            <a:r>
              <a:rPr lang="sv-SE" sz="2600" dirty="0" smtClean="0"/>
              <a:t> och sedan lägger på sina egna förändringar ovanför.</a:t>
            </a:r>
          </a:p>
          <a:p>
            <a:r>
              <a:rPr lang="sv-SE" sz="2600" dirty="0" smtClean="0"/>
              <a:t>Det som är unikt för denna instansen </a:t>
            </a:r>
          </a:p>
          <a:p>
            <a:pPr lvl="1"/>
            <a:r>
              <a:rPr lang="sv-SE" sz="2200" dirty="0" smtClean="0"/>
              <a:t>Detsamma gäller för alla instanser oavsett vilken data du är instans för vi delar upp datan i 2 delar den konstanta och den som ändras för varje instans.</a:t>
            </a:r>
          </a:p>
          <a:p>
            <a:pPr lvl="1"/>
            <a:r>
              <a:rPr lang="sv-SE" sz="2200" dirty="0" smtClean="0"/>
              <a:t>Skillnaden är att vi nu gör detta för all data oavsett typ.</a:t>
            </a:r>
          </a:p>
          <a:p>
            <a:pPr lvl="1"/>
            <a:r>
              <a:rPr lang="sv-SE" sz="2200" dirty="0" smtClean="0"/>
              <a:t>Och att vi har skapat en hierarki där vi kan hända in vilken data typ som helst i hierarkin. Och en </a:t>
            </a:r>
            <a:r>
              <a:rPr lang="sv-SE" sz="2200" dirty="0" err="1" smtClean="0"/>
              <a:t>null</a:t>
            </a:r>
            <a:r>
              <a:rPr lang="sv-SE" sz="2200" dirty="0" smtClean="0"/>
              <a:t> </a:t>
            </a:r>
            <a:r>
              <a:rPr lang="sv-SE" sz="2200" dirty="0" err="1" smtClean="0"/>
              <a:t>node</a:t>
            </a:r>
            <a:r>
              <a:rPr lang="sv-SE" sz="2200" dirty="0" smtClean="0"/>
              <a:t> inte är ett special fall.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7025" y="764704"/>
            <a:ext cx="24669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Camera Instanser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14282" y="785794"/>
            <a:ext cx="6229926" cy="5786478"/>
          </a:xfrm>
        </p:spPr>
        <p:txBody>
          <a:bodyPr>
            <a:normAutofit fontScale="85000" lnSpcReduction="20000"/>
          </a:bodyPr>
          <a:lstStyle/>
          <a:p>
            <a:r>
              <a:rPr lang="sv-SE" sz="2600" dirty="0" smtClean="0"/>
              <a:t>Jag använder här </a:t>
            </a:r>
            <a:r>
              <a:rPr lang="sv-SE" sz="2600" dirty="0" err="1" smtClean="0"/>
              <a:t>cameraInstance</a:t>
            </a:r>
            <a:r>
              <a:rPr lang="sv-SE" sz="2600" dirty="0" smtClean="0"/>
              <a:t> som ett exempel men samma princip gäller de andra instanserna</a:t>
            </a:r>
          </a:p>
          <a:p>
            <a:r>
              <a:rPr lang="sv-SE" sz="2600" dirty="0" smtClean="0"/>
              <a:t>Datan som är per camera dvs FOV, znear etc ligger i cameran medans instansen har datan som gäller för denna cameran.</a:t>
            </a:r>
          </a:p>
          <a:p>
            <a:r>
              <a:rPr lang="sv-SE" sz="2600" dirty="0" smtClean="0"/>
              <a:t>Dess </a:t>
            </a:r>
            <a:r>
              <a:rPr lang="sv-SE" sz="2600" dirty="0" err="1" smtClean="0"/>
              <a:t>matrixer</a:t>
            </a:r>
            <a:r>
              <a:rPr lang="sv-SE" sz="2600" dirty="0" smtClean="0"/>
              <a:t> och riktnings data + en länk till </a:t>
            </a:r>
            <a:r>
              <a:rPr lang="sv-SE" sz="2600" dirty="0" err="1" smtClean="0"/>
              <a:t>cameran</a:t>
            </a:r>
            <a:r>
              <a:rPr lang="sv-SE" sz="2600" dirty="0" smtClean="0"/>
              <a:t> den pekar på.</a:t>
            </a:r>
          </a:p>
          <a:p>
            <a:r>
              <a:rPr lang="sv-SE" sz="2600" dirty="0" smtClean="0"/>
              <a:t>Samma mönster gäller för ljus. Och </a:t>
            </a:r>
            <a:r>
              <a:rPr lang="sv-SE" sz="2600" dirty="0" err="1" smtClean="0"/>
              <a:t>model</a:t>
            </a:r>
            <a:r>
              <a:rPr lang="sv-SE" sz="2600" dirty="0" smtClean="0"/>
              <a:t> instanser </a:t>
            </a:r>
            <a:r>
              <a:rPr lang="sv-SE" sz="2600" dirty="0" err="1" smtClean="0"/>
              <a:t>wrappar</a:t>
            </a:r>
            <a:r>
              <a:rPr lang="sv-SE" sz="2600" dirty="0" smtClean="0"/>
              <a:t> animations </a:t>
            </a:r>
            <a:r>
              <a:rPr lang="sv-SE" sz="2600" dirty="0" err="1" smtClean="0"/>
              <a:t>datan</a:t>
            </a:r>
            <a:r>
              <a:rPr lang="sv-SE" sz="2600" dirty="0" smtClean="0"/>
              <a:t>.</a:t>
            </a:r>
          </a:p>
          <a:p>
            <a:r>
              <a:rPr lang="sv-SE" sz="2600" dirty="0" smtClean="0"/>
              <a:t>Så vad är fördelen med att lägga upp allt på detta sättet ?</a:t>
            </a:r>
          </a:p>
          <a:p>
            <a:r>
              <a:rPr lang="sv-SE" sz="2600" dirty="0" smtClean="0"/>
              <a:t>Att vi kan styra allt via transformation </a:t>
            </a:r>
            <a:r>
              <a:rPr lang="sv-SE" sz="2600" dirty="0" err="1" smtClean="0"/>
              <a:t>nodes</a:t>
            </a:r>
            <a:r>
              <a:rPr lang="sv-SE" sz="2600" dirty="0" smtClean="0"/>
              <a:t>. Oavsett vad det är för data. Även </a:t>
            </a:r>
            <a:r>
              <a:rPr lang="sv-SE" sz="2600" dirty="0" err="1" smtClean="0"/>
              <a:t>bones</a:t>
            </a:r>
            <a:r>
              <a:rPr lang="sv-SE" sz="2600" dirty="0" smtClean="0"/>
              <a:t> går ju också via animations noder.</a:t>
            </a:r>
          </a:p>
          <a:p>
            <a:r>
              <a:rPr lang="sv-SE" sz="2600" dirty="0" smtClean="0"/>
              <a:t>Så detta betyder att det enda vi behöver bry oss om är då vi ska göra vårat animations system är Transformations Noder.</a:t>
            </a:r>
          </a:p>
          <a:p>
            <a:endParaRPr lang="sv-SE" sz="2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8425" y="836712"/>
            <a:ext cx="26955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Scene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sv-SE" dirty="0" err="1" smtClean="0"/>
              <a:t>class</a:t>
            </a:r>
            <a:r>
              <a:rPr lang="sv-SE" dirty="0" smtClean="0"/>
              <a:t> </a:t>
            </a:r>
            <a:r>
              <a:rPr lang="sv-SE" dirty="0" err="1" smtClean="0"/>
              <a:t>Scene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	{</a:t>
            </a:r>
          </a:p>
          <a:p>
            <a:pPr>
              <a:buNone/>
            </a:pPr>
            <a:r>
              <a:rPr lang="sv-SE" dirty="0" smtClean="0"/>
              <a:t>	public: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Scene</a:t>
            </a:r>
            <a:r>
              <a:rPr lang="sv-SE" dirty="0" smtClean="0"/>
              <a:t>();</a:t>
            </a:r>
          </a:p>
          <a:p>
            <a:pPr>
              <a:buNone/>
            </a:pPr>
            <a:r>
              <a:rPr lang="sv-SE" dirty="0" smtClean="0"/>
              <a:t>		~</a:t>
            </a:r>
            <a:r>
              <a:rPr lang="sv-SE" dirty="0" err="1" smtClean="0"/>
              <a:t>Scene</a:t>
            </a:r>
            <a:r>
              <a:rPr lang="sv-SE" dirty="0" smtClean="0"/>
              <a:t>();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void</a:t>
            </a:r>
            <a:r>
              <a:rPr lang="sv-SE" dirty="0" smtClean="0"/>
              <a:t> </a:t>
            </a:r>
            <a:r>
              <a:rPr lang="sv-SE" dirty="0" err="1" smtClean="0"/>
              <a:t>SetCamera</a:t>
            </a:r>
            <a:r>
              <a:rPr lang="sv-SE" dirty="0" smtClean="0"/>
              <a:t>(</a:t>
            </a:r>
            <a:r>
              <a:rPr lang="sv-SE" dirty="0" err="1" smtClean="0"/>
              <a:t>CameraInstance</a:t>
            </a:r>
            <a:r>
              <a:rPr lang="sv-SE" dirty="0" smtClean="0"/>
              <a:t>* </a:t>
            </a:r>
            <a:r>
              <a:rPr lang="sv-SE" dirty="0" err="1" smtClean="0"/>
              <a:t>aCamera</a:t>
            </a:r>
            <a:r>
              <a:rPr lang="sv-SE" dirty="0" smtClean="0"/>
              <a:t>);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CameraInstance</a:t>
            </a:r>
            <a:r>
              <a:rPr lang="sv-SE" dirty="0" smtClean="0"/>
              <a:t>* </a:t>
            </a:r>
            <a:r>
              <a:rPr lang="sv-SE" dirty="0" err="1" smtClean="0"/>
              <a:t>GetCamera</a:t>
            </a:r>
            <a:r>
              <a:rPr lang="sv-SE" dirty="0" smtClean="0"/>
              <a:t>();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void</a:t>
            </a:r>
            <a:r>
              <a:rPr lang="sv-SE" dirty="0" smtClean="0"/>
              <a:t> </a:t>
            </a:r>
            <a:r>
              <a:rPr lang="sv-SE" dirty="0" err="1" smtClean="0"/>
              <a:t>Render</a:t>
            </a:r>
            <a:r>
              <a:rPr lang="sv-SE" dirty="0" smtClean="0"/>
              <a:t>();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void</a:t>
            </a:r>
            <a:r>
              <a:rPr lang="sv-SE" dirty="0" smtClean="0"/>
              <a:t> </a:t>
            </a:r>
            <a:r>
              <a:rPr lang="sv-SE" dirty="0" err="1" smtClean="0"/>
              <a:t>Update</a:t>
            </a:r>
            <a:r>
              <a:rPr lang="sv-SE" dirty="0" smtClean="0"/>
              <a:t>(</a:t>
            </a:r>
            <a:r>
              <a:rPr lang="sv-SE" dirty="0" err="1" smtClean="0"/>
              <a:t>double</a:t>
            </a:r>
            <a:r>
              <a:rPr lang="sv-SE" dirty="0" smtClean="0"/>
              <a:t> </a:t>
            </a:r>
            <a:r>
              <a:rPr lang="sv-SE" dirty="0" err="1" smtClean="0"/>
              <a:t>aElapsedTime</a:t>
            </a:r>
            <a:r>
              <a:rPr lang="sv-SE" dirty="0" smtClean="0"/>
              <a:t>);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void</a:t>
            </a:r>
            <a:r>
              <a:rPr lang="sv-SE" dirty="0" smtClean="0"/>
              <a:t> </a:t>
            </a:r>
            <a:r>
              <a:rPr lang="sv-SE" dirty="0" err="1" smtClean="0"/>
              <a:t>AddInstance</a:t>
            </a:r>
            <a:r>
              <a:rPr lang="sv-SE" dirty="0" smtClean="0"/>
              <a:t>(</a:t>
            </a:r>
            <a:r>
              <a:rPr lang="sv-SE" dirty="0" err="1" smtClean="0"/>
              <a:t>Instance</a:t>
            </a:r>
            <a:r>
              <a:rPr lang="sv-SE" dirty="0" smtClean="0"/>
              <a:t>* </a:t>
            </a:r>
            <a:r>
              <a:rPr lang="sv-SE" dirty="0" err="1" smtClean="0"/>
              <a:t>aInstance</a:t>
            </a:r>
            <a:r>
              <a:rPr lang="sv-SE" dirty="0" smtClean="0"/>
              <a:t>);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void</a:t>
            </a:r>
            <a:r>
              <a:rPr lang="sv-SE" dirty="0" smtClean="0"/>
              <a:t> </a:t>
            </a:r>
            <a:r>
              <a:rPr lang="sv-SE" dirty="0" err="1" smtClean="0"/>
              <a:t>AddInstanceNode</a:t>
            </a:r>
            <a:r>
              <a:rPr lang="sv-SE" dirty="0" smtClean="0"/>
              <a:t>(</a:t>
            </a:r>
            <a:r>
              <a:rPr lang="sv-SE" dirty="0" err="1" smtClean="0"/>
              <a:t>InstanceNode</a:t>
            </a:r>
            <a:r>
              <a:rPr lang="sv-SE" dirty="0" smtClean="0"/>
              <a:t>* </a:t>
            </a:r>
            <a:r>
              <a:rPr lang="sv-SE" dirty="0" err="1" smtClean="0"/>
              <a:t>aInstance</a:t>
            </a:r>
            <a:r>
              <a:rPr lang="sv-SE" dirty="0" smtClean="0"/>
              <a:t>);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void</a:t>
            </a:r>
            <a:r>
              <a:rPr lang="sv-SE" dirty="0" smtClean="0"/>
              <a:t> </a:t>
            </a:r>
            <a:r>
              <a:rPr lang="sv-SE" dirty="0" err="1" smtClean="0"/>
              <a:t>AddParticleEmittor</a:t>
            </a:r>
            <a:r>
              <a:rPr lang="sv-SE" dirty="0" smtClean="0"/>
              <a:t>(</a:t>
            </a:r>
            <a:r>
              <a:rPr lang="sv-SE" dirty="0" err="1" smtClean="0"/>
              <a:t>CPUParticleEmittorInstance</a:t>
            </a:r>
            <a:r>
              <a:rPr lang="sv-SE" dirty="0" smtClean="0"/>
              <a:t>* </a:t>
            </a:r>
            <a:r>
              <a:rPr lang="sv-SE" dirty="0" err="1" smtClean="0"/>
              <a:t>aParticleEmittorInstance</a:t>
            </a:r>
            <a:r>
              <a:rPr lang="sv-SE" dirty="0" smtClean="0"/>
              <a:t>);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void</a:t>
            </a:r>
            <a:r>
              <a:rPr lang="sv-SE" dirty="0" smtClean="0"/>
              <a:t> </a:t>
            </a:r>
            <a:r>
              <a:rPr lang="sv-SE" dirty="0" err="1" smtClean="0"/>
              <a:t>AddLight</a:t>
            </a:r>
            <a:r>
              <a:rPr lang="sv-SE" dirty="0" smtClean="0"/>
              <a:t>(</a:t>
            </a:r>
            <a:r>
              <a:rPr lang="sv-SE" dirty="0" err="1" smtClean="0"/>
              <a:t>LightInstance</a:t>
            </a:r>
            <a:r>
              <a:rPr lang="sv-SE" dirty="0" smtClean="0"/>
              <a:t>* </a:t>
            </a:r>
            <a:r>
              <a:rPr lang="sv-SE" dirty="0" err="1" smtClean="0"/>
              <a:t>aLight</a:t>
            </a:r>
            <a:r>
              <a:rPr lang="sv-SE" dirty="0" smtClean="0"/>
              <a:t>);</a:t>
            </a:r>
          </a:p>
          <a:p>
            <a:pPr>
              <a:buNone/>
            </a:pPr>
            <a:r>
              <a:rPr lang="sv-SE" dirty="0" smtClean="0"/>
              <a:t>	</a:t>
            </a:r>
            <a:r>
              <a:rPr lang="sv-SE" dirty="0" err="1" smtClean="0"/>
              <a:t>protected</a:t>
            </a:r>
            <a:r>
              <a:rPr lang="sv-SE" dirty="0" smtClean="0"/>
              <a:t>: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void</a:t>
            </a:r>
            <a:r>
              <a:rPr lang="sv-SE" dirty="0" smtClean="0"/>
              <a:t> </a:t>
            </a:r>
            <a:r>
              <a:rPr lang="sv-SE" dirty="0" err="1" smtClean="0"/>
              <a:t>RenderSceneNoShadows</a:t>
            </a:r>
            <a:r>
              <a:rPr lang="sv-SE" dirty="0" smtClean="0"/>
              <a:t>();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void</a:t>
            </a:r>
            <a:r>
              <a:rPr lang="sv-SE" dirty="0" smtClean="0"/>
              <a:t> </a:t>
            </a:r>
            <a:r>
              <a:rPr lang="sv-SE" dirty="0" err="1" smtClean="0"/>
              <a:t>RenderSceneShadowVolume</a:t>
            </a:r>
            <a:r>
              <a:rPr lang="sv-SE" dirty="0" smtClean="0"/>
              <a:t>();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CU::GrowingArray&lt;Instance</a:t>
            </a:r>
            <a:r>
              <a:rPr lang="sv-SE" dirty="0" smtClean="0"/>
              <a:t>*&gt; </a:t>
            </a:r>
            <a:r>
              <a:rPr lang="sv-SE" dirty="0" err="1" smtClean="0"/>
              <a:t>myInstances</a:t>
            </a:r>
            <a:r>
              <a:rPr lang="sv-SE" dirty="0" smtClean="0"/>
              <a:t>;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CU::GrowingArray&lt;InstanceNode</a:t>
            </a:r>
            <a:r>
              <a:rPr lang="sv-SE" dirty="0" smtClean="0"/>
              <a:t>*&gt; </a:t>
            </a:r>
            <a:r>
              <a:rPr lang="sv-SE" dirty="0" err="1" smtClean="0"/>
              <a:t>myInstanceNodes</a:t>
            </a:r>
            <a:r>
              <a:rPr lang="sv-SE" dirty="0" smtClean="0"/>
              <a:t>;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CU::GrowingArray&lt;CPUParticleEmittorInstance</a:t>
            </a:r>
            <a:r>
              <a:rPr lang="sv-SE" dirty="0" smtClean="0"/>
              <a:t>*&gt; </a:t>
            </a:r>
            <a:r>
              <a:rPr lang="sv-SE" dirty="0" err="1" smtClean="0"/>
              <a:t>myParticleEmittorInstances</a:t>
            </a:r>
            <a:r>
              <a:rPr lang="sv-SE" dirty="0" smtClean="0"/>
              <a:t>;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CameraInstance</a:t>
            </a:r>
            <a:r>
              <a:rPr lang="sv-SE" dirty="0" smtClean="0"/>
              <a:t>* </a:t>
            </a:r>
            <a:r>
              <a:rPr lang="sv-SE" dirty="0" err="1" smtClean="0"/>
              <a:t>myCamera</a:t>
            </a:r>
            <a:r>
              <a:rPr lang="sv-SE" dirty="0" smtClean="0"/>
              <a:t>;	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CU::GrowingArray&lt;CameraInstance</a:t>
            </a:r>
            <a:r>
              <a:rPr lang="sv-SE" dirty="0" smtClean="0"/>
              <a:t>*&gt; </a:t>
            </a:r>
            <a:r>
              <a:rPr lang="sv-SE" dirty="0" err="1" smtClean="0"/>
              <a:t>myCameras</a:t>
            </a:r>
            <a:r>
              <a:rPr lang="sv-SE" dirty="0" smtClean="0"/>
              <a:t>;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CU::GrowingArray&lt;LightInstance</a:t>
            </a:r>
            <a:r>
              <a:rPr lang="sv-SE" dirty="0" smtClean="0"/>
              <a:t>*&gt; </a:t>
            </a:r>
            <a:r>
              <a:rPr lang="sv-SE" dirty="0" err="1" smtClean="0"/>
              <a:t>myLights</a:t>
            </a:r>
            <a:r>
              <a:rPr lang="sv-SE" dirty="0" smtClean="0"/>
              <a:t>;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CU::GrowingArray&lt;LightInstance</a:t>
            </a:r>
            <a:r>
              <a:rPr lang="sv-SE" dirty="0" smtClean="0"/>
              <a:t>*&gt; </a:t>
            </a:r>
            <a:r>
              <a:rPr lang="sv-SE" dirty="0" err="1" smtClean="0"/>
              <a:t>myOrgLights</a:t>
            </a:r>
            <a:r>
              <a:rPr lang="sv-SE" dirty="0" smtClean="0"/>
              <a:t>;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ShadowSystem::ShadowingType</a:t>
            </a:r>
            <a:r>
              <a:rPr lang="sv-SE" dirty="0" smtClean="0"/>
              <a:t> </a:t>
            </a:r>
            <a:r>
              <a:rPr lang="sv-SE" dirty="0" err="1" smtClean="0"/>
              <a:t>myShadowingType</a:t>
            </a:r>
            <a:r>
              <a:rPr lang="sv-SE" dirty="0" smtClean="0"/>
              <a:t>;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int</a:t>
            </a:r>
            <a:r>
              <a:rPr lang="sv-SE" dirty="0" smtClean="0"/>
              <a:t> </a:t>
            </a:r>
            <a:r>
              <a:rPr lang="sv-SE" dirty="0" err="1" smtClean="0"/>
              <a:t>myActiveLights</a:t>
            </a:r>
            <a:r>
              <a:rPr lang="sv-SE" dirty="0" smtClean="0"/>
              <a:t>;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int</a:t>
            </a:r>
            <a:r>
              <a:rPr lang="sv-SE" dirty="0" smtClean="0"/>
              <a:t> </a:t>
            </a:r>
            <a:r>
              <a:rPr lang="sv-SE" dirty="0" err="1" smtClean="0"/>
              <a:t>myCameraID</a:t>
            </a:r>
            <a:r>
              <a:rPr lang="sv-SE" dirty="0" smtClean="0"/>
              <a:t>;</a:t>
            </a:r>
          </a:p>
          <a:p>
            <a:pPr>
              <a:buNone/>
            </a:pPr>
            <a:r>
              <a:rPr lang="sv-SE" dirty="0" smtClean="0"/>
              <a:t>	};</a:t>
            </a:r>
          </a:p>
          <a:p>
            <a:r>
              <a:rPr lang="sv-SE" sz="4900" dirty="0" err="1" smtClean="0"/>
              <a:t>Intrssanta</a:t>
            </a:r>
            <a:r>
              <a:rPr lang="sv-SE" sz="4900" dirty="0" smtClean="0"/>
              <a:t> punkter här är att vi har 2 </a:t>
            </a:r>
            <a:r>
              <a:rPr lang="sv-SE" sz="4900" dirty="0" err="1" smtClean="0"/>
              <a:t>arrayer</a:t>
            </a:r>
            <a:r>
              <a:rPr lang="sv-SE" sz="4900" dirty="0" smtClean="0"/>
              <a:t> för ljus </a:t>
            </a:r>
            <a:r>
              <a:rPr lang="sv-SE" sz="4900" dirty="0" err="1" smtClean="0"/>
              <a:t>orgLights</a:t>
            </a:r>
            <a:r>
              <a:rPr lang="sv-SE" sz="4900" dirty="0" smtClean="0"/>
              <a:t> och </a:t>
            </a:r>
            <a:r>
              <a:rPr lang="sv-SE" sz="4900" dirty="0" err="1" smtClean="0"/>
              <a:t>myLights</a:t>
            </a:r>
            <a:r>
              <a:rPr lang="sv-SE" sz="4900" dirty="0" smtClean="0"/>
              <a:t>.</a:t>
            </a:r>
          </a:p>
          <a:p>
            <a:pPr lvl="1"/>
            <a:r>
              <a:rPr lang="sv-SE" sz="4500" dirty="0" smtClean="0"/>
              <a:t>I </a:t>
            </a:r>
            <a:r>
              <a:rPr lang="sv-SE" sz="4500" dirty="0" err="1" smtClean="0"/>
              <a:t>Uppdate</a:t>
            </a:r>
            <a:r>
              <a:rPr lang="sv-SE" sz="4500" dirty="0" smtClean="0"/>
              <a:t> går vi igenom alla instanser och tar alla deras ljus och lägger till i </a:t>
            </a:r>
            <a:r>
              <a:rPr lang="sv-SE" sz="4500" dirty="0" err="1" smtClean="0"/>
              <a:t>myLights</a:t>
            </a:r>
            <a:r>
              <a:rPr lang="sv-SE" sz="4500" dirty="0" smtClean="0"/>
              <a:t>.</a:t>
            </a:r>
          </a:p>
          <a:p>
            <a:pPr lvl="1"/>
            <a:r>
              <a:rPr lang="sv-SE" sz="4500" dirty="0" smtClean="0"/>
              <a:t>Så att den innehåller de animerade ljusen för denna </a:t>
            </a:r>
            <a:r>
              <a:rPr lang="sv-SE" sz="4500" dirty="0" err="1" smtClean="0"/>
              <a:t>framen</a:t>
            </a:r>
            <a:r>
              <a:rPr lang="sv-SE" sz="4500" dirty="0" smtClean="0"/>
              <a:t>.</a:t>
            </a:r>
          </a:p>
          <a:p>
            <a:r>
              <a:rPr lang="sv-SE" sz="4900" dirty="0" smtClean="0"/>
              <a:t>Vi har också en </a:t>
            </a:r>
            <a:r>
              <a:rPr lang="sv-SE" sz="4900" dirty="0" err="1" smtClean="0"/>
              <a:t>myCameraID</a:t>
            </a:r>
            <a:r>
              <a:rPr lang="sv-SE" sz="4900" dirty="0" smtClean="0"/>
              <a:t> och en </a:t>
            </a:r>
            <a:r>
              <a:rPr lang="sv-SE" sz="4900" dirty="0" err="1" smtClean="0"/>
              <a:t>CameraArray</a:t>
            </a:r>
            <a:endParaRPr lang="sv-SE" sz="4900" dirty="0" smtClean="0"/>
          </a:p>
          <a:p>
            <a:endParaRPr lang="sv-SE" sz="4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1903</Words>
  <Application>Microsoft Office PowerPoint</Application>
  <PresentationFormat>Bildspel på skärmen (4:3)</PresentationFormat>
  <Paragraphs>189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19" baseType="lpstr">
      <vt:lpstr>Office-tema</vt:lpstr>
      <vt:lpstr>                     Applicerad 3D programmering  Föreläsning 18             </vt:lpstr>
      <vt:lpstr>Node System och Animationer</vt:lpstr>
      <vt:lpstr>Transformation Node</vt:lpstr>
      <vt:lpstr>ModelNode the new Concept</vt:lpstr>
      <vt:lpstr>Model Node</vt:lpstr>
      <vt:lpstr>Instans sidan</vt:lpstr>
      <vt:lpstr>InstanceNode</vt:lpstr>
      <vt:lpstr>Camera Instanser</vt:lpstr>
      <vt:lpstr>Scene</vt:lpstr>
      <vt:lpstr>Scene</vt:lpstr>
      <vt:lpstr>Scene</vt:lpstr>
      <vt:lpstr>Animationer</vt:lpstr>
      <vt:lpstr>Animations Blending</vt:lpstr>
      <vt:lpstr>Animations Blending</vt:lpstr>
      <vt:lpstr>Animations Blending</vt:lpstr>
      <vt:lpstr>Animations Blending</vt:lpstr>
      <vt:lpstr>Vad är en animation</vt:lpstr>
      <vt:lpstr>Vad är en animation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324</cp:revision>
  <dcterms:created xsi:type="dcterms:W3CDTF">2009-06-24T07:23:26Z</dcterms:created>
  <dcterms:modified xsi:type="dcterms:W3CDTF">2015-11-16T15:07:13Z</dcterms:modified>
</cp:coreProperties>
</file>