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437" r:id="rId3"/>
    <p:sldId id="438" r:id="rId4"/>
    <p:sldId id="439" r:id="rId5"/>
    <p:sldId id="440" r:id="rId6"/>
    <p:sldId id="442" r:id="rId7"/>
    <p:sldId id="443" r:id="rId8"/>
    <p:sldId id="444" r:id="rId9"/>
    <p:sldId id="441" r:id="rId10"/>
    <p:sldId id="445" r:id="rId11"/>
    <p:sldId id="446" r:id="rId12"/>
    <p:sldId id="447" r:id="rId13"/>
    <p:sldId id="448" r:id="rId14"/>
    <p:sldId id="449" r:id="rId15"/>
    <p:sldId id="450" r:id="rId16"/>
    <p:sldId id="451" r:id="rId17"/>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626" autoAdjust="0"/>
  </p:normalViewPr>
  <p:slideViewPr>
    <p:cSldViewPr>
      <p:cViewPr>
        <p:scale>
          <a:sx n="100" d="100"/>
          <a:sy n="100" d="100"/>
        </p:scale>
        <p:origin x="-1944"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370D-2FDD-4843-ADF1-3CA535AA4124}" type="datetimeFigureOut">
              <a:rPr lang="sv-SE" smtClean="0"/>
              <a:pPr/>
              <a:t>2015-11-17</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C620C-4B71-4C36-B8E5-748E3D67315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2015-11-17</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Animations System</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Föreläsning 19</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Multipla Animationer på </a:t>
            </a:r>
            <a:r>
              <a:rPr lang="sv-SE" dirty="0" err="1" smtClean="0"/>
              <a:t>Instance</a:t>
            </a:r>
            <a:r>
              <a:rPr lang="sv-SE" dirty="0" smtClean="0"/>
              <a:t> sidan.</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Så vi har multipla animationer på </a:t>
            </a:r>
            <a:r>
              <a:rPr lang="sv-SE" dirty="0" err="1" smtClean="0"/>
              <a:t>model</a:t>
            </a:r>
            <a:r>
              <a:rPr lang="sv-SE" dirty="0" smtClean="0"/>
              <a:t> sidan men från våran spel motor gör vi fortfarande bara ett anrop med ett fast ID.</a:t>
            </a:r>
          </a:p>
          <a:p>
            <a:r>
              <a:rPr lang="sv-SE" dirty="0" smtClean="0"/>
              <a:t>Så vi behöver uppdatera </a:t>
            </a:r>
            <a:r>
              <a:rPr lang="sv-SE" dirty="0" err="1" smtClean="0"/>
              <a:t>instance</a:t>
            </a:r>
            <a:r>
              <a:rPr lang="sv-SE" dirty="0" smtClean="0"/>
              <a:t> sidan också.</a:t>
            </a:r>
          </a:p>
          <a:p>
            <a:r>
              <a:rPr lang="sv-SE" dirty="0" smtClean="0"/>
              <a:t>Eftersom vi uppdaterade </a:t>
            </a:r>
            <a:r>
              <a:rPr lang="sv-SE" dirty="0" err="1" smtClean="0"/>
              <a:t>transformationNode</a:t>
            </a:r>
            <a:r>
              <a:rPr lang="sv-SE" dirty="0" smtClean="0"/>
              <a:t> på </a:t>
            </a:r>
            <a:r>
              <a:rPr lang="sv-SE" dirty="0" err="1" smtClean="0"/>
              <a:t>model</a:t>
            </a:r>
            <a:r>
              <a:rPr lang="sv-SE" dirty="0" smtClean="0"/>
              <a:t> sidan känns det naturligt att det vi </a:t>
            </a:r>
            <a:r>
              <a:rPr lang="sv-SE" dirty="0" err="1" smtClean="0"/>
              <a:t>updaterar</a:t>
            </a:r>
            <a:r>
              <a:rPr lang="sv-SE" dirty="0" smtClean="0"/>
              <a:t> är </a:t>
            </a:r>
            <a:r>
              <a:rPr lang="sv-SE" dirty="0" err="1" smtClean="0"/>
              <a:t>TransFormationNodeInstance</a:t>
            </a:r>
            <a:r>
              <a:rPr lang="sv-SE" dirty="0" smtClean="0"/>
              <a:t> på </a:t>
            </a:r>
            <a:r>
              <a:rPr lang="sv-SE" dirty="0" err="1" smtClean="0"/>
              <a:t>Instance</a:t>
            </a:r>
            <a:r>
              <a:rPr lang="sv-SE" dirty="0" smtClean="0"/>
              <a:t> sidan.</a:t>
            </a:r>
          </a:p>
          <a:p>
            <a:endParaRPr lang="sv-SE" dirty="0" smtClean="0"/>
          </a:p>
          <a:p>
            <a:r>
              <a:rPr lang="sv-SE" dirty="0" smtClean="0"/>
              <a:t>En animation är en mängd små animationer som spelar på de olika transformationNoderna.</a:t>
            </a:r>
          </a:p>
          <a:p>
            <a:r>
              <a:rPr lang="sv-SE" dirty="0" smtClean="0"/>
              <a:t>Och alla noder behöver inte vara en del av en animation. Av detta kommer att en animation har olika start och slut punkter och spel tid per transformationNode</a:t>
            </a:r>
          </a:p>
          <a:p>
            <a:r>
              <a:rPr lang="sv-SE" dirty="0" smtClean="0"/>
              <a:t>Så hur avgör vi om en animation är färdig spelad och vad ska vi göra då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Multipla Animationer på </a:t>
            </a:r>
            <a:r>
              <a:rPr lang="sv-SE" dirty="0" err="1" smtClean="0"/>
              <a:t>Instance</a:t>
            </a:r>
            <a:r>
              <a:rPr lang="sv-SE" dirty="0" smtClean="0"/>
              <a:t> sidan.</a:t>
            </a:r>
            <a:endParaRPr lang="sv-SE" dirty="0"/>
          </a:p>
        </p:txBody>
      </p:sp>
      <p:sp>
        <p:nvSpPr>
          <p:cNvPr id="3" name="Platshållare för innehåll 2"/>
          <p:cNvSpPr>
            <a:spLocks noGrp="1"/>
          </p:cNvSpPr>
          <p:nvPr>
            <p:ph idx="1"/>
          </p:nvPr>
        </p:nvSpPr>
        <p:spPr/>
        <p:txBody>
          <a:bodyPr>
            <a:normAutofit fontScale="62500" lnSpcReduction="20000"/>
          </a:bodyPr>
          <a:lstStyle/>
          <a:p>
            <a:r>
              <a:rPr lang="sv-SE" dirty="0" smtClean="0"/>
              <a:t>En animation måste ha en total speltid då alla dens delar är färdiga. Denna kan man beräkna eller skriva in i en fil eller i editorn men det är viktigt att veta. För då den tiden är slut bör objektet antingen återgå till en idle </a:t>
            </a:r>
            <a:r>
              <a:rPr lang="sv-SE" dirty="0" smtClean="0"/>
              <a:t>animation </a:t>
            </a:r>
            <a:r>
              <a:rPr lang="sv-SE" dirty="0" smtClean="0"/>
              <a:t>eller iaf veta att animationen slutat spela.</a:t>
            </a:r>
          </a:p>
          <a:p>
            <a:pPr lvl="1"/>
            <a:r>
              <a:rPr lang="sv-SE" dirty="0" smtClean="0"/>
              <a:t>Vilket som är bäst beror på hur man vill jobba. Vissa spel motorers </a:t>
            </a:r>
            <a:r>
              <a:rPr lang="sv-SE" dirty="0" smtClean="0"/>
              <a:t>animations </a:t>
            </a:r>
            <a:r>
              <a:rPr lang="sv-SE" dirty="0" smtClean="0"/>
              <a:t>system skickar automatiskt in objektet till en ny </a:t>
            </a:r>
            <a:r>
              <a:rPr lang="sv-SE" dirty="0" smtClean="0"/>
              <a:t>animation </a:t>
            </a:r>
            <a:r>
              <a:rPr lang="sv-SE" dirty="0" smtClean="0"/>
              <a:t>då en annan spelat färdigt. Vissa loopar </a:t>
            </a:r>
            <a:r>
              <a:rPr lang="sv-SE" dirty="0" smtClean="0"/>
              <a:t>animationen </a:t>
            </a:r>
            <a:r>
              <a:rPr lang="sv-SE" dirty="0" smtClean="0"/>
              <a:t>etc. detta ligger dock i spel koden och inte i 3D motorn.</a:t>
            </a:r>
          </a:p>
          <a:p>
            <a:r>
              <a:rPr lang="sv-SE" dirty="0" smtClean="0"/>
              <a:t>Men även i 3d motorn kan det vara nyttigt att veta längden av en animation.</a:t>
            </a:r>
          </a:p>
          <a:p>
            <a:pPr lvl="1"/>
            <a:r>
              <a:rPr lang="sv-SE" dirty="0" smtClean="0"/>
              <a:t>Om man vill supporta automatiska </a:t>
            </a:r>
            <a:r>
              <a:rPr lang="sv-SE" dirty="0" err="1" smtClean="0"/>
              <a:t>transitions</a:t>
            </a:r>
            <a:r>
              <a:rPr lang="sv-SE" dirty="0" smtClean="0"/>
              <a:t> etc.</a:t>
            </a:r>
          </a:p>
          <a:p>
            <a:r>
              <a:rPr lang="sv-SE" dirty="0" smtClean="0"/>
              <a:t>Men först ut behöver vi veta var lägger vi eventuell data om att en </a:t>
            </a:r>
            <a:r>
              <a:rPr lang="sv-SE" dirty="0" smtClean="0"/>
              <a:t>animation </a:t>
            </a:r>
            <a:r>
              <a:rPr lang="sv-SE" dirty="0" smtClean="0"/>
              <a:t>ska spelas. Och vad behöver vi.</a:t>
            </a:r>
          </a:p>
          <a:p>
            <a:r>
              <a:rPr lang="sv-SE" dirty="0" smtClean="0"/>
              <a:t>Först ut behöver vi veta vilken animation och när den började spelas.</a:t>
            </a:r>
          </a:p>
          <a:p>
            <a:r>
              <a:rPr lang="sv-SE" dirty="0" smtClean="0"/>
              <a:t>Detta får vi som ett timestamp då den </a:t>
            </a:r>
            <a:r>
              <a:rPr lang="sv-SE" dirty="0" smtClean="0"/>
              <a:t>startade </a:t>
            </a:r>
            <a:r>
              <a:rPr lang="sv-SE" dirty="0" smtClean="0"/>
              <a:t>och ett hashID på animationen.</a:t>
            </a:r>
          </a:p>
          <a:p>
            <a:r>
              <a:rPr lang="sv-SE" dirty="0" smtClean="0"/>
              <a:t>Lämpligast sätter vi detta på </a:t>
            </a:r>
            <a:r>
              <a:rPr lang="sv-SE" dirty="0" err="1" smtClean="0"/>
              <a:t>Instancen</a:t>
            </a:r>
            <a:r>
              <a:rPr lang="sv-SE" dirty="0" smtClean="0"/>
              <a:t> med ett anrop som heter </a:t>
            </a:r>
            <a:r>
              <a:rPr lang="sv-SE" dirty="0" err="1" smtClean="0"/>
              <a:t>PlayAnimation</a:t>
            </a:r>
            <a:r>
              <a:rPr lang="sv-SE" dirty="0" smtClean="0"/>
              <a:t>(</a:t>
            </a:r>
            <a:r>
              <a:rPr lang="sv-SE" dirty="0" err="1" smtClean="0"/>
              <a:t>int</a:t>
            </a:r>
            <a:r>
              <a:rPr lang="sv-SE" dirty="0" smtClean="0"/>
              <a:t> </a:t>
            </a:r>
            <a:r>
              <a:rPr lang="sv-SE" dirty="0" err="1" smtClean="0"/>
              <a:t>aID</a:t>
            </a:r>
            <a:r>
              <a:rPr lang="sv-SE" dirty="0" smtClean="0"/>
              <a:t>, </a:t>
            </a:r>
            <a:r>
              <a:rPr lang="sv-SE" dirty="0" err="1" smtClean="0"/>
              <a:t>float</a:t>
            </a:r>
            <a:r>
              <a:rPr lang="sv-SE" dirty="0" smtClean="0"/>
              <a:t> </a:t>
            </a:r>
            <a:r>
              <a:rPr lang="sv-SE" dirty="0" err="1" smtClean="0"/>
              <a:t>aStartTimeStamp</a:t>
            </a:r>
            <a:r>
              <a:rPr lang="sv-SE" dirty="0" smtClean="0"/>
              <a:t>).</a:t>
            </a:r>
          </a:p>
          <a:p>
            <a:r>
              <a:rPr lang="sv-SE" dirty="0" err="1" smtClean="0"/>
              <a:t>Instancen</a:t>
            </a:r>
            <a:r>
              <a:rPr lang="sv-SE" dirty="0" smtClean="0"/>
              <a:t> anropar sin </a:t>
            </a:r>
            <a:r>
              <a:rPr lang="sv-SE" dirty="0" err="1" smtClean="0"/>
              <a:t>instanceNode</a:t>
            </a:r>
            <a:r>
              <a:rPr lang="sv-SE" dirty="0" smtClean="0"/>
              <a:t> som anropar sina </a:t>
            </a:r>
            <a:r>
              <a:rPr lang="sv-SE" dirty="0" err="1" smtClean="0"/>
              <a:t>InstanceNodes</a:t>
            </a:r>
            <a:endParaRPr lang="sv-SE" dirty="0" smtClean="0"/>
          </a:p>
          <a:p>
            <a:pPr lvl="1"/>
            <a:r>
              <a:rPr lang="sv-SE" dirty="0" smtClean="0"/>
              <a:t>Och varje </a:t>
            </a:r>
            <a:r>
              <a:rPr lang="sv-SE" dirty="0" smtClean="0"/>
              <a:t>instanceNode </a:t>
            </a:r>
            <a:r>
              <a:rPr lang="sv-SE" dirty="0" smtClean="0"/>
              <a:t>anropar sin TransformationNodeInstance</a:t>
            </a:r>
          </a:p>
          <a:p>
            <a:pPr lvl="1"/>
            <a:r>
              <a:rPr lang="sv-SE" dirty="0" smtClean="0"/>
              <a:t>Där i </a:t>
            </a:r>
            <a:r>
              <a:rPr lang="sv-SE" dirty="0" smtClean="0"/>
              <a:t>lagras en </a:t>
            </a:r>
            <a:r>
              <a:rPr lang="sv-SE" dirty="0" smtClean="0"/>
              <a:t>lista med animationer som spelas och deras timestamps (vi skulle kunna ha bara den senaste men eftersom ni kommer </a:t>
            </a:r>
            <a:r>
              <a:rPr lang="sv-SE" dirty="0" smtClean="0"/>
              <a:t>behöva </a:t>
            </a:r>
            <a:r>
              <a:rPr lang="sv-SE" dirty="0" smtClean="0"/>
              <a:t>lägga till blending </a:t>
            </a:r>
            <a:r>
              <a:rPr lang="sv-SE" dirty="0" smtClean="0"/>
              <a:t>så </a:t>
            </a:r>
            <a:r>
              <a:rPr lang="sv-SE" dirty="0" smtClean="0"/>
              <a:t>kan vi skapa listan direkt</a:t>
            </a:r>
            <a:r>
              <a:rPr lang="sv-SE" dirty="0" smtClean="0"/>
              <a:t>)</a:t>
            </a:r>
            <a:endParaRPr lang="sv-SE" dirty="0" smtClean="0"/>
          </a:p>
          <a:p>
            <a:endParaRPr lang="sv-SE" dirty="0" smtClean="0"/>
          </a:p>
          <a:p>
            <a:endParaRPr lang="sv-SE"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Multipla Animationer på </a:t>
            </a:r>
            <a:r>
              <a:rPr lang="sv-SE" dirty="0" err="1" smtClean="0"/>
              <a:t>Instance</a:t>
            </a:r>
            <a:r>
              <a:rPr lang="sv-SE" dirty="0" smtClean="0"/>
              <a:t> sidan.</a:t>
            </a:r>
            <a:endParaRPr lang="sv-SE" dirty="0"/>
          </a:p>
        </p:txBody>
      </p:sp>
      <p:sp>
        <p:nvSpPr>
          <p:cNvPr id="3" name="Platshållare för innehåll 2"/>
          <p:cNvSpPr>
            <a:spLocks noGrp="1"/>
          </p:cNvSpPr>
          <p:nvPr>
            <p:ph idx="1"/>
          </p:nvPr>
        </p:nvSpPr>
        <p:spPr/>
        <p:txBody>
          <a:bodyPr>
            <a:normAutofit fontScale="62500" lnSpcReduction="20000"/>
          </a:bodyPr>
          <a:lstStyle/>
          <a:p>
            <a:r>
              <a:rPr lang="sv-SE" dirty="0" smtClean="0"/>
              <a:t>I transformationNodeInstance Update så går man igenom listan tar bort de </a:t>
            </a:r>
            <a:r>
              <a:rPr lang="sv-SE" dirty="0" smtClean="0"/>
              <a:t>animationer </a:t>
            </a:r>
            <a:r>
              <a:rPr lang="sv-SE" dirty="0" smtClean="0"/>
              <a:t>som är färdiga (yep du behöver ha en global lista eller ngtr som tillåter dig få </a:t>
            </a:r>
            <a:r>
              <a:rPr lang="sv-SE" dirty="0" smtClean="0"/>
              <a:t>totala speltiden </a:t>
            </a:r>
            <a:r>
              <a:rPr lang="sv-SE" dirty="0" smtClean="0"/>
              <a:t>för en animation baserat på dess Id och inte bara speltiden för denna instancen)</a:t>
            </a:r>
          </a:p>
          <a:p>
            <a:r>
              <a:rPr lang="sv-SE" dirty="0" smtClean="0"/>
              <a:t>Sedan tar du den senast tillagda och anropar </a:t>
            </a:r>
            <a:r>
              <a:rPr lang="sv-SE" dirty="0" err="1" smtClean="0"/>
              <a:t>transformationNode</a:t>
            </a:r>
            <a:r>
              <a:rPr lang="sv-SE" dirty="0" smtClean="0"/>
              <a:t> med dess id och tiden sen den starta spela den animationen (</a:t>
            </a:r>
            <a:r>
              <a:rPr lang="sv-SE" dirty="0" err="1" smtClean="0"/>
              <a:t>currentTime-startTime</a:t>
            </a:r>
            <a:r>
              <a:rPr lang="sv-SE" dirty="0" smtClean="0"/>
              <a:t>).</a:t>
            </a:r>
          </a:p>
          <a:p>
            <a:r>
              <a:rPr lang="sv-SE" dirty="0" smtClean="0"/>
              <a:t>Senare kommer vi prata om hur vi använder den fulla </a:t>
            </a:r>
            <a:r>
              <a:rPr lang="sv-SE" dirty="0" err="1" smtClean="0"/>
              <a:t>datan</a:t>
            </a:r>
            <a:r>
              <a:rPr lang="sv-SE" dirty="0" smtClean="0"/>
              <a:t> i listan men för nu vill vi bara se att vi kan byta </a:t>
            </a:r>
            <a:r>
              <a:rPr lang="sv-SE" dirty="0" err="1" smtClean="0"/>
              <a:t>aniamtioner</a:t>
            </a:r>
            <a:r>
              <a:rPr lang="sv-SE" dirty="0" smtClean="0"/>
              <a:t> på karaktären. Observera att i de fall som ID:et du </a:t>
            </a:r>
            <a:r>
              <a:rPr lang="sv-SE" dirty="0" smtClean="0"/>
              <a:t>använder inte </a:t>
            </a:r>
            <a:r>
              <a:rPr lang="sv-SE" dirty="0" smtClean="0"/>
              <a:t>finns i transformationnoden kommer den returnera ett default värde. Detta är okej men </a:t>
            </a:r>
            <a:r>
              <a:rPr lang="sv-SE" dirty="0" err="1" smtClean="0"/>
              <a:t>ID:et</a:t>
            </a:r>
            <a:r>
              <a:rPr lang="sv-SE" dirty="0" smtClean="0"/>
              <a:t> måste ändå lagras i </a:t>
            </a:r>
            <a:r>
              <a:rPr lang="sv-SE" dirty="0" err="1" smtClean="0"/>
              <a:t>transformationNodeInstance</a:t>
            </a:r>
            <a:endParaRPr lang="sv-SE" dirty="0" smtClean="0"/>
          </a:p>
          <a:p>
            <a:r>
              <a:rPr lang="sv-SE" dirty="0" smtClean="0"/>
              <a:t>Om allt detta nu funkar som det ska så behöver du bara sätta en </a:t>
            </a:r>
            <a:r>
              <a:rPr lang="sv-SE" dirty="0" err="1" smtClean="0"/>
              <a:t>aniamtion</a:t>
            </a:r>
            <a:r>
              <a:rPr lang="sv-SE" dirty="0" smtClean="0"/>
              <a:t> på </a:t>
            </a:r>
            <a:r>
              <a:rPr lang="sv-SE" dirty="0" err="1" smtClean="0"/>
              <a:t>Instancen</a:t>
            </a:r>
            <a:r>
              <a:rPr lang="sv-SE" dirty="0" smtClean="0"/>
              <a:t> så </a:t>
            </a:r>
            <a:r>
              <a:rPr lang="sv-SE" dirty="0" err="1" smtClean="0"/>
              <a:t>komemr</a:t>
            </a:r>
            <a:r>
              <a:rPr lang="sv-SE" dirty="0" smtClean="0"/>
              <a:t> den att byta </a:t>
            </a:r>
            <a:r>
              <a:rPr lang="sv-SE" dirty="0" err="1" smtClean="0"/>
              <a:t>aniamtion</a:t>
            </a:r>
            <a:r>
              <a:rPr lang="sv-SE" dirty="0" smtClean="0"/>
              <a:t> på alla sina </a:t>
            </a:r>
            <a:r>
              <a:rPr lang="sv-SE" dirty="0" err="1" smtClean="0"/>
              <a:t>Modelnoder</a:t>
            </a:r>
            <a:r>
              <a:rPr lang="sv-SE" dirty="0" smtClean="0"/>
              <a:t> och vi kan lagra multipla olika </a:t>
            </a:r>
            <a:r>
              <a:rPr lang="sv-SE" dirty="0" err="1" smtClean="0"/>
              <a:t>aniamtioner</a:t>
            </a:r>
            <a:r>
              <a:rPr lang="sv-SE" dirty="0" smtClean="0"/>
              <a:t>.</a:t>
            </a:r>
          </a:p>
          <a:p>
            <a:r>
              <a:rPr lang="sv-SE" dirty="0" smtClean="0"/>
              <a:t>Så vad som är kvar är hur vi ska hantera situationer där vi vill kunna spela flera </a:t>
            </a:r>
            <a:r>
              <a:rPr lang="sv-SE" dirty="0" smtClean="0"/>
              <a:t>animationer </a:t>
            </a:r>
            <a:r>
              <a:rPr lang="sv-SE" dirty="0" smtClean="0"/>
              <a:t>på en gång och övergångar </a:t>
            </a:r>
            <a:r>
              <a:rPr lang="sv-SE" dirty="0" smtClean="0"/>
              <a:t>mellan </a:t>
            </a:r>
            <a:r>
              <a:rPr lang="sv-SE" dirty="0" smtClean="0"/>
              <a:t>dem.</a:t>
            </a:r>
          </a:p>
          <a:p>
            <a:r>
              <a:rPr lang="sv-SE" dirty="0" smtClean="0"/>
              <a:t>Men vi har ett viktigt verktyg för detta vi har en lista med animationer på noden och därför har vi även en ordning och skillnaden mellan då de startade.</a:t>
            </a:r>
          </a:p>
          <a:p>
            <a:r>
              <a:rPr lang="sv-SE" dirty="0" smtClean="0"/>
              <a:t>Det vi inte har är data för hur vi vill att </a:t>
            </a:r>
            <a:r>
              <a:rPr lang="sv-SE" dirty="0" err="1" smtClean="0"/>
              <a:t>blendningen</a:t>
            </a:r>
            <a:r>
              <a:rPr lang="sv-SE" dirty="0" smtClean="0"/>
              <a:t> ska gå till.</a:t>
            </a:r>
          </a:p>
          <a:p>
            <a:r>
              <a:rPr lang="sv-SE" dirty="0" smtClean="0"/>
              <a:t>I ett första läge ska vi kolla på en enkel cross </a:t>
            </a:r>
            <a:r>
              <a:rPr lang="sv-SE" dirty="0" err="1" smtClean="0"/>
              <a:t>blend</a:t>
            </a:r>
            <a:r>
              <a:rPr lang="sv-SE" dirty="0" smtClean="0"/>
              <a:t> och sedan gå vidare till de mer avancerade varianterna.</a:t>
            </a:r>
          </a:p>
          <a:p>
            <a:endParaRPr lang="sv-SE" dirty="0" smtClean="0"/>
          </a:p>
          <a:p>
            <a:endParaRPr lang="sv-SE" dirty="0" smtClean="0"/>
          </a:p>
          <a:p>
            <a:endParaRPr lang="sv-SE"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Multipla Animationer på </a:t>
            </a:r>
            <a:r>
              <a:rPr lang="sv-SE" dirty="0" err="1" smtClean="0"/>
              <a:t>Instance</a:t>
            </a:r>
            <a:r>
              <a:rPr lang="sv-SE" dirty="0" smtClean="0"/>
              <a:t> sidan.</a:t>
            </a:r>
            <a:endParaRPr lang="sv-SE" dirty="0"/>
          </a:p>
        </p:txBody>
      </p:sp>
      <p:sp>
        <p:nvSpPr>
          <p:cNvPr id="3" name="Platshållare för innehåll 2"/>
          <p:cNvSpPr>
            <a:spLocks noGrp="1"/>
          </p:cNvSpPr>
          <p:nvPr>
            <p:ph idx="1"/>
          </p:nvPr>
        </p:nvSpPr>
        <p:spPr/>
        <p:txBody>
          <a:bodyPr>
            <a:normAutofit fontScale="62500" lnSpcReduction="20000"/>
          </a:bodyPr>
          <a:lstStyle/>
          <a:p>
            <a:r>
              <a:rPr lang="sv-SE" dirty="0" smtClean="0"/>
              <a:t>En cross </a:t>
            </a:r>
            <a:r>
              <a:rPr lang="sv-SE" dirty="0" err="1" smtClean="0"/>
              <a:t>blend</a:t>
            </a:r>
            <a:r>
              <a:rPr lang="sv-SE" dirty="0" smtClean="0"/>
              <a:t> på en </a:t>
            </a:r>
            <a:r>
              <a:rPr lang="sv-SE" dirty="0" err="1" smtClean="0"/>
              <a:t>aniamtion</a:t>
            </a:r>
            <a:r>
              <a:rPr lang="sv-SE" dirty="0" smtClean="0"/>
              <a:t> funkar på samma sätt som mellan 2 mp3:or för att undvika hack i upp spelningen så spelar man de 2 animationerna och </a:t>
            </a:r>
            <a:r>
              <a:rPr lang="sv-SE" dirty="0" err="1" smtClean="0"/>
              <a:t>blendar</a:t>
            </a:r>
            <a:r>
              <a:rPr lang="sv-SE" dirty="0" smtClean="0"/>
              <a:t> deras output med en faktor som varierar med tiden.</a:t>
            </a:r>
          </a:p>
          <a:p>
            <a:r>
              <a:rPr lang="sv-SE" dirty="0" err="1" smtClean="0"/>
              <a:t>Tex</a:t>
            </a:r>
            <a:r>
              <a:rPr lang="sv-SE" dirty="0" smtClean="0"/>
              <a:t> om vi säger att en </a:t>
            </a:r>
            <a:r>
              <a:rPr lang="sv-SE" dirty="0" err="1" smtClean="0"/>
              <a:t>blend</a:t>
            </a:r>
            <a:r>
              <a:rPr lang="sv-SE" dirty="0" smtClean="0"/>
              <a:t> ska ta 2 sekunder. Så vill vi i början helt ha den första animation och i slutet helt den andra. Men efter en sekund vill vi ha en rörelse som är 50% från den ena och 50% från den andra.</a:t>
            </a:r>
          </a:p>
          <a:p>
            <a:r>
              <a:rPr lang="sv-SE" dirty="0" smtClean="0"/>
              <a:t>Vi evaluerar helt enkelt båda aniamtionerna och blendar resultaten </a:t>
            </a:r>
            <a:r>
              <a:rPr lang="sv-SE" dirty="0" smtClean="0"/>
              <a:t>(samma </a:t>
            </a:r>
            <a:r>
              <a:rPr lang="sv-SE" dirty="0" smtClean="0"/>
              <a:t>issues baserad på format </a:t>
            </a:r>
            <a:r>
              <a:rPr lang="sv-SE" dirty="0" smtClean="0"/>
              <a:t>finns här </a:t>
            </a:r>
            <a:r>
              <a:rPr lang="sv-SE" dirty="0" smtClean="0"/>
              <a:t>som på all annan blending dvs att </a:t>
            </a:r>
            <a:r>
              <a:rPr lang="sv-SE" dirty="0" smtClean="0"/>
              <a:t>quartinioner </a:t>
            </a:r>
            <a:r>
              <a:rPr lang="sv-SE" dirty="0" smtClean="0"/>
              <a:t>är att föredra framför matriser)</a:t>
            </a:r>
          </a:p>
          <a:p>
            <a:r>
              <a:rPr lang="sv-SE" dirty="0" smtClean="0"/>
              <a:t>Ett enkelt sätt att göra detta är att lägga till en </a:t>
            </a:r>
            <a:r>
              <a:rPr lang="sv-SE" dirty="0" err="1" smtClean="0"/>
              <a:t>Modifier</a:t>
            </a:r>
            <a:r>
              <a:rPr lang="sv-SE" dirty="0" smtClean="0"/>
              <a:t> då man sätter en ny animation. Som man skickar med in.</a:t>
            </a:r>
          </a:p>
          <a:p>
            <a:r>
              <a:rPr lang="sv-SE" dirty="0" smtClean="0"/>
              <a:t>Ett Exmpel är </a:t>
            </a:r>
            <a:r>
              <a:rPr lang="sv-SE" dirty="0" smtClean="0"/>
              <a:t>CrossBlend och Replace</a:t>
            </a:r>
            <a:endParaRPr lang="sv-SE" dirty="0" smtClean="0"/>
          </a:p>
          <a:p>
            <a:r>
              <a:rPr lang="sv-SE" dirty="0" smtClean="0"/>
              <a:t>Om man skickar med </a:t>
            </a:r>
            <a:r>
              <a:rPr lang="sv-SE" dirty="0" err="1" smtClean="0"/>
              <a:t>Replace</a:t>
            </a:r>
            <a:r>
              <a:rPr lang="sv-SE" dirty="0" smtClean="0"/>
              <a:t> raderas alla gamla animationer på listan</a:t>
            </a:r>
          </a:p>
          <a:p>
            <a:r>
              <a:rPr lang="sv-SE" dirty="0" smtClean="0"/>
              <a:t>Om man skickar med cross blend så beräknas dels den översta </a:t>
            </a:r>
            <a:r>
              <a:rPr lang="sv-SE" dirty="0" smtClean="0"/>
              <a:t>animationen </a:t>
            </a:r>
            <a:r>
              <a:rPr lang="sv-SE" dirty="0" smtClean="0"/>
              <a:t>och sedan den under den och blendas </a:t>
            </a:r>
            <a:r>
              <a:rPr lang="sv-SE" dirty="0" smtClean="0"/>
              <a:t>baserat </a:t>
            </a:r>
            <a:r>
              <a:rPr lang="sv-SE" dirty="0" smtClean="0"/>
              <a:t>på en viss tid. När den tiden </a:t>
            </a:r>
            <a:r>
              <a:rPr lang="sv-SE" dirty="0" smtClean="0"/>
              <a:t>överskrides </a:t>
            </a:r>
            <a:r>
              <a:rPr lang="sv-SE" dirty="0" smtClean="0"/>
              <a:t>så raderas alla animationer under CrossBlenden.</a:t>
            </a:r>
          </a:p>
          <a:p>
            <a:r>
              <a:rPr lang="sv-SE" dirty="0" smtClean="0"/>
              <a:t>Om man kör med detta så kan man för mjuka övergångar emellan 2 animationer.</a:t>
            </a:r>
          </a:p>
          <a:p>
            <a:r>
              <a:rPr lang="sv-SE" dirty="0" smtClean="0"/>
              <a:t>När detta funkar så kan vi gå vidare till att bygga hela systemet.</a:t>
            </a:r>
          </a:p>
          <a:p>
            <a:endParaRPr lang="sv-SE" dirty="0" smtClean="0"/>
          </a:p>
          <a:p>
            <a:endParaRPr lang="sv-SE"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Animations </a:t>
            </a:r>
            <a:r>
              <a:rPr lang="sv-SE" dirty="0" err="1" smtClean="0"/>
              <a:t>blendning</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För att kunna hantera multipla animationer handlar det om att bygga vidare på konceptet med </a:t>
            </a:r>
            <a:r>
              <a:rPr lang="sv-SE" dirty="0" err="1" smtClean="0"/>
              <a:t>modifiers</a:t>
            </a:r>
            <a:r>
              <a:rPr lang="sv-SE" dirty="0" smtClean="0"/>
              <a:t>. Med hjälp av detta kan du skapa i princip vilket system som helst.</a:t>
            </a:r>
          </a:p>
          <a:p>
            <a:pPr lvl="1"/>
            <a:r>
              <a:rPr lang="sv-SE" dirty="0" smtClean="0"/>
              <a:t>Påminner detta om </a:t>
            </a:r>
            <a:r>
              <a:rPr lang="sv-SE" dirty="0" err="1" smtClean="0"/>
              <a:t>Diablo</a:t>
            </a:r>
            <a:r>
              <a:rPr lang="sv-SE" dirty="0" smtClean="0"/>
              <a:t> labben ?</a:t>
            </a:r>
          </a:p>
          <a:p>
            <a:pPr lvl="1"/>
            <a:r>
              <a:rPr lang="sv-SE" dirty="0" smtClean="0"/>
              <a:t>Samma grund läggande tanke finns fast här hanetrar vi det bara som en stack och slipper mer komplexa uttryck.</a:t>
            </a:r>
          </a:p>
          <a:p>
            <a:pPr lvl="1"/>
            <a:r>
              <a:rPr lang="sv-SE" dirty="0" smtClean="0"/>
              <a:t>Man kan evaluera stacken ifrån botten eller toppen.</a:t>
            </a:r>
          </a:p>
          <a:p>
            <a:pPr lvl="1"/>
            <a:r>
              <a:rPr lang="sv-SE" dirty="0" smtClean="0"/>
              <a:t>Jag tror botten är lite enklare man jag tror att toppen är mer optimal.</a:t>
            </a:r>
          </a:p>
          <a:p>
            <a:pPr lvl="1"/>
            <a:r>
              <a:rPr lang="sv-SE" dirty="0" smtClean="0"/>
              <a:t>Börjar vi ifrån toppen avgör modifiern hur vi ska kombineras med objektet efter oss men till skillnad från i vanlig matte gäller det att vi får börja på den sista delen av </a:t>
            </a:r>
            <a:r>
              <a:rPr lang="sv-SE" dirty="0" smtClean="0"/>
              <a:t>uttrycket</a:t>
            </a:r>
            <a:r>
              <a:rPr lang="sv-SE" dirty="0" smtClean="0"/>
              <a:t>.</a:t>
            </a:r>
          </a:p>
          <a:p>
            <a:pPr lvl="1"/>
            <a:r>
              <a:rPr lang="sv-SE" dirty="0" smtClean="0"/>
              <a:t>Vi skapar nu snabbt ett par olika </a:t>
            </a:r>
            <a:r>
              <a:rPr lang="sv-SE" dirty="0" err="1" smtClean="0"/>
              <a:t>modifiers</a:t>
            </a:r>
            <a:endParaRPr lang="sv-SE" dirty="0" smtClean="0"/>
          </a:p>
          <a:p>
            <a:pPr lvl="2"/>
            <a:r>
              <a:rPr lang="sv-SE" dirty="0" err="1" smtClean="0"/>
              <a:t>Replace</a:t>
            </a:r>
            <a:endParaRPr lang="sv-SE" dirty="0" smtClean="0"/>
          </a:p>
          <a:p>
            <a:pPr lvl="2"/>
            <a:r>
              <a:rPr lang="sv-SE" dirty="0" err="1" smtClean="0"/>
              <a:t>CrossBlend</a:t>
            </a:r>
            <a:endParaRPr lang="sv-SE" dirty="0" smtClean="0"/>
          </a:p>
          <a:p>
            <a:pPr lvl="2"/>
            <a:r>
              <a:rPr lang="sv-SE" dirty="0" err="1" smtClean="0"/>
              <a:t>Blend</a:t>
            </a:r>
            <a:endParaRPr lang="sv-SE" dirty="0" smtClean="0"/>
          </a:p>
          <a:p>
            <a:pPr lvl="2"/>
            <a:r>
              <a:rPr lang="sv-SE" dirty="0" err="1" smtClean="0"/>
              <a:t>Add</a:t>
            </a:r>
            <a:endParaRPr lang="sv-SE" dirty="0" smtClean="0"/>
          </a:p>
          <a:p>
            <a:pPr lvl="1"/>
            <a:r>
              <a:rPr lang="sv-SE" dirty="0" smtClean="0"/>
              <a:t>Varje </a:t>
            </a:r>
            <a:r>
              <a:rPr lang="sv-SE" dirty="0" err="1" smtClean="0"/>
              <a:t>modifier</a:t>
            </a:r>
            <a:r>
              <a:rPr lang="sv-SE" dirty="0" smtClean="0"/>
              <a:t> kan också ha ett </a:t>
            </a:r>
            <a:r>
              <a:rPr lang="sv-SE" dirty="0" err="1" smtClean="0"/>
              <a:t>attached</a:t>
            </a:r>
            <a:r>
              <a:rPr lang="sv-SE" dirty="0" smtClean="0"/>
              <a:t> </a:t>
            </a:r>
            <a:r>
              <a:rPr lang="sv-SE" dirty="0" err="1" smtClean="0"/>
              <a:t>value</a:t>
            </a:r>
            <a:endParaRPr lang="sv-SE" dirty="0" smtClean="0"/>
          </a:p>
          <a:p>
            <a:pPr lvl="2"/>
            <a:endParaRPr lang="sv-SE" dirty="0" smtClean="0"/>
          </a:p>
          <a:p>
            <a:pPr lvl="1"/>
            <a:endParaRPr lang="sv-SE"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Animations </a:t>
            </a:r>
            <a:r>
              <a:rPr lang="sv-SE" dirty="0" err="1" smtClean="0"/>
              <a:t>blendning</a:t>
            </a:r>
            <a:endParaRPr lang="sv-SE" dirty="0"/>
          </a:p>
        </p:txBody>
      </p:sp>
      <p:sp>
        <p:nvSpPr>
          <p:cNvPr id="3" name="Platshållare för innehåll 2"/>
          <p:cNvSpPr>
            <a:spLocks noGrp="1"/>
          </p:cNvSpPr>
          <p:nvPr>
            <p:ph idx="1"/>
          </p:nvPr>
        </p:nvSpPr>
        <p:spPr/>
        <p:txBody>
          <a:bodyPr>
            <a:normAutofit/>
          </a:bodyPr>
          <a:lstStyle/>
          <a:p>
            <a:r>
              <a:rPr lang="sv-SE" dirty="0" smtClean="0"/>
              <a:t>För </a:t>
            </a:r>
            <a:r>
              <a:rPr lang="sv-SE" dirty="0" err="1" smtClean="0"/>
              <a:t>Replace</a:t>
            </a:r>
            <a:r>
              <a:rPr lang="sv-SE" dirty="0" smtClean="0"/>
              <a:t> gör det inget</a:t>
            </a:r>
          </a:p>
          <a:p>
            <a:r>
              <a:rPr lang="sv-SE" dirty="0" smtClean="0"/>
              <a:t>För </a:t>
            </a:r>
            <a:r>
              <a:rPr lang="sv-SE" dirty="0" err="1" smtClean="0"/>
              <a:t>CrossBlend</a:t>
            </a:r>
            <a:r>
              <a:rPr lang="sv-SE" dirty="0" smtClean="0"/>
              <a:t> säger det hur snabb </a:t>
            </a:r>
            <a:r>
              <a:rPr lang="sv-SE" dirty="0" err="1" smtClean="0"/>
              <a:t>blenden</a:t>
            </a:r>
            <a:r>
              <a:rPr lang="sv-SE" dirty="0" smtClean="0"/>
              <a:t> ska vara</a:t>
            </a:r>
          </a:p>
          <a:p>
            <a:r>
              <a:rPr lang="sv-SE" dirty="0" smtClean="0"/>
              <a:t>För Blend säger det </a:t>
            </a:r>
            <a:r>
              <a:rPr lang="sv-SE" dirty="0" smtClean="0"/>
              <a:t>hur mycket </a:t>
            </a:r>
            <a:r>
              <a:rPr lang="sv-SE" dirty="0" smtClean="0"/>
              <a:t>som ska vara kvar av nuvarande animation och hur mycket </a:t>
            </a:r>
            <a:r>
              <a:rPr lang="sv-SE" dirty="0" smtClean="0"/>
              <a:t>som ska </a:t>
            </a:r>
            <a:r>
              <a:rPr lang="sv-SE" dirty="0" smtClean="0"/>
              <a:t>komma ifrån den nya.</a:t>
            </a:r>
          </a:p>
          <a:p>
            <a:r>
              <a:rPr lang="sv-SE" dirty="0" smtClean="0"/>
              <a:t>För </a:t>
            </a:r>
            <a:r>
              <a:rPr lang="sv-SE" dirty="0" err="1" smtClean="0"/>
              <a:t>Add</a:t>
            </a:r>
            <a:r>
              <a:rPr lang="sv-SE" dirty="0" smtClean="0"/>
              <a:t> anger det inget heller.</a:t>
            </a:r>
          </a:p>
          <a:p>
            <a:r>
              <a:rPr lang="sv-SE" dirty="0" smtClean="0"/>
              <a:t>Så låt oss skapa </a:t>
            </a:r>
            <a:r>
              <a:rPr lang="sv-SE" dirty="0" smtClean="0"/>
              <a:t>en test stack </a:t>
            </a:r>
            <a:r>
              <a:rPr lang="sv-SE" dirty="0" smtClean="0"/>
              <a:t>med dessa för att reda ut hur det hela skulle funka.</a:t>
            </a:r>
          </a:p>
          <a:p>
            <a:pPr lvl="1"/>
            <a:endParaRPr lang="sv-SE"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Animations </a:t>
            </a:r>
            <a:r>
              <a:rPr lang="sv-SE" dirty="0" err="1" smtClean="0"/>
              <a:t>blendning</a:t>
            </a:r>
            <a:endParaRPr lang="sv-SE" dirty="0"/>
          </a:p>
        </p:txBody>
      </p:sp>
      <p:sp>
        <p:nvSpPr>
          <p:cNvPr id="3" name="Platshållare för innehåll 2"/>
          <p:cNvSpPr>
            <a:spLocks noGrp="1"/>
          </p:cNvSpPr>
          <p:nvPr>
            <p:ph idx="1"/>
          </p:nvPr>
        </p:nvSpPr>
        <p:spPr/>
        <p:txBody>
          <a:bodyPr>
            <a:normAutofit fontScale="62500" lnSpcReduction="20000"/>
          </a:bodyPr>
          <a:lstStyle/>
          <a:p>
            <a:r>
              <a:rPr lang="sv-SE" sz="2000" dirty="0" err="1" smtClean="0"/>
              <a:t>Blend</a:t>
            </a:r>
            <a:r>
              <a:rPr lang="sv-SE" sz="2000" dirty="0" smtClean="0"/>
              <a:t>		5	0.5</a:t>
            </a:r>
          </a:p>
          <a:p>
            <a:r>
              <a:rPr lang="sv-SE" sz="2000" dirty="0" err="1" smtClean="0"/>
              <a:t>Add</a:t>
            </a:r>
            <a:r>
              <a:rPr lang="sv-SE" sz="2000" dirty="0" smtClean="0"/>
              <a:t>		3	0</a:t>
            </a:r>
          </a:p>
          <a:p>
            <a:r>
              <a:rPr lang="sv-SE" sz="2000" dirty="0" err="1" smtClean="0"/>
              <a:t>CrossBlend</a:t>
            </a:r>
            <a:r>
              <a:rPr lang="sv-SE" sz="2000" dirty="0" smtClean="0"/>
              <a:t> 	2   	2.5</a:t>
            </a:r>
          </a:p>
          <a:p>
            <a:r>
              <a:rPr lang="sv-SE" sz="2000" dirty="0" smtClean="0"/>
              <a:t>Replace </a:t>
            </a:r>
            <a:r>
              <a:rPr lang="sv-SE" sz="2000" dirty="0" smtClean="0"/>
              <a:t>		1</a:t>
            </a:r>
            <a:r>
              <a:rPr lang="sv-SE" sz="2000" dirty="0" smtClean="0"/>
              <a:t>	0</a:t>
            </a:r>
          </a:p>
          <a:p>
            <a:r>
              <a:rPr lang="sv-SE" dirty="0" smtClean="0"/>
              <a:t>Om vi tittar på detta är första delen modifier namn andra delen </a:t>
            </a:r>
            <a:r>
              <a:rPr lang="sv-SE" dirty="0" smtClean="0"/>
              <a:t>animations </a:t>
            </a:r>
            <a:r>
              <a:rPr lang="sv-SE" dirty="0" smtClean="0"/>
              <a:t>ID och sista delen modifier attribute.</a:t>
            </a:r>
          </a:p>
          <a:p>
            <a:r>
              <a:rPr lang="sv-SE" dirty="0" smtClean="0"/>
              <a:t>Så låt oss börja från toppen.</a:t>
            </a:r>
          </a:p>
          <a:p>
            <a:pPr lvl="1"/>
            <a:r>
              <a:rPr lang="sv-SE" dirty="0" smtClean="0"/>
              <a:t>Vi tar </a:t>
            </a:r>
            <a:r>
              <a:rPr lang="sv-SE" dirty="0" smtClean="0"/>
              <a:t>animation </a:t>
            </a:r>
            <a:r>
              <a:rPr lang="sv-SE" dirty="0" smtClean="0"/>
              <a:t>5 och ska blenda den med efterföljande till 50 procent för ett beräkna efterföljande fortsätter vi längs med stacken.</a:t>
            </a:r>
          </a:p>
          <a:p>
            <a:pPr lvl="1"/>
            <a:r>
              <a:rPr lang="sv-SE" dirty="0" smtClean="0"/>
              <a:t>Vi ska </a:t>
            </a:r>
            <a:r>
              <a:rPr lang="sv-SE" dirty="0" smtClean="0"/>
              <a:t>addera animation </a:t>
            </a:r>
            <a:r>
              <a:rPr lang="sv-SE" dirty="0" smtClean="0"/>
              <a:t>3 till efter följande så vi får gå vidare</a:t>
            </a:r>
          </a:p>
          <a:p>
            <a:pPr lvl="1"/>
            <a:r>
              <a:rPr lang="sv-SE" dirty="0" smtClean="0"/>
              <a:t>Vi ska crossBlenda </a:t>
            </a:r>
            <a:r>
              <a:rPr lang="sv-SE" dirty="0" smtClean="0"/>
              <a:t>aniamtion </a:t>
            </a:r>
            <a:r>
              <a:rPr lang="sv-SE" dirty="0" smtClean="0"/>
              <a:t>2 med efterföljande så vi går vidare.</a:t>
            </a:r>
          </a:p>
          <a:p>
            <a:pPr lvl="1"/>
            <a:r>
              <a:rPr lang="sv-SE" dirty="0" smtClean="0"/>
              <a:t>Här når vi animation 1 den har inga blends eller </a:t>
            </a:r>
            <a:r>
              <a:rPr lang="sv-SE" dirty="0" smtClean="0"/>
              <a:t>något </a:t>
            </a:r>
            <a:r>
              <a:rPr lang="sv-SE" dirty="0" smtClean="0"/>
              <a:t>utan bara kör. Så då beräknar vi den och jobbar sedan oss framåt.</a:t>
            </a:r>
          </a:p>
          <a:p>
            <a:pPr lvl="1"/>
            <a:r>
              <a:rPr lang="sv-SE" dirty="0" smtClean="0"/>
              <a:t>Vi tar värde på </a:t>
            </a:r>
            <a:r>
              <a:rPr lang="sv-SE" dirty="0" smtClean="0"/>
              <a:t>animation </a:t>
            </a:r>
            <a:r>
              <a:rPr lang="sv-SE" dirty="0" smtClean="0"/>
              <a:t>1. Tar </a:t>
            </a:r>
            <a:r>
              <a:rPr lang="sv-SE" dirty="0" smtClean="0"/>
              <a:t>värde </a:t>
            </a:r>
            <a:r>
              <a:rPr lang="sv-SE" dirty="0" smtClean="0"/>
              <a:t>från </a:t>
            </a:r>
            <a:r>
              <a:rPr lang="sv-SE" dirty="0" smtClean="0"/>
              <a:t>animation </a:t>
            </a:r>
            <a:r>
              <a:rPr lang="sv-SE" dirty="0" smtClean="0"/>
              <a:t>2 och blendar </a:t>
            </a:r>
            <a:r>
              <a:rPr lang="sv-SE" dirty="0" smtClean="0"/>
              <a:t>mellan </a:t>
            </a:r>
            <a:r>
              <a:rPr lang="sv-SE" dirty="0" smtClean="0"/>
              <a:t>dem </a:t>
            </a:r>
            <a:r>
              <a:rPr lang="sv-SE" dirty="0" smtClean="0"/>
              <a:t>baserat </a:t>
            </a:r>
            <a:r>
              <a:rPr lang="sv-SE" dirty="0" smtClean="0"/>
              <a:t>på tiden.</a:t>
            </a:r>
          </a:p>
          <a:p>
            <a:pPr lvl="1"/>
            <a:r>
              <a:rPr lang="sv-SE" dirty="0" smtClean="0"/>
              <a:t>Sedan adderar vi </a:t>
            </a:r>
            <a:r>
              <a:rPr lang="sv-SE" dirty="0" err="1" smtClean="0"/>
              <a:t>datan</a:t>
            </a:r>
            <a:r>
              <a:rPr lang="sv-SE" dirty="0" smtClean="0"/>
              <a:t> från animation 3.</a:t>
            </a:r>
          </a:p>
          <a:p>
            <a:pPr lvl="1"/>
            <a:r>
              <a:rPr lang="sv-SE" dirty="0" smtClean="0"/>
              <a:t>Sedan så </a:t>
            </a:r>
            <a:r>
              <a:rPr lang="sv-SE" dirty="0" err="1" smtClean="0"/>
              <a:t>blendar</a:t>
            </a:r>
            <a:r>
              <a:rPr lang="sv-SE" dirty="0" smtClean="0"/>
              <a:t> vi detta med animation 5 så att vi tar 50% av vardera.</a:t>
            </a:r>
          </a:p>
          <a:p>
            <a:r>
              <a:rPr lang="sv-SE" dirty="0" smtClean="0"/>
              <a:t>Dock blir </a:t>
            </a:r>
            <a:r>
              <a:rPr lang="sv-SE" dirty="0" smtClean="0"/>
              <a:t>kedjerna </a:t>
            </a:r>
            <a:r>
              <a:rPr lang="sv-SE" dirty="0" smtClean="0"/>
              <a:t>sällan så här djupa på riktigt men det kan ske. Men så länge systemet evaluerar </a:t>
            </a:r>
            <a:r>
              <a:rPr lang="sv-SE" dirty="0" smtClean="0"/>
              <a:t>dem </a:t>
            </a:r>
            <a:r>
              <a:rPr lang="sv-SE" dirty="0" smtClean="0"/>
              <a:t>korrekt är det inget problem. Man måste bara tänka på att blend och crossfade eller add till </a:t>
            </a:r>
            <a:r>
              <a:rPr lang="sv-SE" dirty="0" smtClean="0"/>
              <a:t>tomrum </a:t>
            </a:r>
            <a:r>
              <a:rPr lang="sv-SE" dirty="0" smtClean="0"/>
              <a:t>betyder att man blendar och adderar till default animationen.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 Systemet</a:t>
            </a:r>
            <a:endParaRPr lang="sv-SE" dirty="0"/>
          </a:p>
        </p:txBody>
      </p:sp>
      <p:sp>
        <p:nvSpPr>
          <p:cNvPr id="3" name="Platshållare för innehåll 2"/>
          <p:cNvSpPr>
            <a:spLocks noGrp="1"/>
          </p:cNvSpPr>
          <p:nvPr>
            <p:ph idx="1"/>
          </p:nvPr>
        </p:nvSpPr>
        <p:spPr/>
        <p:txBody>
          <a:bodyPr>
            <a:normAutofit/>
          </a:bodyPr>
          <a:lstStyle/>
          <a:p>
            <a:r>
              <a:rPr lang="sv-SE" dirty="0" smtClean="0"/>
              <a:t>Under denna powerpointen kommer vi prata huvudsakligen om 2 saker.</a:t>
            </a:r>
          </a:p>
          <a:p>
            <a:r>
              <a:rPr lang="sv-SE" dirty="0" smtClean="0"/>
              <a:t>Dels hur man faktiskt hanterar ett system med multipla animationer</a:t>
            </a:r>
          </a:p>
          <a:p>
            <a:r>
              <a:rPr lang="sv-SE" dirty="0" smtClean="0"/>
              <a:t>Och hur man hantera att få in </a:t>
            </a:r>
            <a:r>
              <a:rPr lang="sv-SE" dirty="0" err="1" smtClean="0"/>
              <a:t>datan</a:t>
            </a:r>
            <a:r>
              <a:rPr lang="sv-SE" dirty="0" smtClean="0"/>
              <a:t> till ett sådant system på ett enkelt och praktiskt sätt.</a:t>
            </a:r>
          </a:p>
          <a:p>
            <a:r>
              <a:rPr lang="sv-SE" dirty="0" smtClean="0"/>
              <a:t>Vi kommer inleda med diskussioner om det rent praktiska med implementationen och först sedan tala om hur vi skulle hantera data </a:t>
            </a:r>
            <a:r>
              <a:rPr lang="sv-SE" smtClean="0"/>
              <a:t>formaten.</a:t>
            </a:r>
            <a:endParaRPr lang="sv-SE" dirty="0" smtClean="0"/>
          </a:p>
          <a:p>
            <a:endParaRPr lang="sv-SE" dirty="0" smtClean="0"/>
          </a:p>
          <a:p>
            <a:endParaRPr lang="sv-S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 Systemet</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Så första frågan vi får ställa oss är att okej vi behöver kunna lagra multipla animationer så hur gör vi det på enklaste sättet.</a:t>
            </a:r>
          </a:p>
          <a:p>
            <a:r>
              <a:rPr lang="sv-SE" dirty="0" smtClean="0"/>
              <a:t>Tack och lov så finns det i våran motor ett naturligt ställa att lagra en sådan lista på.</a:t>
            </a:r>
          </a:p>
          <a:p>
            <a:r>
              <a:rPr lang="sv-SE" dirty="0" smtClean="0"/>
              <a:t>Varje </a:t>
            </a:r>
            <a:r>
              <a:rPr lang="sv-SE" dirty="0" err="1" smtClean="0"/>
              <a:t>ModelNode</a:t>
            </a:r>
            <a:r>
              <a:rPr lang="sv-SE" dirty="0" smtClean="0"/>
              <a:t> har en transformation </a:t>
            </a:r>
            <a:r>
              <a:rPr lang="sv-SE" dirty="0" err="1" smtClean="0"/>
              <a:t>node</a:t>
            </a:r>
            <a:r>
              <a:rPr lang="sv-SE" dirty="0" smtClean="0"/>
              <a:t>.</a:t>
            </a:r>
          </a:p>
          <a:p>
            <a:r>
              <a:rPr lang="sv-SE" dirty="0" smtClean="0"/>
              <a:t>Just nu har den transformation noden bara en animation som den returnerar med </a:t>
            </a:r>
            <a:r>
              <a:rPr lang="sv-SE" dirty="0" err="1" smtClean="0"/>
              <a:t>GetTransformationFromTime</a:t>
            </a:r>
            <a:r>
              <a:rPr lang="sv-SE" dirty="0" smtClean="0"/>
              <a:t>.</a:t>
            </a:r>
          </a:p>
          <a:p>
            <a:r>
              <a:rPr lang="sv-SE" dirty="0" smtClean="0"/>
              <a:t>Det finns 2 giltiga alternativ i det här läget kan man tycka. Man kan lägga en lista med </a:t>
            </a:r>
            <a:r>
              <a:rPr lang="sv-SE" dirty="0" err="1" smtClean="0"/>
              <a:t>TransformationNodes</a:t>
            </a:r>
            <a:r>
              <a:rPr lang="sv-SE" dirty="0" smtClean="0"/>
              <a:t> i </a:t>
            </a:r>
            <a:r>
              <a:rPr lang="sv-SE" dirty="0" err="1" smtClean="0"/>
              <a:t>ModelNode</a:t>
            </a:r>
            <a:r>
              <a:rPr lang="sv-SE" dirty="0" smtClean="0"/>
              <a:t> eller kan man skapa en </a:t>
            </a:r>
            <a:r>
              <a:rPr lang="sv-SE" dirty="0" err="1" smtClean="0"/>
              <a:t>transformationNode</a:t>
            </a:r>
            <a:r>
              <a:rPr lang="sv-SE" dirty="0" smtClean="0"/>
              <a:t> som innehåller en lista av animationer och lägga till något form av animations ID till </a:t>
            </a:r>
            <a:r>
              <a:rPr lang="sv-SE" dirty="0" err="1" smtClean="0"/>
              <a:t>GetTransformationFromTime</a:t>
            </a:r>
            <a:endParaRPr lang="sv-SE" dirty="0" smtClean="0"/>
          </a:p>
          <a:p>
            <a:r>
              <a:rPr lang="sv-SE" dirty="0" smtClean="0"/>
              <a:t>Men om vi tar ett steg bakåt ser vi att en </a:t>
            </a:r>
            <a:r>
              <a:rPr lang="sv-SE" dirty="0" err="1" smtClean="0"/>
              <a:t>TransformationNodeInstance</a:t>
            </a:r>
            <a:r>
              <a:rPr lang="sv-SE" dirty="0" smtClean="0"/>
              <a:t> har en länk till en </a:t>
            </a:r>
            <a:r>
              <a:rPr lang="sv-SE" dirty="0" err="1" smtClean="0"/>
              <a:t>transformationNode</a:t>
            </a:r>
            <a:r>
              <a:rPr lang="sv-SE" dirty="0" smtClean="0"/>
              <a:t> och inte till en </a:t>
            </a:r>
            <a:r>
              <a:rPr lang="sv-SE" dirty="0" err="1" smtClean="0"/>
              <a:t>modelNode</a:t>
            </a:r>
            <a:r>
              <a:rPr lang="sv-SE" dirty="0" smtClean="0"/>
              <a:t>..</a:t>
            </a:r>
          </a:p>
          <a:p>
            <a:pPr lvl="1"/>
            <a:r>
              <a:rPr lang="sv-SE" dirty="0" smtClean="0"/>
              <a:t>Och att </a:t>
            </a:r>
            <a:r>
              <a:rPr lang="sv-SE" dirty="0" err="1" smtClean="0"/>
              <a:t>kluttra</a:t>
            </a:r>
            <a:r>
              <a:rPr lang="sv-SE" dirty="0" smtClean="0"/>
              <a:t> </a:t>
            </a:r>
            <a:r>
              <a:rPr lang="sv-SE" dirty="0" err="1" smtClean="0"/>
              <a:t>InstanceNode</a:t>
            </a:r>
            <a:r>
              <a:rPr lang="sv-SE" dirty="0" smtClean="0"/>
              <a:t> med denna data känns onaturligt då slutresultatet av vårat animation system bara är en matris. Då skulle vi vilja dölja hela systemet bakom </a:t>
            </a:r>
            <a:r>
              <a:rPr lang="sv-SE" dirty="0" err="1" smtClean="0"/>
              <a:t>TransformationNodeInstance</a:t>
            </a:r>
            <a:r>
              <a:rPr lang="sv-SE" dirty="0" smtClean="0"/>
              <a:t>.</a:t>
            </a:r>
          </a:p>
          <a:p>
            <a:pPr lvl="1"/>
            <a:r>
              <a:rPr lang="sv-SE" dirty="0" smtClean="0"/>
              <a:t>Detta vore ett väldigt rent sätt att </a:t>
            </a:r>
            <a:r>
              <a:rPr lang="sv-SE" dirty="0" err="1" smtClean="0"/>
              <a:t>updatera</a:t>
            </a:r>
            <a:r>
              <a:rPr lang="sv-SE" dirty="0" smtClean="0"/>
              <a:t> </a:t>
            </a:r>
            <a:r>
              <a:rPr lang="sv-SE" dirty="0" err="1" smtClean="0"/>
              <a:t>instance</a:t>
            </a:r>
            <a:r>
              <a:rPr lang="sv-SE" dirty="0" smtClean="0"/>
              <a:t> hierarkin och skapar färre beroenden. Detta gör att i slutändan alternativet med en lista i </a:t>
            </a:r>
            <a:r>
              <a:rPr lang="sv-SE" dirty="0" err="1" smtClean="0"/>
              <a:t>ModelNode</a:t>
            </a:r>
            <a:r>
              <a:rPr lang="sv-SE" dirty="0" smtClean="0"/>
              <a:t> känns fel.</a:t>
            </a:r>
          </a:p>
          <a:p>
            <a:endParaRPr lang="sv-SE" dirty="0" smtClean="0"/>
          </a:p>
          <a:p>
            <a:endParaRPr lang="sv-SE" dirty="0" smtClean="0"/>
          </a:p>
          <a:p>
            <a:endParaRPr lang="sv-SE" dirty="0" smtClean="0"/>
          </a:p>
          <a:p>
            <a:endParaRPr lang="sv-S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 Systemet</a:t>
            </a:r>
            <a:endParaRPr lang="sv-SE" dirty="0"/>
          </a:p>
        </p:txBody>
      </p:sp>
      <p:sp>
        <p:nvSpPr>
          <p:cNvPr id="3" name="Platshållare för innehåll 2"/>
          <p:cNvSpPr>
            <a:spLocks noGrp="1"/>
          </p:cNvSpPr>
          <p:nvPr>
            <p:ph idx="1"/>
          </p:nvPr>
        </p:nvSpPr>
        <p:spPr/>
        <p:txBody>
          <a:bodyPr>
            <a:normAutofit fontScale="62500" lnSpcReduction="20000"/>
          </a:bodyPr>
          <a:lstStyle/>
          <a:p>
            <a:r>
              <a:rPr lang="sv-SE" dirty="0" smtClean="0"/>
              <a:t>Så vi vill skapa en ny </a:t>
            </a:r>
            <a:r>
              <a:rPr lang="sv-SE" dirty="0" err="1" smtClean="0"/>
              <a:t>transformationNode</a:t>
            </a:r>
            <a:r>
              <a:rPr lang="sv-SE" dirty="0" smtClean="0"/>
              <a:t> och faktiskt modifiera hela interfacet för </a:t>
            </a:r>
            <a:r>
              <a:rPr lang="sv-SE" dirty="0" err="1" smtClean="0"/>
              <a:t>transformationNodes</a:t>
            </a:r>
            <a:endParaRPr lang="sv-SE" dirty="0" smtClean="0"/>
          </a:p>
          <a:p>
            <a:r>
              <a:rPr lang="sv-SE" dirty="0" smtClean="0"/>
              <a:t>Istället för </a:t>
            </a:r>
            <a:r>
              <a:rPr lang="sv-SE" dirty="0" err="1" smtClean="0"/>
              <a:t>GetTransformationForTime</a:t>
            </a:r>
            <a:r>
              <a:rPr lang="sv-SE" dirty="0" smtClean="0"/>
              <a:t>(</a:t>
            </a:r>
            <a:r>
              <a:rPr lang="sv-SE" dirty="0" err="1" smtClean="0"/>
              <a:t>float</a:t>
            </a:r>
            <a:r>
              <a:rPr lang="sv-SE" dirty="0" smtClean="0"/>
              <a:t> </a:t>
            </a:r>
            <a:r>
              <a:rPr lang="sv-SE" dirty="0" err="1" smtClean="0"/>
              <a:t>aTime</a:t>
            </a:r>
            <a:r>
              <a:rPr lang="sv-SE" dirty="0" smtClean="0"/>
              <a:t>)</a:t>
            </a:r>
          </a:p>
          <a:p>
            <a:r>
              <a:rPr lang="sv-SE" dirty="0" smtClean="0"/>
              <a:t>Vill vi ha </a:t>
            </a:r>
            <a:r>
              <a:rPr lang="sv-SE" dirty="0" err="1" smtClean="0"/>
              <a:t>GetTransformationByIDForTime</a:t>
            </a:r>
            <a:r>
              <a:rPr lang="sv-SE" dirty="0" smtClean="0"/>
              <a:t>(</a:t>
            </a:r>
            <a:r>
              <a:rPr lang="sv-SE" dirty="0" err="1" smtClean="0"/>
              <a:t>float</a:t>
            </a:r>
            <a:r>
              <a:rPr lang="sv-SE" dirty="0" smtClean="0"/>
              <a:t> </a:t>
            </a:r>
            <a:r>
              <a:rPr lang="sv-SE" dirty="0" err="1" smtClean="0"/>
              <a:t>aTime,unsigned</a:t>
            </a:r>
            <a:r>
              <a:rPr lang="sv-SE" dirty="0" smtClean="0"/>
              <a:t> </a:t>
            </a:r>
            <a:r>
              <a:rPr lang="sv-SE" dirty="0" err="1" smtClean="0"/>
              <a:t>int</a:t>
            </a:r>
            <a:r>
              <a:rPr lang="sv-SE" dirty="0" smtClean="0"/>
              <a:t> </a:t>
            </a:r>
            <a:r>
              <a:rPr lang="sv-SE" dirty="0" err="1" smtClean="0"/>
              <a:t>aAnimationID</a:t>
            </a:r>
            <a:r>
              <a:rPr lang="sv-SE" dirty="0" smtClean="0"/>
              <a:t>)</a:t>
            </a:r>
          </a:p>
          <a:p>
            <a:r>
              <a:rPr lang="sv-SE" dirty="0" smtClean="0"/>
              <a:t>Observera att vi använder ett </a:t>
            </a:r>
            <a:r>
              <a:rPr lang="sv-SE" dirty="0" err="1" smtClean="0"/>
              <a:t>int</a:t>
            </a:r>
            <a:r>
              <a:rPr lang="sv-SE" dirty="0" smtClean="0"/>
              <a:t> som ID här. Detta är inte det enklaste sättet för grafikerna att jobba så jag rekommenderar att det </a:t>
            </a:r>
            <a:r>
              <a:rPr lang="sv-SE" dirty="0" err="1" smtClean="0"/>
              <a:t>ID:et</a:t>
            </a:r>
            <a:r>
              <a:rPr lang="sv-SE" dirty="0" smtClean="0"/>
              <a:t> kommer av att man </a:t>
            </a:r>
            <a:r>
              <a:rPr lang="sv-SE" dirty="0" err="1" smtClean="0"/>
              <a:t>hashar</a:t>
            </a:r>
            <a:r>
              <a:rPr lang="sv-SE" dirty="0" smtClean="0"/>
              <a:t> en sträng. </a:t>
            </a:r>
          </a:p>
          <a:p>
            <a:pPr lvl="1"/>
            <a:r>
              <a:rPr lang="sv-SE" dirty="0" smtClean="0"/>
              <a:t>På så sätt får man en optimal struktur i datorn för datorn och en enkel struktur utanför för människorna.</a:t>
            </a:r>
          </a:p>
          <a:p>
            <a:r>
              <a:rPr lang="sv-SE" dirty="0" smtClean="0"/>
              <a:t>Om vi har denna funktionen så är det möjligt att man inne i </a:t>
            </a:r>
            <a:r>
              <a:rPr lang="sv-SE" dirty="0" err="1" smtClean="0"/>
              <a:t>TransformationNode</a:t>
            </a:r>
            <a:r>
              <a:rPr lang="sv-SE" dirty="0" smtClean="0"/>
              <a:t> skulle kunna välja mellan multipla olika animationer och returnera värdet för den med rätt ID.</a:t>
            </a:r>
          </a:p>
          <a:p>
            <a:r>
              <a:rPr lang="sv-SE" dirty="0" smtClean="0"/>
              <a:t>Men för att göra detta vill vi skapa en ny </a:t>
            </a:r>
            <a:r>
              <a:rPr lang="sv-SE" dirty="0" err="1" smtClean="0"/>
              <a:t>TransformationNode</a:t>
            </a:r>
            <a:r>
              <a:rPr lang="sv-SE" dirty="0" smtClean="0"/>
              <a:t> klass.</a:t>
            </a:r>
          </a:p>
          <a:p>
            <a:r>
              <a:rPr lang="sv-SE" dirty="0" smtClean="0"/>
              <a:t>Vi kallad den </a:t>
            </a:r>
            <a:r>
              <a:rPr lang="sv-SE" dirty="0" err="1" smtClean="0"/>
              <a:t>TransformationNodeContainer</a:t>
            </a:r>
            <a:r>
              <a:rPr lang="sv-SE" dirty="0" smtClean="0"/>
              <a:t> : public </a:t>
            </a:r>
            <a:r>
              <a:rPr lang="sv-SE" dirty="0" err="1" smtClean="0"/>
              <a:t>TransformationNode</a:t>
            </a:r>
            <a:endParaRPr lang="sv-SE" dirty="0" smtClean="0"/>
          </a:p>
          <a:p>
            <a:r>
              <a:rPr lang="sv-SE" dirty="0" smtClean="0"/>
              <a:t>I denna klassen lagrar vi sedan en </a:t>
            </a:r>
            <a:r>
              <a:rPr lang="sv-SE" dirty="0" err="1" smtClean="0"/>
              <a:t>Map</a:t>
            </a:r>
            <a:r>
              <a:rPr lang="sv-SE" dirty="0" smtClean="0"/>
              <a:t> med multipla </a:t>
            </a:r>
            <a:r>
              <a:rPr lang="sv-SE" dirty="0" err="1" smtClean="0"/>
              <a:t>TransformationNode</a:t>
            </a:r>
            <a:r>
              <a:rPr lang="sv-SE" dirty="0" smtClean="0"/>
              <a:t>. En för varje animation som berör den </a:t>
            </a:r>
            <a:r>
              <a:rPr lang="sv-SE" dirty="0" err="1" smtClean="0"/>
              <a:t>ModelNoden</a:t>
            </a:r>
            <a:r>
              <a:rPr lang="sv-SE" dirty="0" smtClean="0"/>
              <a:t>. Om den blir anropad med en annan animation får den returnera ett default värde.</a:t>
            </a:r>
          </a:p>
          <a:p>
            <a:pPr lvl="1"/>
            <a:r>
              <a:rPr lang="sv-SE" dirty="0" smtClean="0"/>
              <a:t>Så som modellen </a:t>
            </a:r>
            <a:r>
              <a:rPr lang="sv-SE" dirty="0" smtClean="0"/>
              <a:t>ser ut om ingen animation pågår.</a:t>
            </a:r>
          </a:p>
          <a:p>
            <a:pPr lvl="1"/>
            <a:endParaRPr lang="sv-SE" dirty="0" smtClean="0"/>
          </a:p>
          <a:p>
            <a:endParaRPr lang="sv-S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Animation Systemet</a:t>
            </a:r>
            <a:endParaRPr lang="sv-SE" dirty="0"/>
          </a:p>
        </p:txBody>
      </p:sp>
      <p:sp>
        <p:nvSpPr>
          <p:cNvPr id="3" name="Platshållare för innehåll 2"/>
          <p:cNvSpPr>
            <a:spLocks noGrp="1"/>
          </p:cNvSpPr>
          <p:nvPr>
            <p:ph idx="1"/>
          </p:nvPr>
        </p:nvSpPr>
        <p:spPr/>
        <p:txBody>
          <a:bodyPr>
            <a:normAutofit fontScale="85000" lnSpcReduction="10000"/>
          </a:bodyPr>
          <a:lstStyle/>
          <a:p>
            <a:r>
              <a:rPr lang="sv-SE" dirty="0" smtClean="0"/>
              <a:t>Så vi anropar containern med </a:t>
            </a:r>
            <a:r>
              <a:rPr lang="sv-SE" dirty="0" err="1" smtClean="0"/>
              <a:t>GetTransformationByIDForTime</a:t>
            </a:r>
            <a:r>
              <a:rPr lang="sv-SE" dirty="0" smtClean="0"/>
              <a:t> och den returnerar antingen den animationen vi valt eller en default matris. </a:t>
            </a:r>
          </a:p>
          <a:p>
            <a:r>
              <a:rPr lang="sv-SE" dirty="0" smtClean="0"/>
              <a:t>Viktigt att observera är att alla </a:t>
            </a:r>
            <a:r>
              <a:rPr lang="sv-SE" dirty="0" err="1" smtClean="0"/>
              <a:t>TransformationNodes</a:t>
            </a:r>
            <a:r>
              <a:rPr lang="sv-SE" dirty="0" smtClean="0"/>
              <a:t> inte behöver vara en container utan kan vara en enskild nod också. </a:t>
            </a:r>
          </a:p>
          <a:p>
            <a:r>
              <a:rPr lang="sv-SE" dirty="0" err="1" smtClean="0"/>
              <a:t>Dvs</a:t>
            </a:r>
            <a:r>
              <a:rPr lang="sv-SE" dirty="0" smtClean="0"/>
              <a:t> du behöver bara containers för de noder som faktiskt är animerade. Dock kan det vara enklare att skriva dem så att alla blir containrar dock att vissa bara innehåller default värde.</a:t>
            </a:r>
          </a:p>
          <a:p>
            <a:r>
              <a:rPr lang="sv-SE" dirty="0" smtClean="0"/>
              <a:t>Så första steget för oss är nu att skapa dessa container klasser och byta det gamla interfacet mot det nya vi diskuterat idag. Först när vi gjort detta kan vi gå vidare till nästa steg.</a:t>
            </a:r>
          </a:p>
          <a:p>
            <a:endParaRPr lang="sv-SE"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Laddning av extra animations data</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Det </a:t>
            </a:r>
            <a:r>
              <a:rPr lang="sv-SE" dirty="0" smtClean="0"/>
              <a:t>ni behöver är förmågan att kunna ladda animations data från en fil och addera in det i en annan.</a:t>
            </a:r>
          </a:p>
          <a:p>
            <a:pPr lvl="1"/>
            <a:r>
              <a:rPr lang="sv-SE" dirty="0" smtClean="0"/>
              <a:t>Enklaste sättet att göra det är att ladda en original fil sen ladda en extra animations fil. Och sen skapa en </a:t>
            </a:r>
            <a:r>
              <a:rPr lang="sv-SE" dirty="0" err="1" smtClean="0"/>
              <a:t>AddAnimation</a:t>
            </a:r>
            <a:r>
              <a:rPr lang="sv-SE" dirty="0" smtClean="0"/>
              <a:t> funktion som tar och itererar igenom </a:t>
            </a:r>
            <a:r>
              <a:rPr lang="sv-SE" dirty="0" err="1" smtClean="0"/>
              <a:t>modelNode</a:t>
            </a:r>
            <a:r>
              <a:rPr lang="sv-SE" dirty="0" smtClean="0"/>
              <a:t> hierarkin och tar och lägger till dens </a:t>
            </a:r>
            <a:r>
              <a:rPr lang="sv-SE" dirty="0" err="1" smtClean="0"/>
              <a:t>transformationNode</a:t>
            </a:r>
            <a:r>
              <a:rPr lang="sv-SE" dirty="0" smtClean="0"/>
              <a:t> till den andras container.</a:t>
            </a:r>
          </a:p>
          <a:p>
            <a:pPr lvl="1"/>
            <a:r>
              <a:rPr lang="sv-SE" dirty="0" smtClean="0"/>
              <a:t>Dock leder detta till mycket långsammare </a:t>
            </a:r>
            <a:r>
              <a:rPr lang="sv-SE" dirty="0" smtClean="0"/>
              <a:t>laddnings </a:t>
            </a:r>
            <a:r>
              <a:rPr lang="sv-SE" dirty="0" smtClean="0"/>
              <a:t>kod då den behöver ladda all data flera gånger. En ideal </a:t>
            </a:r>
            <a:r>
              <a:rPr lang="sv-SE" dirty="0" smtClean="0"/>
              <a:t>lösning </a:t>
            </a:r>
            <a:r>
              <a:rPr lang="sv-SE" dirty="0" smtClean="0"/>
              <a:t>för detta är att dumpa sin ModelNode hierarki data till disk och sen ladda den. </a:t>
            </a:r>
            <a:r>
              <a:rPr lang="sv-SE" dirty="0" err="1" smtClean="0"/>
              <a:t>Dvs</a:t>
            </a:r>
            <a:r>
              <a:rPr lang="sv-SE" dirty="0" smtClean="0"/>
              <a:t> använda ett eget filformat.</a:t>
            </a:r>
          </a:p>
          <a:p>
            <a:pPr lvl="1"/>
            <a:r>
              <a:rPr lang="sv-SE" dirty="0" smtClean="0"/>
              <a:t>Men nu till början så kanske man inte vill skriva den koden direkt men man kanske </a:t>
            </a:r>
            <a:r>
              <a:rPr lang="sv-SE" dirty="0" smtClean="0"/>
              <a:t>inte </a:t>
            </a:r>
            <a:r>
              <a:rPr lang="sv-SE" dirty="0" smtClean="0"/>
              <a:t>vill ha stora laddnigns filer.</a:t>
            </a:r>
          </a:p>
          <a:p>
            <a:pPr lvl="1"/>
            <a:r>
              <a:rPr lang="sv-SE" dirty="0" smtClean="0"/>
              <a:t>Vad man kan göra är att man skapar en </a:t>
            </a:r>
            <a:r>
              <a:rPr lang="sv-SE" dirty="0" smtClean="0"/>
              <a:t>version </a:t>
            </a:r>
            <a:r>
              <a:rPr lang="sv-SE" dirty="0" smtClean="0"/>
              <a:t>av laddaren som bara laddar hierarki data. Dvs den skippar att ladda index</a:t>
            </a:r>
            <a:r>
              <a:rPr lang="sv-SE" dirty="0" smtClean="0"/>
              <a:t>, vertexar, </a:t>
            </a:r>
            <a:r>
              <a:rPr lang="sv-SE" dirty="0" smtClean="0"/>
              <a:t>surfaces etc.</a:t>
            </a:r>
          </a:p>
          <a:p>
            <a:pPr lvl="1"/>
            <a:r>
              <a:rPr lang="sv-SE" dirty="0" smtClean="0"/>
              <a:t>Då borde den bli snabb nog att utan problem kunna användas temporärt. Men då behöver man skriva den så att den tar in en </a:t>
            </a:r>
            <a:r>
              <a:rPr lang="sv-SE" dirty="0" err="1" smtClean="0"/>
              <a:t>ModelNode</a:t>
            </a:r>
            <a:r>
              <a:rPr lang="sv-SE" dirty="0" smtClean="0"/>
              <a:t> och adderar animationer till den </a:t>
            </a:r>
            <a:r>
              <a:rPr lang="sv-SE" dirty="0" err="1" smtClean="0"/>
              <a:t>node</a:t>
            </a:r>
            <a:r>
              <a:rPr lang="sv-SE" dirty="0" smtClean="0"/>
              <a:t> i hierarkin som matchar den på disk.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Laddning av extra animations data</a:t>
            </a:r>
            <a:endParaRPr lang="sv-SE" dirty="0"/>
          </a:p>
        </p:txBody>
      </p:sp>
      <p:sp>
        <p:nvSpPr>
          <p:cNvPr id="3" name="Platshållare för innehåll 2"/>
          <p:cNvSpPr>
            <a:spLocks noGrp="1"/>
          </p:cNvSpPr>
          <p:nvPr>
            <p:ph idx="1"/>
          </p:nvPr>
        </p:nvSpPr>
        <p:spPr/>
        <p:txBody>
          <a:bodyPr>
            <a:normAutofit/>
          </a:bodyPr>
          <a:lstStyle/>
          <a:p>
            <a:r>
              <a:rPr lang="sv-SE" sz="2000" dirty="0" smtClean="0"/>
              <a:t>Att man kan ladda och lägga till i hierarkin bygger så klart på att hierarkierna är identiska. Dvs att det är samma model bara med en annan </a:t>
            </a:r>
            <a:r>
              <a:rPr lang="sv-SE" sz="2000" dirty="0" smtClean="0"/>
              <a:t>animation</a:t>
            </a:r>
            <a:r>
              <a:rPr lang="sv-SE" sz="2000" dirty="0" smtClean="0"/>
              <a:t>.</a:t>
            </a:r>
          </a:p>
          <a:p>
            <a:pPr lvl="1"/>
            <a:r>
              <a:rPr lang="sv-SE" sz="1800" dirty="0" smtClean="0"/>
              <a:t>I läger här under är det inga problem då hierarkierna är likadana.</a:t>
            </a:r>
          </a:p>
          <a:p>
            <a:pPr lvl="1"/>
            <a:r>
              <a:rPr lang="sv-SE" sz="1800" dirty="0" smtClean="0"/>
              <a:t>Vi lägger helt enkel till </a:t>
            </a:r>
            <a:r>
              <a:rPr lang="sv-SE" sz="1800" dirty="0" smtClean="0"/>
              <a:t>animationen </a:t>
            </a:r>
            <a:r>
              <a:rPr lang="sv-SE" sz="1800" dirty="0" smtClean="0"/>
              <a:t>från högra hierarkin till samma ModelNode i vänstra.</a:t>
            </a:r>
            <a:endParaRPr lang="sv-SE" sz="2400" dirty="0" smtClean="0"/>
          </a:p>
        </p:txBody>
      </p:sp>
      <p:pic>
        <p:nvPicPr>
          <p:cNvPr id="1026" name="Picture 2"/>
          <p:cNvPicPr>
            <a:picLocks noChangeAspect="1" noChangeArrowheads="1"/>
          </p:cNvPicPr>
          <p:nvPr/>
        </p:nvPicPr>
        <p:blipFill>
          <a:blip r:embed="rId2" cstate="print"/>
          <a:srcRect/>
          <a:stretch>
            <a:fillRect/>
          </a:stretch>
        </p:blipFill>
        <p:spPr bwMode="auto">
          <a:xfrm>
            <a:off x="1187624" y="2331778"/>
            <a:ext cx="7201611" cy="423094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Laddning av extra animations data</a:t>
            </a:r>
            <a:endParaRPr lang="sv-SE" dirty="0"/>
          </a:p>
        </p:txBody>
      </p:sp>
      <p:sp>
        <p:nvSpPr>
          <p:cNvPr id="3" name="Platshållare för innehåll 2"/>
          <p:cNvSpPr>
            <a:spLocks noGrp="1"/>
          </p:cNvSpPr>
          <p:nvPr>
            <p:ph idx="1"/>
          </p:nvPr>
        </p:nvSpPr>
        <p:spPr/>
        <p:txBody>
          <a:bodyPr>
            <a:normAutofit/>
          </a:bodyPr>
          <a:lstStyle/>
          <a:p>
            <a:r>
              <a:rPr lang="sv-SE" sz="2400" dirty="0" smtClean="0"/>
              <a:t>Medans i fallet här under så är det tydligt att det är 2 olika hierarkier. Den röda delen saknas i den vänstra.</a:t>
            </a:r>
          </a:p>
          <a:p>
            <a:pPr lvl="1"/>
            <a:r>
              <a:rPr lang="sv-SE" sz="2000" dirty="0" smtClean="0"/>
              <a:t>I detta läget så är någon av filerna fel och behöver fixas</a:t>
            </a:r>
          </a:p>
          <a:p>
            <a:pPr>
              <a:buNone/>
            </a:pPr>
            <a:endParaRPr lang="sv-SE" sz="2400" dirty="0" smtClean="0"/>
          </a:p>
        </p:txBody>
      </p:sp>
      <p:pic>
        <p:nvPicPr>
          <p:cNvPr id="2050" name="Picture 2"/>
          <p:cNvPicPr>
            <a:picLocks noChangeAspect="1" noChangeArrowheads="1"/>
          </p:cNvPicPr>
          <p:nvPr/>
        </p:nvPicPr>
        <p:blipFill>
          <a:blip r:embed="rId2" cstate="print"/>
          <a:srcRect/>
          <a:stretch>
            <a:fillRect/>
          </a:stretch>
        </p:blipFill>
        <p:spPr bwMode="auto">
          <a:xfrm>
            <a:off x="1115616" y="2204864"/>
            <a:ext cx="5791572" cy="424715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Laddning av data</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Det är en bra ide att skriva ett externt verktyg där man kan sätta ihop de </a:t>
            </a:r>
            <a:r>
              <a:rPr lang="sv-SE" dirty="0" smtClean="0"/>
              <a:t>separata </a:t>
            </a:r>
            <a:r>
              <a:rPr lang="sv-SE" dirty="0" smtClean="0"/>
              <a:t>filerna till en full model och sedan spara ut den.</a:t>
            </a:r>
          </a:p>
          <a:p>
            <a:pPr lvl="1"/>
            <a:r>
              <a:rPr lang="sv-SE" dirty="0" smtClean="0"/>
              <a:t>Detta är inte komplext gör en </a:t>
            </a:r>
            <a:r>
              <a:rPr lang="sv-SE" dirty="0" err="1" smtClean="0"/>
              <a:t>save</a:t>
            </a:r>
            <a:r>
              <a:rPr lang="sv-SE" dirty="0" smtClean="0"/>
              <a:t> och </a:t>
            </a:r>
            <a:r>
              <a:rPr lang="sv-SE" dirty="0" err="1" smtClean="0"/>
              <a:t>load</a:t>
            </a:r>
            <a:r>
              <a:rPr lang="sv-SE" dirty="0" smtClean="0"/>
              <a:t> funktion för varje klass som skriver till en </a:t>
            </a:r>
            <a:r>
              <a:rPr lang="sv-SE" dirty="0" err="1" smtClean="0"/>
              <a:t>stream</a:t>
            </a:r>
            <a:r>
              <a:rPr lang="sv-SE" dirty="0" smtClean="0"/>
              <a:t>. Börja med att anropa top noden och om varje node </a:t>
            </a:r>
            <a:r>
              <a:rPr lang="sv-SE" dirty="0" smtClean="0"/>
              <a:t>rekursivt </a:t>
            </a:r>
            <a:r>
              <a:rPr lang="sv-SE" dirty="0" smtClean="0"/>
              <a:t>sparar sina childs är det löst.</a:t>
            </a:r>
          </a:p>
          <a:p>
            <a:r>
              <a:rPr lang="sv-SE" dirty="0" smtClean="0"/>
              <a:t>Just idag kanske inte är rätt läge att skriva en sådan </a:t>
            </a:r>
            <a:r>
              <a:rPr lang="sv-SE" dirty="0" err="1" smtClean="0"/>
              <a:t>tool</a:t>
            </a:r>
            <a:r>
              <a:rPr lang="sv-SE" dirty="0" smtClean="0"/>
              <a:t> men ett sådant format skulle minska era laddnings tider dramatiskt och inte ta för mycket tid.</a:t>
            </a:r>
          </a:p>
          <a:p>
            <a:r>
              <a:rPr lang="sv-SE" dirty="0" smtClean="0"/>
              <a:t>Men det viktiga är </a:t>
            </a:r>
            <a:r>
              <a:rPr lang="sv-SE" dirty="0" smtClean="0"/>
              <a:t>att </a:t>
            </a:r>
            <a:r>
              <a:rPr lang="sv-SE" dirty="0" smtClean="0"/>
              <a:t>ha felvalidering hur ni än gör det så att ni är säkra på att den filen ni adderar som en animation har samma hierarki som den ni adderar till.</a:t>
            </a:r>
          </a:p>
          <a:p>
            <a:pPr lvl="1"/>
            <a:r>
              <a:rPr lang="sv-SE" dirty="0" smtClean="0"/>
              <a:t>Annars kan ni få väldigt underliga buggar.</a:t>
            </a:r>
          </a:p>
          <a:p>
            <a:r>
              <a:rPr lang="sv-SE" dirty="0" smtClean="0"/>
              <a:t>Men om allt som kommit än så länge är gjort och funkar så kan man säga att vi nu ska kunna ha en model node som har en transformationNodecontainer som </a:t>
            </a:r>
            <a:r>
              <a:rPr lang="sv-SE" dirty="0" smtClean="0"/>
              <a:t>har </a:t>
            </a:r>
            <a:r>
              <a:rPr lang="sv-SE" dirty="0" smtClean="0"/>
              <a:t>multipla transformation nodes bundna till olika </a:t>
            </a:r>
            <a:r>
              <a:rPr lang="sv-SE" dirty="0" smtClean="0"/>
              <a:t>id.</a:t>
            </a:r>
            <a:endParaRPr lang="sv-SE" dirty="0" smtClean="0"/>
          </a:p>
          <a:p>
            <a:r>
              <a:rPr lang="sv-SE" dirty="0" smtClean="0"/>
              <a:t>Så det är dags att uppdatera </a:t>
            </a:r>
            <a:r>
              <a:rPr lang="sv-SE" dirty="0" err="1" smtClean="0"/>
              <a:t>instance</a:t>
            </a:r>
            <a:r>
              <a:rPr lang="sv-SE" dirty="0" smtClean="0"/>
              <a:t> sidan också.</a:t>
            </a:r>
          </a:p>
          <a:p>
            <a:pPr lvl="1"/>
            <a:endParaRPr lang="sv-SE" dirty="0" smtClean="0"/>
          </a:p>
          <a:p>
            <a:endParaRPr lang="sv-SE" dirty="0" smtClean="0"/>
          </a:p>
          <a:p>
            <a:endParaRPr lang="sv-SE" dirty="0" smtClean="0"/>
          </a:p>
          <a:p>
            <a:endParaRPr lang="sv-SE" dirty="0" smtClean="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5776</TotalTime>
  <Words>2121</Words>
  <Application>Microsoft Office PowerPoint</Application>
  <PresentationFormat>Bildspel på skärmen (4:3)</PresentationFormat>
  <Paragraphs>132</Paragraphs>
  <Slides>16</Slides>
  <Notes>0</Notes>
  <HiddenSlides>0</HiddenSlides>
  <MMClips>0</MMClips>
  <ScaleCrop>false</ScaleCrop>
  <HeadingPairs>
    <vt:vector size="4" baseType="variant">
      <vt:variant>
        <vt:lpstr>Tema</vt:lpstr>
      </vt:variant>
      <vt:variant>
        <vt:i4>1</vt:i4>
      </vt:variant>
      <vt:variant>
        <vt:lpstr>Bildrubriker</vt:lpstr>
      </vt:variant>
      <vt:variant>
        <vt:i4>16</vt:i4>
      </vt:variant>
    </vt:vector>
  </HeadingPairs>
  <TitlesOfParts>
    <vt:vector size="17" baseType="lpstr">
      <vt:lpstr>Office-tema</vt:lpstr>
      <vt:lpstr>                     Applicerad 3D programmering  Föreläsning 19             </vt:lpstr>
      <vt:lpstr>Animation Systemet</vt:lpstr>
      <vt:lpstr>Animation Systemet</vt:lpstr>
      <vt:lpstr>Animation Systemet</vt:lpstr>
      <vt:lpstr>Animation Systemet</vt:lpstr>
      <vt:lpstr>Laddning av extra animations data</vt:lpstr>
      <vt:lpstr>Laddning av extra animations data</vt:lpstr>
      <vt:lpstr>Laddning av extra animations data</vt:lpstr>
      <vt:lpstr>Laddning av data</vt:lpstr>
      <vt:lpstr>Multipla Animationer på Instance sidan.</vt:lpstr>
      <vt:lpstr>Multipla Animationer på Instance sidan.</vt:lpstr>
      <vt:lpstr>Multipla Animationer på Instance sidan.</vt:lpstr>
      <vt:lpstr>Multipla Animationer på Instance sidan.</vt:lpstr>
      <vt:lpstr>Animations blendning</vt:lpstr>
      <vt:lpstr>Animations blendning</vt:lpstr>
      <vt:lpstr>Animations blendning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545</cp:revision>
  <dcterms:created xsi:type="dcterms:W3CDTF">2009-06-24T07:23:26Z</dcterms:created>
  <dcterms:modified xsi:type="dcterms:W3CDTF">2015-11-17T13:29:32Z</dcterms:modified>
</cp:coreProperties>
</file>