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>
        <p:scale>
          <a:sx n="62" d="100"/>
          <a:sy n="62" d="100"/>
        </p:scale>
        <p:origin x="12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Local</a:t>
            </a:r>
            <a:r>
              <a:rPr lang="nl-NL" dirty="0" smtClean="0"/>
              <a:t> Exchange </a:t>
            </a:r>
            <a:r>
              <a:rPr lang="nl-NL" dirty="0" err="1" smtClean="0"/>
              <a:t>trading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Eindopdracht CMPIII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2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Aangepast 9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C16017"/>
      </a:accent1>
      <a:accent2>
        <a:srgbClr val="EDDBCD"/>
      </a:accent2>
      <a:accent3>
        <a:srgbClr val="CDCDCD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</Words>
  <Application>Microsoft Macintosh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Local Exchange trading system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Ellen Tijtgat</dc:creator>
  <cp:lastModifiedBy>Ellen Tijtgat</cp:lastModifiedBy>
  <cp:revision>3</cp:revision>
  <dcterms:created xsi:type="dcterms:W3CDTF">2016-10-26T13:13:30Z</dcterms:created>
  <dcterms:modified xsi:type="dcterms:W3CDTF">2016-10-26T13:21:11Z</dcterms:modified>
</cp:coreProperties>
</file>