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0"/>
  </p:notesMasterIdLst>
  <p:sldIdLst>
    <p:sldId id="256" r:id="rId2"/>
    <p:sldId id="257" r:id="rId3"/>
    <p:sldId id="258" r:id="rId4"/>
    <p:sldId id="268" r:id="rId5"/>
    <p:sldId id="259" r:id="rId6"/>
    <p:sldId id="260" r:id="rId7"/>
    <p:sldId id="266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Erickson" userId="e28897dbfb9161ac" providerId="LiveId" clId="{B8604154-54DB-4C4E-8BD3-47E5B5D88E1A}"/>
    <pc:docChg chg="undo custSel addSld delSld modSld">
      <pc:chgData name="Mark Erickson" userId="e28897dbfb9161ac" providerId="LiveId" clId="{B8604154-54DB-4C4E-8BD3-47E5B5D88E1A}" dt="2018-12-05T13:51:35.721" v="1438" actId="20577"/>
      <pc:docMkLst>
        <pc:docMk/>
      </pc:docMkLst>
      <pc:sldChg chg="modSp">
        <pc:chgData name="Mark Erickson" userId="e28897dbfb9161ac" providerId="LiveId" clId="{B8604154-54DB-4C4E-8BD3-47E5B5D88E1A}" dt="2018-12-03T03:03:32.577" v="1003" actId="20577"/>
        <pc:sldMkLst>
          <pc:docMk/>
          <pc:sldMk cId="109857222" sldId="256"/>
        </pc:sldMkLst>
        <pc:spChg chg="mod">
          <ac:chgData name="Mark Erickson" userId="e28897dbfb9161ac" providerId="LiveId" clId="{B8604154-54DB-4C4E-8BD3-47E5B5D88E1A}" dt="2018-12-03T03:03:32.577" v="1003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modNotesTx">
        <pc:chgData name="Mark Erickson" userId="e28897dbfb9161ac" providerId="LiveId" clId="{B8604154-54DB-4C4E-8BD3-47E5B5D88E1A}" dt="2018-12-03T03:27:49.803" v="1186" actId="20577"/>
        <pc:sldMkLst>
          <pc:docMk/>
          <pc:sldMk cId="4130922172" sldId="257"/>
        </pc:sldMkLst>
        <pc:spChg chg="mod">
          <ac:chgData name="Mark Erickson" userId="e28897dbfb9161ac" providerId="LiveId" clId="{B8604154-54DB-4C4E-8BD3-47E5B5D88E1A}" dt="2018-12-03T00:24:22.348" v="65" actId="20577"/>
          <ac:spMkLst>
            <pc:docMk/>
            <pc:sldMk cId="4130922172" sldId="257"/>
            <ac:spMk id="2" creationId="{F91D566B-343E-47A7-A462-5EA3025AEB40}"/>
          </ac:spMkLst>
        </pc:spChg>
        <pc:spChg chg="mod">
          <ac:chgData name="Mark Erickson" userId="e28897dbfb9161ac" providerId="LiveId" clId="{B8604154-54DB-4C4E-8BD3-47E5B5D88E1A}" dt="2018-12-03T03:15:31.961" v="1076" actId="6549"/>
          <ac:spMkLst>
            <pc:docMk/>
            <pc:sldMk cId="4130922172" sldId="257"/>
            <ac:spMk id="3" creationId="{FAC31A75-7D6F-47B9-8355-322EA399EED3}"/>
          </ac:spMkLst>
        </pc:spChg>
      </pc:sldChg>
      <pc:sldChg chg="modSp modNotesTx">
        <pc:chgData name="Mark Erickson" userId="e28897dbfb9161ac" providerId="LiveId" clId="{B8604154-54DB-4C4E-8BD3-47E5B5D88E1A}" dt="2018-12-05T13:51:35.721" v="1438" actId="20577"/>
        <pc:sldMkLst>
          <pc:docMk/>
          <pc:sldMk cId="2828187735" sldId="258"/>
        </pc:sldMkLst>
        <pc:spChg chg="mod">
          <ac:chgData name="Mark Erickson" userId="e28897dbfb9161ac" providerId="LiveId" clId="{B8604154-54DB-4C4E-8BD3-47E5B5D88E1A}" dt="2018-12-05T13:42:19.979" v="1223" actId="20577"/>
          <ac:spMkLst>
            <pc:docMk/>
            <pc:sldMk cId="2828187735" sldId="258"/>
            <ac:spMk id="2" creationId="{3F1C9E07-03C5-4699-8712-18B7A8F3B9D6}"/>
          </ac:spMkLst>
        </pc:spChg>
        <pc:spChg chg="mod">
          <ac:chgData name="Mark Erickson" userId="e28897dbfb9161ac" providerId="LiveId" clId="{B8604154-54DB-4C4E-8BD3-47E5B5D88E1A}" dt="2018-12-05T13:51:35.721" v="1438" actId="20577"/>
          <ac:spMkLst>
            <pc:docMk/>
            <pc:sldMk cId="2828187735" sldId="258"/>
            <ac:spMk id="3" creationId="{97801573-4EB1-4D9C-93E8-841F0DC63A0E}"/>
          </ac:spMkLst>
        </pc:spChg>
      </pc:sldChg>
      <pc:sldChg chg="modSp modNotesTx">
        <pc:chgData name="Mark Erickson" userId="e28897dbfb9161ac" providerId="LiveId" clId="{B8604154-54DB-4C4E-8BD3-47E5B5D88E1A}" dt="2018-12-03T03:27:25.028" v="1175" actId="20577"/>
        <pc:sldMkLst>
          <pc:docMk/>
          <pc:sldMk cId="284918011" sldId="259"/>
        </pc:sldMkLst>
        <pc:spChg chg="mod">
          <ac:chgData name="Mark Erickson" userId="e28897dbfb9161ac" providerId="LiveId" clId="{B8604154-54DB-4C4E-8BD3-47E5B5D88E1A}" dt="2018-12-03T00:26:46.052" v="109" actId="20577"/>
          <ac:spMkLst>
            <pc:docMk/>
            <pc:sldMk cId="284918011" sldId="259"/>
            <ac:spMk id="2" creationId="{1533455A-BF65-48C8-9F80-225EF54D9E22}"/>
          </ac:spMkLst>
        </pc:spChg>
        <pc:spChg chg="mod">
          <ac:chgData name="Mark Erickson" userId="e28897dbfb9161ac" providerId="LiveId" clId="{B8604154-54DB-4C4E-8BD3-47E5B5D88E1A}" dt="2018-12-03T03:25:30.605" v="1161" actId="20577"/>
          <ac:spMkLst>
            <pc:docMk/>
            <pc:sldMk cId="284918011" sldId="259"/>
            <ac:spMk id="3" creationId="{2466DC96-801C-4A75-9E3A-FFA5CAF61A9A}"/>
          </ac:spMkLst>
        </pc:spChg>
      </pc:sldChg>
      <pc:sldChg chg="addSp modSp modNotesTx">
        <pc:chgData name="Mark Erickson" userId="e28897dbfb9161ac" providerId="LiveId" clId="{B8604154-54DB-4C4E-8BD3-47E5B5D88E1A}" dt="2018-12-05T13:48:09.025" v="1271" actId="20577"/>
        <pc:sldMkLst>
          <pc:docMk/>
          <pc:sldMk cId="3119543926" sldId="260"/>
        </pc:sldMkLst>
        <pc:spChg chg="mod">
          <ac:chgData name="Mark Erickson" userId="e28897dbfb9161ac" providerId="LiveId" clId="{B8604154-54DB-4C4E-8BD3-47E5B5D88E1A}" dt="2018-12-03T00:26:56.983" v="118" actId="20577"/>
          <ac:spMkLst>
            <pc:docMk/>
            <pc:sldMk cId="3119543926" sldId="260"/>
            <ac:spMk id="2" creationId="{2F0B101E-FDF3-47EC-881B-29C0A84888C1}"/>
          </ac:spMkLst>
        </pc:spChg>
        <pc:spChg chg="mod">
          <ac:chgData name="Mark Erickson" userId="e28897dbfb9161ac" providerId="LiveId" clId="{B8604154-54DB-4C4E-8BD3-47E5B5D88E1A}" dt="2018-12-03T01:28:46.217" v="724" actId="1076"/>
          <ac:spMkLst>
            <pc:docMk/>
            <pc:sldMk cId="3119543926" sldId="260"/>
            <ac:spMk id="3" creationId="{0807E62E-1D7A-4319-BAD6-F97C82038C66}"/>
          </ac:spMkLst>
        </pc:spChg>
        <pc:graphicFrameChg chg="add mod modGraphic">
          <ac:chgData name="Mark Erickson" userId="e28897dbfb9161ac" providerId="LiveId" clId="{B8604154-54DB-4C4E-8BD3-47E5B5D88E1A}" dt="2018-12-05T13:48:09.025" v="1271" actId="20577"/>
          <ac:graphicFrameMkLst>
            <pc:docMk/>
            <pc:sldMk cId="3119543926" sldId="260"/>
            <ac:graphicFrameMk id="4" creationId="{35BCC681-6BCC-4823-A930-572AF12C944E}"/>
          </ac:graphicFrameMkLst>
        </pc:graphicFrameChg>
      </pc:sldChg>
      <pc:sldChg chg="modSp add del">
        <pc:chgData name="Mark Erickson" userId="e28897dbfb9161ac" providerId="LiveId" clId="{B8604154-54DB-4C4E-8BD3-47E5B5D88E1A}" dt="2018-12-03T01:03:55.870" v="173" actId="20577"/>
        <pc:sldMkLst>
          <pc:docMk/>
          <pc:sldMk cId="3926573597" sldId="264"/>
        </pc:sldMkLst>
        <pc:spChg chg="mod">
          <ac:chgData name="Mark Erickson" userId="e28897dbfb9161ac" providerId="LiveId" clId="{B8604154-54DB-4C4E-8BD3-47E5B5D88E1A}" dt="2018-12-03T01:03:48.157" v="169" actId="20577"/>
          <ac:spMkLst>
            <pc:docMk/>
            <pc:sldMk cId="3926573597" sldId="264"/>
            <ac:spMk id="2" creationId="{11996604-9592-49FD-A0E0-016E14C56618}"/>
          </ac:spMkLst>
        </pc:spChg>
        <pc:spChg chg="mod">
          <ac:chgData name="Mark Erickson" userId="e28897dbfb9161ac" providerId="LiveId" clId="{B8604154-54DB-4C4E-8BD3-47E5B5D88E1A}" dt="2018-12-03T01:03:55.870" v="173" actId="20577"/>
          <ac:spMkLst>
            <pc:docMk/>
            <pc:sldMk cId="3926573597" sldId="264"/>
            <ac:spMk id="3" creationId="{0C6ED219-1CD0-4C3F-BCF5-E0127A662BD8}"/>
          </ac:spMkLst>
        </pc:spChg>
      </pc:sldChg>
      <pc:sldChg chg="modSp modNotesTx">
        <pc:chgData name="Mark Erickson" userId="e28897dbfb9161ac" providerId="LiveId" clId="{B8604154-54DB-4C4E-8BD3-47E5B5D88E1A}" dt="2018-12-03T03:32:32.034" v="1197" actId="20577"/>
        <pc:sldMkLst>
          <pc:docMk/>
          <pc:sldMk cId="4190105939" sldId="266"/>
        </pc:sldMkLst>
        <pc:spChg chg="mod">
          <ac:chgData name="Mark Erickson" userId="e28897dbfb9161ac" providerId="LiveId" clId="{B8604154-54DB-4C4E-8BD3-47E5B5D88E1A}" dt="2018-12-03T00:54:13.373" v="154" actId="20577"/>
          <ac:spMkLst>
            <pc:docMk/>
            <pc:sldMk cId="4190105939" sldId="266"/>
            <ac:spMk id="2" creationId="{2F0B101E-FDF3-47EC-881B-29C0A84888C1}"/>
          </ac:spMkLst>
        </pc:spChg>
        <pc:spChg chg="mod">
          <ac:chgData name="Mark Erickson" userId="e28897dbfb9161ac" providerId="LiveId" clId="{B8604154-54DB-4C4E-8BD3-47E5B5D88E1A}" dt="2018-12-03T03:32:32.034" v="1197" actId="20577"/>
          <ac:spMkLst>
            <pc:docMk/>
            <pc:sldMk cId="4190105939" sldId="266"/>
            <ac:spMk id="3" creationId="{0807E62E-1D7A-4319-BAD6-F97C82038C66}"/>
          </ac:spMkLst>
        </pc:spChg>
      </pc:sldChg>
      <pc:sldChg chg="modSp">
        <pc:chgData name="Mark Erickson" userId="e28897dbfb9161ac" providerId="LiveId" clId="{B8604154-54DB-4C4E-8BD3-47E5B5D88E1A}" dt="2018-12-03T15:25:18.949" v="1215" actId="20577"/>
        <pc:sldMkLst>
          <pc:docMk/>
          <pc:sldMk cId="1203666983" sldId="268"/>
        </pc:sldMkLst>
        <pc:spChg chg="mod">
          <ac:chgData name="Mark Erickson" userId="e28897dbfb9161ac" providerId="LiveId" clId="{B8604154-54DB-4C4E-8BD3-47E5B5D88E1A}" dt="2018-12-03T00:26:03.691" v="89" actId="20577"/>
          <ac:spMkLst>
            <pc:docMk/>
            <pc:sldMk cId="1203666983" sldId="268"/>
            <ac:spMk id="2" creationId="{3F1C9E07-03C5-4699-8712-18B7A8F3B9D6}"/>
          </ac:spMkLst>
        </pc:spChg>
        <pc:spChg chg="mod">
          <ac:chgData name="Mark Erickson" userId="e28897dbfb9161ac" providerId="LiveId" clId="{B8604154-54DB-4C4E-8BD3-47E5B5D88E1A}" dt="2018-12-03T15:25:18.949" v="1215" actId="20577"/>
          <ac:spMkLst>
            <pc:docMk/>
            <pc:sldMk cId="1203666983" sldId="268"/>
            <ac:spMk id="3" creationId="{97801573-4EB1-4D9C-93E8-841F0DC63A0E}"/>
          </ac:spMkLst>
        </pc:spChg>
      </pc:sldChg>
    </pc:docChg>
  </pc:docChgLst>
  <pc:docChgLst>
    <pc:chgData name="Aaron Elliott" userId="S::elliae01@pfw.edu::64c0e282-6774-4b1b-8772-89f821194d3f" providerId="AD" clId="Web-{8F3FC21E-047C-4BDE-A75D-6DC46536A89A}"/>
    <pc:docChg chg="modSld">
      <pc:chgData name="Aaron Elliott" userId="S::elliae01@pfw.edu::64c0e282-6774-4b1b-8772-89f821194d3f" providerId="AD" clId="Web-{8F3FC21E-047C-4BDE-A75D-6DC46536A89A}" dt="2018-09-17T01:44:12.194" v="2" actId="20577"/>
      <pc:docMkLst>
        <pc:docMk/>
      </pc:docMkLst>
      <pc:sldChg chg="modSp">
        <pc:chgData name="Aaron Elliott" userId="S::elliae01@pfw.edu::64c0e282-6774-4b1b-8772-89f821194d3f" providerId="AD" clId="Web-{8F3FC21E-047C-4BDE-A75D-6DC46536A89A}" dt="2018-09-17T01:44:08.335" v="0" actId="20577"/>
        <pc:sldMkLst>
          <pc:docMk/>
          <pc:sldMk cId="109857222" sldId="256"/>
        </pc:sldMkLst>
        <pc:spChg chg="mod">
          <ac:chgData name="Aaron Elliott" userId="S::elliae01@pfw.edu::64c0e282-6774-4b1b-8772-89f821194d3f" providerId="AD" clId="Web-{8F3FC21E-047C-4BDE-A75D-6DC46536A89A}" dt="2018-09-17T01:44:08.335" v="0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Aaron New" userId="S::newac01@pfw.edu::08504e8f-8b07-4ca6-a5db-b71a8aff8447" providerId="AD" clId="Web-{F878C47C-B90A-4E1D-A5C3-4882F59AB86E}"/>
    <pc:docChg chg="addSld delSld modSld">
      <pc:chgData name="Aaron New" userId="S::newac01@pfw.edu::08504e8f-8b07-4ca6-a5db-b71a8aff8447" providerId="AD" clId="Web-{F878C47C-B90A-4E1D-A5C3-4882F59AB86E}" dt="2018-09-17T02:40:52.965" v="135" actId="20577"/>
      <pc:docMkLst>
        <pc:docMk/>
      </pc:docMkLst>
      <pc:sldChg chg="modSp">
        <pc:chgData name="Aaron New" userId="S::newac01@pfw.edu::08504e8f-8b07-4ca6-a5db-b71a8aff8447" providerId="AD" clId="Web-{F878C47C-B90A-4E1D-A5C3-4882F59AB86E}" dt="2018-09-17T02:10:42.006" v="116" actId="20577"/>
        <pc:sldMkLst>
          <pc:docMk/>
          <pc:sldMk cId="3119543926" sldId="260"/>
        </pc:sldMkLst>
        <pc:spChg chg="mod">
          <ac:chgData name="Aaron New" userId="S::newac01@pfw.edu::08504e8f-8b07-4ca6-a5db-b71a8aff8447" providerId="AD" clId="Web-{F878C47C-B90A-4E1D-A5C3-4882F59AB86E}" dt="2018-09-17T02:10:42.006" v="116" actId="20577"/>
          <ac:spMkLst>
            <pc:docMk/>
            <pc:sldMk cId="3119543926" sldId="260"/>
            <ac:spMk id="3" creationId="{0807E62E-1D7A-4319-BAD6-F97C82038C66}"/>
          </ac:spMkLst>
        </pc:spChg>
      </pc:sldChg>
      <pc:sldChg chg="modSp add replId">
        <pc:chgData name="Aaron New" userId="S::newac01@pfw.edu::08504e8f-8b07-4ca6-a5db-b71a8aff8447" providerId="AD" clId="Web-{F878C47C-B90A-4E1D-A5C3-4882F59AB86E}" dt="2018-09-17T02:40:52.918" v="133" actId="20577"/>
        <pc:sldMkLst>
          <pc:docMk/>
          <pc:sldMk cId="4190105939" sldId="266"/>
        </pc:sldMkLst>
        <pc:spChg chg="mod">
          <ac:chgData name="Aaron New" userId="S::newac01@pfw.edu::08504e8f-8b07-4ca6-a5db-b71a8aff8447" providerId="AD" clId="Web-{F878C47C-B90A-4E1D-A5C3-4882F59AB86E}" dt="2018-09-17T02:40:52.918" v="133" actId="20577"/>
          <ac:spMkLst>
            <pc:docMk/>
            <pc:sldMk cId="4190105939" sldId="266"/>
            <ac:spMk id="3" creationId="{0807E62E-1D7A-4319-BAD6-F97C82038C66}"/>
          </ac:spMkLst>
        </pc:spChg>
      </pc:sldChg>
    </pc:docChg>
  </pc:docChgLst>
  <pc:docChgLst>
    <pc:chgData name="David Bell" userId="S::bellds01@pfw.edu::e0866b20-b84f-4a63-979f-82dfb22f7d38" providerId="AD" clId="Web-{20874AB9-6AC3-407E-8A18-B4156063DFEF}"/>
    <pc:docChg chg="addSld modSld">
      <pc:chgData name="David Bell" userId="S::bellds01@pfw.edu::e0866b20-b84f-4a63-979f-82dfb22f7d38" providerId="AD" clId="Web-{20874AB9-6AC3-407E-8A18-B4156063DFEF}" dt="2018-09-16T23:43:24.133" v="362" actId="20577"/>
      <pc:docMkLst>
        <pc:docMk/>
      </pc:docMkLst>
      <pc:sldChg chg="modSp">
        <pc:chgData name="David Bell" userId="S::bellds01@pfw.edu::e0866b20-b84f-4a63-979f-82dfb22f7d38" providerId="AD" clId="Web-{20874AB9-6AC3-407E-8A18-B4156063DFEF}" dt="2018-09-16T23:43:19.602" v="360" actId="20577"/>
        <pc:sldMkLst>
          <pc:docMk/>
          <pc:sldMk cId="109857222" sldId="256"/>
        </pc:sldMkLst>
        <pc:spChg chg="mod">
          <ac:chgData name="David Bell" userId="S::bellds01@pfw.edu::e0866b20-b84f-4a63-979f-82dfb22f7d38" providerId="AD" clId="Web-{20874AB9-6AC3-407E-8A18-B4156063DFEF}" dt="2018-09-16T23:20:50.457" v="4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avid Bell" userId="S::bellds01@pfw.edu::e0866b20-b84f-4a63-979f-82dfb22f7d38" providerId="AD" clId="Web-{20874AB9-6AC3-407E-8A18-B4156063DFEF}" dt="2018-09-16T23:43:19.602" v="36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David Bell" userId="S::bellds01@pfw.edu::e0866b20-b84f-4a63-979f-82dfb22f7d38" providerId="AD" clId="Web-{20874AB9-6AC3-407E-8A18-B4156063DFEF}" dt="2018-09-16T23:42:39.242" v="350" actId="20577"/>
        <pc:sldMkLst>
          <pc:docMk/>
          <pc:sldMk cId="4130922172" sldId="257"/>
        </pc:sldMkLst>
        <pc:spChg chg="mod">
          <ac:chgData name="David Bell" userId="S::bellds01@pfw.edu::e0866b20-b84f-4a63-979f-82dfb22f7d38" providerId="AD" clId="Web-{20874AB9-6AC3-407E-8A18-B4156063DFEF}" dt="2018-09-16T23:42:39.242" v="350" actId="20577"/>
          <ac:spMkLst>
            <pc:docMk/>
            <pc:sldMk cId="4130922172" sldId="257"/>
            <ac:spMk id="2" creationId="{F91D566B-343E-47A7-A462-5EA3025AEB40}"/>
          </ac:spMkLst>
        </pc:spChg>
      </pc:sldChg>
      <pc:sldChg chg="modSp new">
        <pc:chgData name="David Bell" userId="S::bellds01@pfw.edu::e0866b20-b84f-4a63-979f-82dfb22f7d38" providerId="AD" clId="Web-{20874AB9-6AC3-407E-8A18-B4156063DFEF}" dt="2018-09-16T23:20:32.925" v="36" actId="20577"/>
        <pc:sldMkLst>
          <pc:docMk/>
          <pc:sldMk cId="2828187735" sldId="258"/>
        </pc:sldMkLst>
        <pc:spChg chg="mod">
          <ac:chgData name="David Bell" userId="S::bellds01@pfw.edu::e0866b20-b84f-4a63-979f-82dfb22f7d38" providerId="AD" clId="Web-{20874AB9-6AC3-407E-8A18-B4156063DFEF}" dt="2018-09-16T23:20:32.925" v="36" actId="20577"/>
          <ac:spMkLst>
            <pc:docMk/>
            <pc:sldMk cId="2828187735" sldId="258"/>
            <ac:spMk id="2" creationId="{3F1C9E07-03C5-4699-8712-18B7A8F3B9D6}"/>
          </ac:spMkLst>
        </pc:spChg>
      </pc:sldChg>
      <pc:sldChg chg="new">
        <pc:chgData name="David Bell" userId="S::bellds01@pfw.edu::e0866b20-b84f-4a63-979f-82dfb22f7d38" providerId="AD" clId="Web-{20874AB9-6AC3-407E-8A18-B4156063DFEF}" dt="2018-09-16T23:20:20.816" v="16"/>
        <pc:sldMkLst>
          <pc:docMk/>
          <pc:sldMk cId="284918011" sldId="259"/>
        </pc:sldMkLst>
      </pc:sldChg>
      <pc:sldChg chg="new">
        <pc:chgData name="David Bell" userId="S::bellds01@pfw.edu::e0866b20-b84f-4a63-979f-82dfb22f7d38" providerId="AD" clId="Web-{20874AB9-6AC3-407E-8A18-B4156063DFEF}" dt="2018-09-16T23:23:56.193" v="160"/>
        <pc:sldMkLst>
          <pc:docMk/>
          <pc:sldMk cId="3119543926" sldId="260"/>
        </pc:sldMkLst>
      </pc:sldChg>
      <pc:sldChg chg="addSp delSp modSp new mod modClrScheme chgLayout">
        <pc:chgData name="David Bell" userId="S::bellds01@pfw.edu::e0866b20-b84f-4a63-979f-82dfb22f7d38" providerId="AD" clId="Web-{20874AB9-6AC3-407E-8A18-B4156063DFEF}" dt="2018-09-16T23:42:49.835" v="353" actId="1076"/>
        <pc:sldMkLst>
          <pc:docMk/>
          <pc:sldMk cId="3926573597" sldId="264"/>
        </pc:sldMkLst>
        <pc:spChg chg="mod ord">
          <ac:chgData name="David Bell" userId="S::bellds01@pfw.edu::e0866b20-b84f-4a63-979f-82dfb22f7d38" providerId="AD" clId="Web-{20874AB9-6AC3-407E-8A18-B4156063DFEF}" dt="2018-09-16T23:35:46.608" v="299"/>
          <ac:spMkLst>
            <pc:docMk/>
            <pc:sldMk cId="3926573597" sldId="264"/>
            <ac:spMk id="2" creationId="{11996604-9592-49FD-A0E0-016E14C56618}"/>
          </ac:spMkLst>
        </pc:spChg>
        <pc:spChg chg="mod ord">
          <ac:chgData name="David Bell" userId="S::bellds01@pfw.edu::e0866b20-b84f-4a63-979f-82dfb22f7d38" providerId="AD" clId="Web-{20874AB9-6AC3-407E-8A18-B4156063DFEF}" dt="2018-09-16T23:42:49.835" v="353" actId="1076"/>
          <ac:spMkLst>
            <pc:docMk/>
            <pc:sldMk cId="3926573597" sldId="264"/>
            <ac:spMk id="3" creationId="{0C6ED219-1CD0-4C3F-BCF5-E0127A662BD8}"/>
          </ac:spMkLst>
        </pc:spChg>
        <pc:spChg chg="add del mod ord">
          <ac:chgData name="David Bell" userId="S::bellds01@pfw.edu::e0866b20-b84f-4a63-979f-82dfb22f7d38" providerId="AD" clId="Web-{20874AB9-6AC3-407E-8A18-B4156063DFEF}" dt="2018-09-16T23:35:46.608" v="299"/>
          <ac:spMkLst>
            <pc:docMk/>
            <pc:sldMk cId="3926573597" sldId="264"/>
            <ac:spMk id="4" creationId="{7E39A463-0539-49DB-A6DA-494C79C1AE18}"/>
          </ac:spMkLst>
        </pc:spChg>
        <pc:spChg chg="add del mod">
          <ac:chgData name="David Bell" userId="S::bellds01@pfw.edu::e0866b20-b84f-4a63-979f-82dfb22f7d38" providerId="AD" clId="Web-{20874AB9-6AC3-407E-8A18-B4156063DFEF}" dt="2018-09-16T23:37:27.501" v="340"/>
          <ac:spMkLst>
            <pc:docMk/>
            <pc:sldMk cId="3926573597" sldId="264"/>
            <ac:spMk id="5" creationId="{A728B619-D7D9-4F72-AC5F-1F97C8761F24}"/>
          </ac:spMkLst>
        </pc:spChg>
      </pc:sldChg>
    </pc:docChg>
  </pc:docChgLst>
  <pc:docChgLst>
    <pc:chgData name="Mark Erickson" userId="S::ericmw02@pfw.edu::12ace86d-8885-400f-89ef-d495b7d5ab79" providerId="AD" clId="Web-{3A4AE31A-7BBD-D316-4139-56B0AF0A86B9}"/>
    <pc:docChg chg="modSld">
      <pc:chgData name="Mark Erickson" userId="S::ericmw02@pfw.edu::12ace86d-8885-400f-89ef-d495b7d5ab79" providerId="AD" clId="Web-{3A4AE31A-7BBD-D316-4139-56B0AF0A86B9}" dt="2018-09-17T01:45:25.136" v="11" actId="20577"/>
      <pc:docMkLst>
        <pc:docMk/>
      </pc:docMkLst>
      <pc:sldChg chg="modSp">
        <pc:chgData name="Mark Erickson" userId="S::ericmw02@pfw.edu::12ace86d-8885-400f-89ef-d495b7d5ab79" providerId="AD" clId="Web-{3A4AE31A-7BBD-D316-4139-56B0AF0A86B9}" dt="2018-09-17T01:45:25.136" v="10" actId="20577"/>
        <pc:sldMkLst>
          <pc:docMk/>
          <pc:sldMk cId="2828187735" sldId="258"/>
        </pc:sldMkLst>
        <pc:spChg chg="mod">
          <ac:chgData name="Mark Erickson" userId="S::ericmw02@pfw.edu::12ace86d-8885-400f-89ef-d495b7d5ab79" providerId="AD" clId="Web-{3A4AE31A-7BBD-D316-4139-56B0AF0A86B9}" dt="2018-09-17T01:45:25.136" v="10" actId="20577"/>
          <ac:spMkLst>
            <pc:docMk/>
            <pc:sldMk cId="2828187735" sldId="258"/>
            <ac:spMk id="3" creationId="{97801573-4EB1-4D9C-93E8-841F0DC63A0E}"/>
          </ac:spMkLst>
        </pc:spChg>
      </pc:sldChg>
    </pc:docChg>
  </pc:docChgLst>
  <pc:docChgLst>
    <pc:chgData name="Mark Erickson" userId="S::ericmw02@pfw.edu::12ace86d-8885-400f-89ef-d495b7d5ab79" providerId="AD" clId="Web-{818AEFDD-88B5-E4C7-7E7D-D806F44FDF51}"/>
    <pc:docChg chg="modSld">
      <pc:chgData name="Mark Erickson" userId="S::ericmw02@pfw.edu::12ace86d-8885-400f-89ef-d495b7d5ab79" providerId="AD" clId="Web-{818AEFDD-88B5-E4C7-7E7D-D806F44FDF51}" dt="2018-09-17T01:40:13.750" v="29" actId="20577"/>
      <pc:docMkLst>
        <pc:docMk/>
      </pc:docMkLst>
      <pc:sldChg chg="modSp">
        <pc:chgData name="Mark Erickson" userId="S::ericmw02@pfw.edu::12ace86d-8885-400f-89ef-d495b7d5ab79" providerId="AD" clId="Web-{818AEFDD-88B5-E4C7-7E7D-D806F44FDF51}" dt="2018-09-17T01:40:13.734" v="28" actId="20577"/>
        <pc:sldMkLst>
          <pc:docMk/>
          <pc:sldMk cId="2828187735" sldId="258"/>
        </pc:sldMkLst>
        <pc:spChg chg="mod">
          <ac:chgData name="Mark Erickson" userId="S::ericmw02@pfw.edu::12ace86d-8885-400f-89ef-d495b7d5ab79" providerId="AD" clId="Web-{818AEFDD-88B5-E4C7-7E7D-D806F44FDF51}" dt="2018-09-17T01:40:13.734" v="28" actId="20577"/>
          <ac:spMkLst>
            <pc:docMk/>
            <pc:sldMk cId="2828187735" sldId="258"/>
            <ac:spMk id="3" creationId="{97801573-4EB1-4D9C-93E8-841F0DC63A0E}"/>
          </ac:spMkLst>
        </pc:spChg>
      </pc:sldChg>
    </pc:docChg>
  </pc:docChgLst>
  <pc:docChgLst>
    <pc:chgData name="Mark Erickson" userId="S::ericmw02@pfw.edu::12ace86d-8885-400f-89ef-d495b7d5ab79" providerId="AD" clId="Web-{F36E0C1C-F087-3B6A-20CA-46A903FA8BC6}"/>
    <pc:docChg chg="addSld modSld">
      <pc:chgData name="Mark Erickson" userId="S::ericmw02@pfw.edu::12ace86d-8885-400f-89ef-d495b7d5ab79" providerId="AD" clId="Web-{F36E0C1C-F087-3B6A-20CA-46A903FA8BC6}" dt="2018-09-17T02:32:27.832" v="25" actId="20577"/>
      <pc:docMkLst>
        <pc:docMk/>
      </pc:docMkLst>
      <pc:sldChg chg="modSp">
        <pc:chgData name="Mark Erickson" userId="S::ericmw02@pfw.edu::12ace86d-8885-400f-89ef-d495b7d5ab79" providerId="AD" clId="Web-{F36E0C1C-F087-3B6A-20CA-46A903FA8BC6}" dt="2018-09-17T02:27:22.119" v="16" actId="20577"/>
        <pc:sldMkLst>
          <pc:docMk/>
          <pc:sldMk cId="2828187735" sldId="258"/>
        </pc:sldMkLst>
        <pc:spChg chg="mod">
          <ac:chgData name="Mark Erickson" userId="S::ericmw02@pfw.edu::12ace86d-8885-400f-89ef-d495b7d5ab79" providerId="AD" clId="Web-{F36E0C1C-F087-3B6A-20CA-46A903FA8BC6}" dt="2018-09-17T02:27:22.119" v="16" actId="20577"/>
          <ac:spMkLst>
            <pc:docMk/>
            <pc:sldMk cId="2828187735" sldId="258"/>
            <ac:spMk id="3" creationId="{97801573-4EB1-4D9C-93E8-841F0DC63A0E}"/>
          </ac:spMkLst>
        </pc:spChg>
      </pc:sldChg>
      <pc:sldChg chg="modSp">
        <pc:chgData name="Mark Erickson" userId="S::ericmw02@pfw.edu::12ace86d-8885-400f-89ef-d495b7d5ab79" providerId="AD" clId="Web-{F36E0C1C-F087-3B6A-20CA-46A903FA8BC6}" dt="2018-09-17T02:32:27.832" v="24" actId="20577"/>
        <pc:sldMkLst>
          <pc:docMk/>
          <pc:sldMk cId="4190105939" sldId="266"/>
        </pc:sldMkLst>
        <pc:spChg chg="mod">
          <ac:chgData name="Mark Erickson" userId="S::ericmw02@pfw.edu::12ace86d-8885-400f-89ef-d495b7d5ab79" providerId="AD" clId="Web-{F36E0C1C-F087-3B6A-20CA-46A903FA8BC6}" dt="2018-09-17T02:32:27.832" v="24" actId="20577"/>
          <ac:spMkLst>
            <pc:docMk/>
            <pc:sldMk cId="4190105939" sldId="266"/>
            <ac:spMk id="3" creationId="{0807E62E-1D7A-4319-BAD6-F97C82038C66}"/>
          </ac:spMkLst>
        </pc:spChg>
      </pc:sldChg>
      <pc:sldChg chg="modSp add replId">
        <pc:chgData name="Mark Erickson" userId="S::ericmw02@pfw.edu::12ace86d-8885-400f-89ef-d495b7d5ab79" providerId="AD" clId="Web-{F36E0C1C-F087-3B6A-20CA-46A903FA8BC6}" dt="2018-09-17T02:27:10.916" v="11" actId="20577"/>
        <pc:sldMkLst>
          <pc:docMk/>
          <pc:sldMk cId="1203666983" sldId="268"/>
        </pc:sldMkLst>
        <pc:spChg chg="mod">
          <ac:chgData name="Mark Erickson" userId="S::ericmw02@pfw.edu::12ace86d-8885-400f-89ef-d495b7d5ab79" providerId="AD" clId="Web-{F36E0C1C-F087-3B6A-20CA-46A903FA8BC6}" dt="2018-09-17T02:27:03.337" v="6" actId="20577"/>
          <ac:spMkLst>
            <pc:docMk/>
            <pc:sldMk cId="1203666983" sldId="268"/>
            <ac:spMk id="2" creationId="{3F1C9E07-03C5-4699-8712-18B7A8F3B9D6}"/>
          </ac:spMkLst>
        </pc:spChg>
        <pc:spChg chg="mod">
          <ac:chgData name="Mark Erickson" userId="S::ericmw02@pfw.edu::12ace86d-8885-400f-89ef-d495b7d5ab79" providerId="AD" clId="Web-{F36E0C1C-F087-3B6A-20CA-46A903FA8BC6}" dt="2018-09-17T02:27:10.916" v="11" actId="20577"/>
          <ac:spMkLst>
            <pc:docMk/>
            <pc:sldMk cId="1203666983" sldId="268"/>
            <ac:spMk id="3" creationId="{97801573-4EB1-4D9C-93E8-841F0DC63A0E}"/>
          </ac:spMkLst>
        </pc:spChg>
      </pc:sldChg>
    </pc:docChg>
  </pc:docChgLst>
  <pc:docChgLst>
    <pc:chgData name="Mark Erickson" userId="S::ericmw02@pfw.edu::12ace86d-8885-400f-89ef-d495b7d5ab79" providerId="AD" clId="Web-{73800962-2FE9-48AB-AEE8-561A53498B51}"/>
    <pc:docChg chg="delSld modSld sldOrd">
      <pc:chgData name="Mark Erickson" userId="S::ericmw02@pfw.edu::12ace86d-8885-400f-89ef-d495b7d5ab79" providerId="AD" clId="Web-{73800962-2FE9-48AB-AEE8-561A53498B51}" dt="2018-09-17T00:45:58.859" v="441" actId="20577"/>
      <pc:docMkLst>
        <pc:docMk/>
      </pc:docMkLst>
      <pc:sldChg chg="modSp">
        <pc:chgData name="Mark Erickson" userId="S::ericmw02@pfw.edu::12ace86d-8885-400f-89ef-d495b7d5ab79" providerId="AD" clId="Web-{73800962-2FE9-48AB-AEE8-561A53498B51}" dt="2018-09-17T00:45:54.609" v="439" actId="20577"/>
        <pc:sldMkLst>
          <pc:docMk/>
          <pc:sldMk cId="109857222" sldId="256"/>
        </pc:sldMkLst>
        <pc:spChg chg="mod">
          <ac:chgData name="Mark Erickson" userId="S::ericmw02@pfw.edu::12ace86d-8885-400f-89ef-d495b7d5ab79" providerId="AD" clId="Web-{73800962-2FE9-48AB-AEE8-561A53498B51}" dt="2018-09-17T00:45:54.609" v="43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rk Erickson" userId="S::ericmw02@pfw.edu::12ace86d-8885-400f-89ef-d495b7d5ab79" providerId="AD" clId="Web-{73800962-2FE9-48AB-AEE8-561A53498B51}" dt="2018-09-17T00:44:28.311" v="413" actId="20577"/>
        <pc:sldMkLst>
          <pc:docMk/>
          <pc:sldMk cId="4130922172" sldId="257"/>
        </pc:sldMkLst>
        <pc:spChg chg="mod">
          <ac:chgData name="Mark Erickson" userId="S::ericmw02@pfw.edu::12ace86d-8885-400f-89ef-d495b7d5ab79" providerId="AD" clId="Web-{73800962-2FE9-48AB-AEE8-561A53498B51}" dt="2018-09-17T00:44:28.311" v="413" actId="20577"/>
          <ac:spMkLst>
            <pc:docMk/>
            <pc:sldMk cId="4130922172" sldId="257"/>
            <ac:spMk id="3" creationId="{FAC31A75-7D6F-47B9-8355-322EA399EED3}"/>
          </ac:spMkLst>
        </pc:spChg>
      </pc:sldChg>
      <pc:sldChg chg="modSp ord">
        <pc:chgData name="Mark Erickson" userId="S::ericmw02@pfw.edu::12ace86d-8885-400f-89ef-d495b7d5ab79" providerId="AD" clId="Web-{73800962-2FE9-48AB-AEE8-561A53498B51}" dt="2018-09-17T00:39:02.143" v="292"/>
        <pc:sldMkLst>
          <pc:docMk/>
          <pc:sldMk cId="2828187735" sldId="258"/>
        </pc:sldMkLst>
        <pc:spChg chg="mod">
          <ac:chgData name="Mark Erickson" userId="S::ericmw02@pfw.edu::12ace86d-8885-400f-89ef-d495b7d5ab79" providerId="AD" clId="Web-{73800962-2FE9-48AB-AEE8-561A53498B51}" dt="2018-09-17T00:02:02.709" v="10" actId="20577"/>
          <ac:spMkLst>
            <pc:docMk/>
            <pc:sldMk cId="2828187735" sldId="258"/>
            <ac:spMk id="2" creationId="{3F1C9E07-03C5-4699-8712-18B7A8F3B9D6}"/>
          </ac:spMkLst>
        </pc:spChg>
        <pc:spChg chg="mod">
          <ac:chgData name="Mark Erickson" userId="S::ericmw02@pfw.edu::12ace86d-8885-400f-89ef-d495b7d5ab79" providerId="AD" clId="Web-{73800962-2FE9-48AB-AEE8-561A53498B51}" dt="2018-09-17T00:38:48.409" v="290" actId="20577"/>
          <ac:spMkLst>
            <pc:docMk/>
            <pc:sldMk cId="2828187735" sldId="258"/>
            <ac:spMk id="3" creationId="{97801573-4EB1-4D9C-93E8-841F0DC63A0E}"/>
          </ac:spMkLst>
        </pc:spChg>
      </pc:sldChg>
      <pc:sldChg chg="modSp">
        <pc:chgData name="Mark Erickson" userId="S::ericmw02@pfw.edu::12ace86d-8885-400f-89ef-d495b7d5ab79" providerId="AD" clId="Web-{73800962-2FE9-48AB-AEE8-561A53498B51}" dt="2018-09-17T00:40:38.130" v="295" actId="20577"/>
        <pc:sldMkLst>
          <pc:docMk/>
          <pc:sldMk cId="284918011" sldId="259"/>
        </pc:sldMkLst>
        <pc:spChg chg="mod">
          <ac:chgData name="Mark Erickson" userId="S::ericmw02@pfw.edu::12ace86d-8885-400f-89ef-d495b7d5ab79" providerId="AD" clId="Web-{73800962-2FE9-48AB-AEE8-561A53498B51}" dt="2018-09-17T00:14:35.447" v="49" actId="20577"/>
          <ac:spMkLst>
            <pc:docMk/>
            <pc:sldMk cId="284918011" sldId="259"/>
            <ac:spMk id="2" creationId="{1533455A-BF65-48C8-9F80-225EF54D9E22}"/>
          </ac:spMkLst>
        </pc:spChg>
        <pc:spChg chg="mod">
          <ac:chgData name="Mark Erickson" userId="S::ericmw02@pfw.edu::12ace86d-8885-400f-89ef-d495b7d5ab79" providerId="AD" clId="Web-{73800962-2FE9-48AB-AEE8-561A53498B51}" dt="2018-09-17T00:40:38.130" v="295" actId="20577"/>
          <ac:spMkLst>
            <pc:docMk/>
            <pc:sldMk cId="284918011" sldId="259"/>
            <ac:spMk id="3" creationId="{2466DC96-801C-4A75-9E3A-FFA5CAF61A9A}"/>
          </ac:spMkLst>
        </pc:spChg>
      </pc:sldChg>
      <pc:sldChg chg="modSp">
        <pc:chgData name="Mark Erickson" userId="S::ericmw02@pfw.edu::12ace86d-8885-400f-89ef-d495b7d5ab79" providerId="AD" clId="Web-{73800962-2FE9-48AB-AEE8-561A53498B51}" dt="2018-09-17T00:42:11.383" v="341" actId="20577"/>
        <pc:sldMkLst>
          <pc:docMk/>
          <pc:sldMk cId="3119543926" sldId="260"/>
        </pc:sldMkLst>
        <pc:spChg chg="mod">
          <ac:chgData name="Mark Erickson" userId="S::ericmw02@pfw.edu::12ace86d-8885-400f-89ef-d495b7d5ab79" providerId="AD" clId="Web-{73800962-2FE9-48AB-AEE8-561A53498B51}" dt="2018-09-17T00:14:29.166" v="44" actId="20577"/>
          <ac:spMkLst>
            <pc:docMk/>
            <pc:sldMk cId="3119543926" sldId="260"/>
            <ac:spMk id="2" creationId="{2F0B101E-FDF3-47EC-881B-29C0A84888C1}"/>
          </ac:spMkLst>
        </pc:spChg>
        <pc:spChg chg="mod">
          <ac:chgData name="Mark Erickson" userId="S::ericmw02@pfw.edu::12ace86d-8885-400f-89ef-d495b7d5ab79" providerId="AD" clId="Web-{73800962-2FE9-48AB-AEE8-561A53498B51}" dt="2018-09-17T00:42:11.383" v="341" actId="20577"/>
          <ac:spMkLst>
            <pc:docMk/>
            <pc:sldMk cId="3119543926" sldId="260"/>
            <ac:spMk id="3" creationId="{0807E62E-1D7A-4319-BAD6-F97C82038C66}"/>
          </ac:spMkLst>
        </pc:spChg>
      </pc:sldChg>
      <pc:sldChg chg="modSp">
        <pc:chgData name="Mark Erickson" userId="S::ericmw02@pfw.edu::12ace86d-8885-400f-89ef-d495b7d5ab79" providerId="AD" clId="Web-{73800962-2FE9-48AB-AEE8-561A53498B51}" dt="2018-09-17T00:40:54.381" v="308" actId="20577"/>
        <pc:sldMkLst>
          <pc:docMk/>
          <pc:sldMk cId="3926573597" sldId="264"/>
        </pc:sldMkLst>
        <pc:spChg chg="mod">
          <ac:chgData name="Mark Erickson" userId="S::ericmw02@pfw.edu::12ace86d-8885-400f-89ef-d495b7d5ab79" providerId="AD" clId="Web-{73800962-2FE9-48AB-AEE8-561A53498B51}" dt="2018-09-17T00:40:54.381" v="308" actId="20577"/>
          <ac:spMkLst>
            <pc:docMk/>
            <pc:sldMk cId="3926573597" sldId="264"/>
            <ac:spMk id="3" creationId="{0C6ED219-1CD0-4C3F-BCF5-E0127A662BD8}"/>
          </ac:spMkLst>
        </pc:spChg>
      </pc:sldChg>
    </pc:docChg>
  </pc:docChgLst>
  <pc:docChgLst>
    <pc:chgData name="Mark Erickson" userId="S::ericmw02@pfw.edu::12ace86d-8885-400f-89ef-d495b7d5ab79" providerId="AD" clId="Web-{5C3CE2C4-F631-5248-FABE-5A031163BF4E}"/>
    <pc:docChg chg="modSld">
      <pc:chgData name="Mark Erickson" userId="S::ericmw02@pfw.edu::12ace86d-8885-400f-89ef-d495b7d5ab79" providerId="AD" clId="Web-{5C3CE2C4-F631-5248-FABE-5A031163BF4E}" dt="2018-09-17T00:56:05.378" v="204" actId="20577"/>
      <pc:docMkLst>
        <pc:docMk/>
      </pc:docMkLst>
      <pc:sldChg chg="modSp">
        <pc:chgData name="Mark Erickson" userId="S::ericmw02@pfw.edu::12ace86d-8885-400f-89ef-d495b7d5ab79" providerId="AD" clId="Web-{5C3CE2C4-F631-5248-FABE-5A031163BF4E}" dt="2018-09-17T00:54:33.166" v="147" actId="20577"/>
        <pc:sldMkLst>
          <pc:docMk/>
          <pc:sldMk cId="4130922172" sldId="257"/>
        </pc:sldMkLst>
        <pc:spChg chg="mod">
          <ac:chgData name="Mark Erickson" userId="S::ericmw02@pfw.edu::12ace86d-8885-400f-89ef-d495b7d5ab79" providerId="AD" clId="Web-{5C3CE2C4-F631-5248-FABE-5A031163BF4E}" dt="2018-09-17T00:54:33.166" v="147" actId="20577"/>
          <ac:spMkLst>
            <pc:docMk/>
            <pc:sldMk cId="4130922172" sldId="257"/>
            <ac:spMk id="3" creationId="{FAC31A75-7D6F-47B9-8355-322EA399EED3}"/>
          </ac:spMkLst>
        </pc:spChg>
      </pc:sldChg>
      <pc:sldChg chg="modSp">
        <pc:chgData name="Mark Erickson" userId="S::ericmw02@pfw.edu::12ace86d-8885-400f-89ef-d495b7d5ab79" providerId="AD" clId="Web-{5C3CE2C4-F631-5248-FABE-5A031163BF4E}" dt="2018-09-17T00:55:07.980" v="149" actId="20577"/>
        <pc:sldMkLst>
          <pc:docMk/>
          <pc:sldMk cId="2828187735" sldId="258"/>
        </pc:sldMkLst>
        <pc:spChg chg="mod">
          <ac:chgData name="Mark Erickson" userId="S::ericmw02@pfw.edu::12ace86d-8885-400f-89ef-d495b7d5ab79" providerId="AD" clId="Web-{5C3CE2C4-F631-5248-FABE-5A031163BF4E}" dt="2018-09-17T00:55:07.980" v="149" actId="20577"/>
          <ac:spMkLst>
            <pc:docMk/>
            <pc:sldMk cId="2828187735" sldId="258"/>
            <ac:spMk id="3" creationId="{97801573-4EB1-4D9C-93E8-841F0DC63A0E}"/>
          </ac:spMkLst>
        </pc:spChg>
      </pc:sldChg>
      <pc:sldChg chg="modSp">
        <pc:chgData name="Mark Erickson" userId="S::ericmw02@pfw.edu::12ace86d-8885-400f-89ef-d495b7d5ab79" providerId="AD" clId="Web-{5C3CE2C4-F631-5248-FABE-5A031163BF4E}" dt="2018-09-17T00:55:54.018" v="194" actId="20577"/>
        <pc:sldMkLst>
          <pc:docMk/>
          <pc:sldMk cId="3119543926" sldId="260"/>
        </pc:sldMkLst>
        <pc:spChg chg="mod">
          <ac:chgData name="Mark Erickson" userId="S::ericmw02@pfw.edu::12ace86d-8885-400f-89ef-d495b7d5ab79" providerId="AD" clId="Web-{5C3CE2C4-F631-5248-FABE-5A031163BF4E}" dt="2018-09-17T00:55:54.018" v="194" actId="20577"/>
          <ac:spMkLst>
            <pc:docMk/>
            <pc:sldMk cId="3119543926" sldId="260"/>
            <ac:spMk id="3" creationId="{0807E62E-1D7A-4319-BAD6-F97C82038C66}"/>
          </ac:spMkLst>
        </pc:spChg>
      </pc:sldChg>
      <pc:sldChg chg="modSp">
        <pc:chgData name="Mark Erickson" userId="S::ericmw02@pfw.edu::12ace86d-8885-400f-89ef-d495b7d5ab79" providerId="AD" clId="Web-{5C3CE2C4-F631-5248-FABE-5A031163BF4E}" dt="2018-09-17T00:56:05.378" v="203" actId="20577"/>
        <pc:sldMkLst>
          <pc:docMk/>
          <pc:sldMk cId="3926573597" sldId="264"/>
        </pc:sldMkLst>
        <pc:spChg chg="mod">
          <ac:chgData name="Mark Erickson" userId="S::ericmw02@pfw.edu::12ace86d-8885-400f-89ef-d495b7d5ab79" providerId="AD" clId="Web-{5C3CE2C4-F631-5248-FABE-5A031163BF4E}" dt="2018-09-17T00:56:05.378" v="203" actId="20577"/>
          <ac:spMkLst>
            <pc:docMk/>
            <pc:sldMk cId="3926573597" sldId="264"/>
            <ac:spMk id="3" creationId="{0C6ED219-1CD0-4C3F-BCF5-E0127A662BD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6E542-F273-4BB7-8066-784D09FE2BB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1742FD-494B-4E19-9F33-8D5C4BB87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42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Aaron 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742FD-494B-4E19-9F33-8D5C4BB87F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29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742FD-494B-4E19-9F33-8D5C4BB87F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78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Arron New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742FD-494B-4E19-9F33-8D5C4BB87F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5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742FD-494B-4E19-9F33-8D5C4BB87F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92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742FD-494B-4E19-9F33-8D5C4BB87F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2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742FD-494B-4E19-9F33-8D5C4BB87F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47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6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9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278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90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9158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72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36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6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8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0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7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5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6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8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File Control And Auditing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CS 372 Semester Project</a:t>
            </a:r>
          </a:p>
          <a:p>
            <a:endParaRPr lang="en-US">
              <a:cs typeface="Calibri"/>
            </a:endParaRPr>
          </a:p>
          <a:p>
            <a:r>
              <a:rPr lang="en-US" sz="1800">
                <a:cs typeface="Calibri"/>
              </a:rPr>
              <a:t>Mark Erickson, Aaron </a:t>
            </a:r>
            <a:r>
              <a:rPr lang="en-US">
                <a:cs typeface="Calibri"/>
              </a:rPr>
              <a:t>Elliott</a:t>
            </a:r>
            <a:r>
              <a:rPr lang="en-US" sz="1800">
                <a:cs typeface="Calibri"/>
              </a:rPr>
              <a:t>, David Bell, </a:t>
            </a:r>
            <a:r>
              <a:rPr lang="en-US">
                <a:cs typeface="Calibri"/>
              </a:rPr>
              <a:t>Aaron New,</a:t>
            </a:r>
            <a:r>
              <a:rPr lang="en-US" sz="1800">
                <a:cs typeface="Calibri"/>
              </a:rPr>
              <a:t> </a:t>
            </a:r>
            <a:r>
              <a:rPr lang="en-US">
                <a:cs typeface="Calibri"/>
              </a:rPr>
              <a:t>James </a:t>
            </a:r>
            <a:r>
              <a:rPr lang="en-US" err="1">
                <a:cs typeface="Calibri"/>
              </a:rPr>
              <a:t>Regenold</a:t>
            </a:r>
            <a:endParaRPr lang="en-US" sz="180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D566B-343E-47A7-A462-5EA3025A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31A75-7D6F-47B9-8355-322EA399E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Paragon needed a dynamic system perform this task </a:t>
            </a:r>
          </a:p>
          <a:p>
            <a:pPr lvl="1"/>
            <a:r>
              <a:rPr lang="en-US" dirty="0"/>
              <a:t>Expand into audit trails</a:t>
            </a:r>
          </a:p>
          <a:p>
            <a:r>
              <a:rPr lang="en-US" dirty="0"/>
              <a:t>Learn Web App Development</a:t>
            </a:r>
          </a:p>
          <a:p>
            <a:r>
              <a:rPr lang="en-US" dirty="0"/>
              <a:t>Real world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22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C9E07-03C5-4699-8712-18B7A8F3B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1573-4EB1-4D9C-93E8-841F0DC63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User Stories</a:t>
            </a:r>
          </a:p>
          <a:p>
            <a:pPr marL="0" indent="0">
              <a:buNone/>
            </a:pPr>
            <a:r>
              <a:rPr lang="en-US" dirty="0"/>
              <a:t>1 - I need to be able to copy files from a network drive to a specific PC. </a:t>
            </a:r>
          </a:p>
          <a:p>
            <a:pPr marL="0" indent="0">
              <a:buNone/>
            </a:pPr>
            <a:r>
              <a:rPr lang="en-US" dirty="0"/>
              <a:t>2 - I need to be able to add the files and their source and destination folders.</a:t>
            </a:r>
          </a:p>
          <a:p>
            <a:pPr marL="0" indent="0">
              <a:buNone/>
            </a:pPr>
            <a:r>
              <a:rPr lang="en-US" dirty="0"/>
              <a:t>3 – I need to be able to easily modify </a:t>
            </a:r>
            <a:r>
              <a:rPr lang="en-US"/>
              <a:t>this list.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 – I would like to display the controlled items in one place. </a:t>
            </a:r>
          </a:p>
          <a:p>
            <a:pPr marL="0" indent="0">
              <a:buNone/>
            </a:pPr>
            <a:r>
              <a:rPr lang="en-US" dirty="0"/>
              <a:t>5 - I would like to log activities.</a:t>
            </a:r>
          </a:p>
        </p:txBody>
      </p:sp>
    </p:spTree>
    <p:extLst>
      <p:ext uri="{BB962C8B-B14F-4D97-AF65-F5344CB8AC3E}">
        <p14:creationId xmlns:p14="http://schemas.microsoft.com/office/powerpoint/2010/main" val="282818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C9E07-03C5-4699-8712-18B7A8F3B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1573-4EB1-4D9C-93E8-841F0DC63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One moment  </a:t>
            </a:r>
          </a:p>
        </p:txBody>
      </p:sp>
    </p:spTree>
    <p:extLst>
      <p:ext uri="{BB962C8B-B14F-4D97-AF65-F5344CB8AC3E}">
        <p14:creationId xmlns:p14="http://schemas.microsoft.com/office/powerpoint/2010/main" val="1203666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455A-BF65-48C8-9F80-225EF54D9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DC96-801C-4A75-9E3A-FFA5CAF61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file system.</a:t>
            </a:r>
          </a:p>
          <a:p>
            <a:pPr lvl="1"/>
            <a:r>
              <a:rPr lang="en-US" dirty="0"/>
              <a:t>Browse Folders</a:t>
            </a:r>
          </a:p>
          <a:p>
            <a:r>
              <a:rPr lang="en-US" dirty="0"/>
              <a:t>System Environment</a:t>
            </a:r>
          </a:p>
          <a:p>
            <a:r>
              <a:rPr lang="en-US" dirty="0"/>
              <a:t>DRY</a:t>
            </a:r>
          </a:p>
          <a:p>
            <a:pPr lvl="1"/>
            <a:r>
              <a:rPr lang="en-US" dirty="0"/>
              <a:t>MVC</a:t>
            </a:r>
          </a:p>
          <a:p>
            <a:r>
              <a:rPr lang="en-US" dirty="0"/>
              <a:t>Organizing the tasks</a:t>
            </a:r>
          </a:p>
          <a:p>
            <a:r>
              <a:rPr lang="en-US" dirty="0"/>
              <a:t>Prioritization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101E-FDF3-47EC-881B-29C0A8488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7E62E-1D7A-4319-BAD6-F97C82038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3231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 basic Template was started Sept. 17, 2018</a:t>
            </a:r>
          </a:p>
          <a:p>
            <a:pPr marL="0" indent="0">
              <a:buNone/>
            </a:pPr>
            <a:r>
              <a:rPr lang="en-US" dirty="0"/>
              <a:t>	Team members assigned 3 pages </a:t>
            </a:r>
          </a:p>
          <a:p>
            <a:pPr marL="0" indent="0">
              <a:buNone/>
            </a:pPr>
            <a:r>
              <a:rPr lang="en-US" dirty="0"/>
              <a:t>	Each member added average of 2 additional pages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BCC681-6BCC-4823-A930-572AF12C9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920528"/>
              </p:ext>
            </p:extLst>
          </p:nvPr>
        </p:nvGraphicFramePr>
        <p:xfrm>
          <a:off x="911668" y="3445482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1280317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46932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Sept,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Dec.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74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 HTML 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HTML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406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css</a:t>
                      </a:r>
                      <a:r>
                        <a:rPr lang="en-US" dirty="0"/>
                        <a:t>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css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01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image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31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</a:t>
                      </a:r>
                      <a:r>
                        <a:rPr lang="en-US" dirty="0" err="1"/>
                        <a:t>js</a:t>
                      </a:r>
                      <a:r>
                        <a:rPr lang="en-US" dirty="0"/>
                        <a:t>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</a:t>
                      </a:r>
                      <a:r>
                        <a:rPr lang="en-US" dirty="0" err="1"/>
                        <a:t>js</a:t>
                      </a:r>
                      <a:r>
                        <a:rPr lang="en-US" dirty="0"/>
                        <a:t>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551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php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 PHP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296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SQL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SQL file (8 tables)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543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101E-FDF3-47EC-881B-29C0A8488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7E62E-1D7A-4319-BAD6-F97C82038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Options to turn on and off individual features.</a:t>
            </a:r>
          </a:p>
          <a:p>
            <a:r>
              <a:rPr lang="en-US" dirty="0"/>
              <a:t>The files should only be copied if the file size and dates don’t match.</a:t>
            </a:r>
          </a:p>
          <a:p>
            <a:r>
              <a:rPr lang="en-US" dirty="0"/>
              <a:t>Check for violations (</a:t>
            </a:r>
            <a:r>
              <a:rPr lang="en-US"/>
              <a:t>auditing).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05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6604-9592-49FD-A0E0-016E14C5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ED219-1CD0-4C3F-BCF5-E0127A662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6089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265735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186</Words>
  <Application>Microsoft Office PowerPoint</Application>
  <PresentationFormat>Widescreen</PresentationFormat>
  <Paragraphs>62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File Control And Auditing</vt:lpstr>
      <vt:lpstr>Motivation</vt:lpstr>
      <vt:lpstr>Requirements</vt:lpstr>
      <vt:lpstr>Demo</vt:lpstr>
      <vt:lpstr>Challenges</vt:lpstr>
      <vt:lpstr>Team Work</vt:lpstr>
      <vt:lpstr>Future Expansion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Mark Erickson</cp:lastModifiedBy>
  <cp:revision>9</cp:revision>
  <dcterms:created xsi:type="dcterms:W3CDTF">1601-01-01T00:00:00Z</dcterms:created>
  <dcterms:modified xsi:type="dcterms:W3CDTF">2018-12-05T13:51:37Z</dcterms:modified>
</cp:coreProperties>
</file>