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Josefin Sans"/>
      <p:regular r:id="rId20"/>
      <p:bold r:id="rId21"/>
      <p:italic r:id="rId22"/>
      <p:boldItalic r:id="rId23"/>
    </p:embeddedFont>
    <p:embeddedFont>
      <p:font typeface="Albert Sans"/>
      <p:regular r:id="rId24"/>
      <p:bold r:id="rId25"/>
      <p:italic r:id="rId26"/>
      <p:boldItalic r:id="rId27"/>
    </p:embeddedFont>
    <p:embeddedFont>
      <p:font typeface="Josefin Sans SemiBold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regular.fntdata"/><Relationship Id="rId22" Type="http://schemas.openxmlformats.org/officeDocument/2006/relationships/font" Target="fonts/JosefinSans-italic.fntdata"/><Relationship Id="rId21" Type="http://schemas.openxmlformats.org/officeDocument/2006/relationships/font" Target="fonts/JosefinSans-bold.fntdata"/><Relationship Id="rId24" Type="http://schemas.openxmlformats.org/officeDocument/2006/relationships/font" Target="fonts/AlbertSans-regular.fntdata"/><Relationship Id="rId23" Type="http://schemas.openxmlformats.org/officeDocument/2006/relationships/font" Target="fonts/Josefi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italic.fntdata"/><Relationship Id="rId25" Type="http://schemas.openxmlformats.org/officeDocument/2006/relationships/font" Target="fonts/AlbertSans-bold.fntdata"/><Relationship Id="rId28" Type="http://schemas.openxmlformats.org/officeDocument/2006/relationships/font" Target="fonts/JosefinSansSemiBold-regular.fntdata"/><Relationship Id="rId27" Type="http://schemas.openxmlformats.org/officeDocument/2006/relationships/font" Target="fonts/Alber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efinSans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efinSansSemiBold-boldItalic.fntdata"/><Relationship Id="rId30" Type="http://schemas.openxmlformats.org/officeDocument/2006/relationships/font" Target="fonts/JosefinSansSemiBold-italic.fntdata"/><Relationship Id="rId11" Type="http://schemas.openxmlformats.org/officeDocument/2006/relationships/slide" Target="slides/slide7.xml"/><Relationship Id="rId33" Type="http://schemas.openxmlformats.org/officeDocument/2006/relationships/font" Target="fonts/DMSans-bold.fntdata"/><Relationship Id="rId10" Type="http://schemas.openxmlformats.org/officeDocument/2006/relationships/slide" Target="slides/slide6.xml"/><Relationship Id="rId32" Type="http://schemas.openxmlformats.org/officeDocument/2006/relationships/font" Target="fonts/DMSans-regular.fntdata"/><Relationship Id="rId13" Type="http://schemas.openxmlformats.org/officeDocument/2006/relationships/slide" Target="slides/slide9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8.xml"/><Relationship Id="rId34" Type="http://schemas.openxmlformats.org/officeDocument/2006/relationships/font" Target="fonts/DM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a31dd56cd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a31dd56cd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312f65b13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312f65b13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EF0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 managing the school's budget and technology needs;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51b1a71d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51b1a71d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315955d4c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315955d4c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570950" y="1510425"/>
            <a:ext cx="60021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90800" y="2806975"/>
            <a:ext cx="3962400" cy="420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50950" y="342300"/>
            <a:ext cx="8448500" cy="4454513"/>
            <a:chOff x="350950" y="342300"/>
            <a:chExt cx="8448500" cy="4454513"/>
          </a:xfrm>
        </p:grpSpPr>
        <p:sp>
          <p:nvSpPr>
            <p:cNvPr id="13" name="Google Shape;13;p2"/>
            <p:cNvSpPr/>
            <p:nvPr/>
          </p:nvSpPr>
          <p:spPr>
            <a:xfrm>
              <a:off x="2027475" y="4764538"/>
              <a:ext cx="66715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809751" y="1510074"/>
              <a:ext cx="2353677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1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9" name="Google Shape;199;p11"/>
          <p:cNvSpPr txBox="1"/>
          <p:nvPr>
            <p:ph hasCustomPrompt="1" type="title"/>
          </p:nvPr>
        </p:nvSpPr>
        <p:spPr>
          <a:xfrm>
            <a:off x="2175100" y="1883700"/>
            <a:ext cx="4793700" cy="8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0" name="Google Shape;200;p11"/>
          <p:cNvSpPr txBox="1"/>
          <p:nvPr>
            <p:ph idx="1" type="subTitle"/>
          </p:nvPr>
        </p:nvSpPr>
        <p:spPr>
          <a:xfrm>
            <a:off x="2175100" y="2762703"/>
            <a:ext cx="4793700" cy="497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1" name="Google Shape;201;p11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02" name="Google Shape;202;p11"/>
            <p:cNvSpPr/>
            <p:nvPr/>
          </p:nvSpPr>
          <p:spPr>
            <a:xfrm>
              <a:off x="6031276" y="4764550"/>
              <a:ext cx="2667749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5400000">
              <a:off x="-809751" y="1510074"/>
              <a:ext cx="2353677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3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9" name="Google Shape;20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1" type="subTitle"/>
          </p:nvPr>
        </p:nvSpPr>
        <p:spPr>
          <a:xfrm>
            <a:off x="719976" y="214650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2" type="subTitle"/>
          </p:nvPr>
        </p:nvSpPr>
        <p:spPr>
          <a:xfrm>
            <a:off x="3419247" y="214650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idx="3" type="subTitle"/>
          </p:nvPr>
        </p:nvSpPr>
        <p:spPr>
          <a:xfrm>
            <a:off x="719976" y="37407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4" type="subTitle"/>
          </p:nvPr>
        </p:nvSpPr>
        <p:spPr>
          <a:xfrm>
            <a:off x="3419247" y="37407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idx="5" type="subTitle"/>
          </p:nvPr>
        </p:nvSpPr>
        <p:spPr>
          <a:xfrm>
            <a:off x="6118524" y="214650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6" type="subTitle"/>
          </p:nvPr>
        </p:nvSpPr>
        <p:spPr>
          <a:xfrm>
            <a:off x="6118524" y="37407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hasCustomPrompt="1" idx="7" type="title"/>
          </p:nvPr>
        </p:nvSpPr>
        <p:spPr>
          <a:xfrm>
            <a:off x="1532675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/>
          <p:nvPr>
            <p:ph hasCustomPrompt="1" idx="8" type="title"/>
          </p:nvPr>
        </p:nvSpPr>
        <p:spPr>
          <a:xfrm>
            <a:off x="1532675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/>
          <p:nvPr>
            <p:ph hasCustomPrompt="1" idx="9" type="title"/>
          </p:nvPr>
        </p:nvSpPr>
        <p:spPr>
          <a:xfrm>
            <a:off x="4231950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/>
          <p:nvPr>
            <p:ph hasCustomPrompt="1" idx="13" type="title"/>
          </p:nvPr>
        </p:nvSpPr>
        <p:spPr>
          <a:xfrm>
            <a:off x="4231950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hasCustomPrompt="1" idx="14" type="title"/>
          </p:nvPr>
        </p:nvSpPr>
        <p:spPr>
          <a:xfrm>
            <a:off x="6931162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/>
          <p:nvPr>
            <p:ph hasCustomPrompt="1" idx="15" type="title"/>
          </p:nvPr>
        </p:nvSpPr>
        <p:spPr>
          <a:xfrm>
            <a:off x="6931162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/>
          <p:nvPr>
            <p:ph idx="16" type="subTitle"/>
          </p:nvPr>
        </p:nvSpPr>
        <p:spPr>
          <a:xfrm>
            <a:off x="719976" y="181454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3" name="Google Shape;223;p13"/>
          <p:cNvSpPr txBox="1"/>
          <p:nvPr>
            <p:ph idx="17" type="subTitle"/>
          </p:nvPr>
        </p:nvSpPr>
        <p:spPr>
          <a:xfrm>
            <a:off x="3419247" y="181454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4" name="Google Shape;224;p13"/>
          <p:cNvSpPr txBox="1"/>
          <p:nvPr>
            <p:ph idx="18" type="subTitle"/>
          </p:nvPr>
        </p:nvSpPr>
        <p:spPr>
          <a:xfrm>
            <a:off x="6118524" y="181454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5" name="Google Shape;225;p13"/>
          <p:cNvSpPr txBox="1"/>
          <p:nvPr>
            <p:ph idx="19" type="subTitle"/>
          </p:nvPr>
        </p:nvSpPr>
        <p:spPr>
          <a:xfrm>
            <a:off x="719976" y="340825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6" name="Google Shape;226;p13"/>
          <p:cNvSpPr txBox="1"/>
          <p:nvPr>
            <p:ph idx="20" type="subTitle"/>
          </p:nvPr>
        </p:nvSpPr>
        <p:spPr>
          <a:xfrm>
            <a:off x="3419247" y="340825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7" name="Google Shape;227;p13"/>
          <p:cNvSpPr txBox="1"/>
          <p:nvPr>
            <p:ph idx="21" type="subTitle"/>
          </p:nvPr>
        </p:nvSpPr>
        <p:spPr>
          <a:xfrm>
            <a:off x="6118524" y="340825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28" name="Google Shape;228;p1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29" name="Google Shape;229;p13"/>
            <p:cNvSpPr/>
            <p:nvPr/>
          </p:nvSpPr>
          <p:spPr>
            <a:xfrm flipH="1">
              <a:off x="451376" y="4764550"/>
              <a:ext cx="7437324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 flipH="1" rot="5400000">
              <a:off x="7246512" y="1870038"/>
              <a:ext cx="307360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451373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 flipH="1" rot="5400000">
              <a:off x="-1844988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3"/>
          <p:cNvGrpSpPr/>
          <p:nvPr/>
        </p:nvGrpSpPr>
        <p:grpSpPr>
          <a:xfrm flipH="1">
            <a:off x="8166884" y="3722371"/>
            <a:ext cx="2277007" cy="1194421"/>
            <a:chOff x="2924575" y="1948482"/>
            <a:chExt cx="3830121" cy="2009118"/>
          </a:xfrm>
        </p:grpSpPr>
        <p:sp>
          <p:nvSpPr>
            <p:cNvPr id="234" name="Google Shape;234;p13"/>
            <p:cNvSpPr/>
            <p:nvPr/>
          </p:nvSpPr>
          <p:spPr>
            <a:xfrm>
              <a:off x="3161579" y="3655253"/>
              <a:ext cx="172684" cy="302346"/>
            </a:xfrm>
            <a:custGeom>
              <a:rect b="b" l="l" r="r" t="t"/>
              <a:pathLst>
                <a:path extrusionOk="0" h="200" w="196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187129" y="3661300"/>
              <a:ext cx="7929" cy="216178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203869" y="3661300"/>
              <a:ext cx="7929" cy="146638"/>
            </a:xfrm>
            <a:custGeom>
              <a:rect b="b" l="l" r="r" t="t"/>
              <a:pathLst>
                <a:path extrusionOk="0" h="97" w="9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3282282" y="3661300"/>
              <a:ext cx="7048" cy="190478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239111" y="3788286"/>
              <a:ext cx="7929" cy="117915"/>
            </a:xfrm>
            <a:custGeom>
              <a:rect b="b" l="l" r="r" t="t"/>
              <a:pathLst>
                <a:path extrusionOk="0" h="78" w="9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6208912" y="3655245"/>
              <a:ext cx="234419" cy="302355"/>
            </a:xfrm>
            <a:custGeom>
              <a:rect b="b" l="l" r="r" t="t"/>
              <a:pathLst>
                <a:path extrusionOk="0" h="200" w="198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265741" y="3661292"/>
              <a:ext cx="10655" cy="216184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288236" y="3661292"/>
              <a:ext cx="5920" cy="146642"/>
            </a:xfrm>
            <a:custGeom>
              <a:rect b="b" l="l" r="r" t="t"/>
              <a:pathLst>
                <a:path extrusionOk="0" h="97" w="5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6393606" y="3661292"/>
              <a:ext cx="9471" cy="190484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6346249" y="3712692"/>
              <a:ext cx="9471" cy="193507"/>
            </a:xfrm>
            <a:custGeom>
              <a:rect b="b" l="l" r="r" t="t"/>
              <a:pathLst>
                <a:path extrusionOk="0" h="128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75" lIns="90000" spcFirstLastPara="1" rIns="900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924575" y="3514650"/>
              <a:ext cx="3830121" cy="157222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928102" y="3560014"/>
              <a:ext cx="1011437" cy="12094"/>
            </a:xfrm>
            <a:custGeom>
              <a:rect b="b" l="l" r="r" t="t"/>
              <a:pathLst>
                <a:path extrusionOk="0" h="8" w="1148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390812" y="3590239"/>
              <a:ext cx="1355606" cy="10582"/>
            </a:xfrm>
            <a:custGeom>
              <a:rect b="b" l="l" r="r" t="t"/>
              <a:pathLst>
                <a:path extrusionOk="0" h="7" w="1145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299022" y="3588737"/>
              <a:ext cx="534793" cy="9070"/>
            </a:xfrm>
            <a:custGeom>
              <a:rect b="b" l="l" r="r" t="t"/>
              <a:pathLst>
                <a:path extrusionOk="0" h="6" w="607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439974" y="3606878"/>
              <a:ext cx="534793" cy="16629"/>
            </a:xfrm>
            <a:custGeom>
              <a:rect b="b" l="l" r="r" t="t"/>
              <a:pathLst>
                <a:path extrusionOk="0" h="11" w="607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929683" y="3621984"/>
              <a:ext cx="1139859" cy="13606"/>
            </a:xfrm>
            <a:custGeom>
              <a:rect b="b" l="l" r="r" t="t"/>
              <a:pathLst>
                <a:path extrusionOk="0" h="9" w="1652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489697" y="3600832"/>
              <a:ext cx="450505" cy="12094"/>
            </a:xfrm>
            <a:custGeom>
              <a:rect b="b" l="l" r="r" t="t"/>
              <a:pathLst>
                <a:path extrusionOk="0" h="8" w="298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913991" y="3623507"/>
              <a:ext cx="149777" cy="12094"/>
            </a:xfrm>
            <a:custGeom>
              <a:rect b="b" l="l" r="r" t="t"/>
              <a:pathLst>
                <a:path extrusionOk="0" h="8" w="17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4584938" y="3008224"/>
              <a:ext cx="1519321" cy="520045"/>
            </a:xfrm>
            <a:custGeom>
              <a:rect b="b" l="l" r="r" t="t"/>
              <a:pathLst>
                <a:path extrusionOk="0" h="344" w="1005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985555" y="3018806"/>
              <a:ext cx="37794" cy="498880"/>
            </a:xfrm>
            <a:custGeom>
              <a:rect b="b" l="l" r="r" t="t"/>
              <a:pathLst>
                <a:path extrusionOk="0" h="330" w="25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662825" y="3136723"/>
              <a:ext cx="37794" cy="264558"/>
            </a:xfrm>
            <a:custGeom>
              <a:rect b="b" l="l" r="r" t="t"/>
              <a:pathLst>
                <a:path extrusionOk="0" h="175" w="25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000" lIns="90000" spcFirstLastPara="1" rIns="90000" wrap="square" tIns="1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729343" y="3108000"/>
              <a:ext cx="37794" cy="322004"/>
            </a:xfrm>
            <a:custGeom>
              <a:rect b="b" l="l" r="r" t="t"/>
              <a:pathLst>
                <a:path extrusionOk="0" h="213" w="25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1675" lIns="90000" spcFirstLastPara="1" rIns="90000" wrap="square" tIns="31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954596" y="3018806"/>
              <a:ext cx="34771" cy="498880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960643" y="3499545"/>
              <a:ext cx="25700" cy="0"/>
            </a:xfrm>
            <a:custGeom>
              <a:rect b="b" l="l" r="r" t="t"/>
              <a:pathLst>
                <a:path extrusionOk="0" fill="none" h="120000" w="17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963666" y="3490474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960643" y="3479892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963666" y="3470821"/>
              <a:ext cx="25700" cy="0"/>
            </a:xfrm>
            <a:custGeom>
              <a:rect b="b" l="l" r="r" t="t"/>
              <a:pathLst>
                <a:path extrusionOk="0" fill="none" h="120000" w="17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966690" y="346175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963666" y="3454192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963666" y="3445121"/>
              <a:ext cx="22676" cy="1512"/>
            </a:xfrm>
            <a:custGeom>
              <a:rect b="b" l="l" r="r" t="t"/>
              <a:pathLst>
                <a:path extrusionOk="0" fill="none" h="1" w="15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963666" y="34360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963666" y="3425469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966690" y="3416398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963666" y="340732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963666" y="3398257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960643" y="3384651"/>
              <a:ext cx="22676" cy="3024"/>
            </a:xfrm>
            <a:custGeom>
              <a:rect b="b" l="l" r="r" t="t"/>
              <a:pathLst>
                <a:path extrusionOk="0" fill="none" h="2" w="15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963666" y="3375581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963666" y="3364998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963666" y="33589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63666" y="334988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963666" y="3337787"/>
              <a:ext cx="19653" cy="1512"/>
            </a:xfrm>
            <a:custGeom>
              <a:rect b="b" l="l" r="r" t="t"/>
              <a:pathLst>
                <a:path extrusionOk="0" fill="none" h="1" w="13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5963666" y="332720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5963666" y="331813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963666" y="3304528"/>
              <a:ext cx="19653" cy="4535"/>
            </a:xfrm>
            <a:custGeom>
              <a:rect b="b" l="l" r="r" t="t"/>
              <a:pathLst>
                <a:path extrusionOk="0" fill="none" h="3" w="13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963666" y="329848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963666" y="3286387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963666" y="3280340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963666" y="326673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963666" y="325766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960643" y="324859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960643" y="3238011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960643" y="3228940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963666" y="321987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963666" y="320626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963666" y="3194170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963666" y="318812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963666" y="3174517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966690" y="3165446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963666" y="315939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960643" y="3148817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960643" y="3136723"/>
              <a:ext cx="22676" cy="1512"/>
            </a:xfrm>
            <a:custGeom>
              <a:rect b="b" l="l" r="r" t="t"/>
              <a:pathLst>
                <a:path extrusionOk="0" fill="none" h="1" w="15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963666" y="3127652"/>
              <a:ext cx="16629" cy="3024"/>
            </a:xfrm>
            <a:custGeom>
              <a:rect b="b" l="l" r="r" t="t"/>
              <a:pathLst>
                <a:path extrusionOk="0" fill="none" h="2" w="11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5963666" y="311707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5966690" y="3111023"/>
              <a:ext cx="16629" cy="3024"/>
            </a:xfrm>
            <a:custGeom>
              <a:rect b="b" l="l" r="r" t="t"/>
              <a:pathLst>
                <a:path extrusionOk="0" fill="none" h="2" w="11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963666" y="310195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963666" y="3092882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960643" y="3086835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960643" y="307322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963666" y="306415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5963666" y="3055088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5963666" y="304752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5960643" y="303845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963666" y="3032412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4702855" y="3018806"/>
              <a:ext cx="34771" cy="498880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4708902" y="3496521"/>
              <a:ext cx="25700" cy="3024"/>
            </a:xfrm>
            <a:custGeom>
              <a:rect b="b" l="l" r="r" t="t"/>
              <a:pathLst>
                <a:path extrusionOk="0" fill="none" h="2" w="17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708902" y="3485939"/>
              <a:ext cx="25700" cy="4535"/>
            </a:xfrm>
            <a:custGeom>
              <a:rect b="b" l="l" r="r" t="t"/>
              <a:pathLst>
                <a:path extrusionOk="0" fill="none" h="3" w="17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708902" y="3479892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4711926" y="347082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4714949" y="34617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4711926" y="3454192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711926" y="344512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4711926" y="34360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711926" y="3425469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711926" y="3416398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711926" y="340732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4708902" y="3398257"/>
              <a:ext cx="25700" cy="0"/>
            </a:xfrm>
            <a:custGeom>
              <a:rect b="b" l="l" r="r" t="t"/>
              <a:pathLst>
                <a:path extrusionOk="0" fill="none" h="120000" w="17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708902" y="3384651"/>
              <a:ext cx="22676" cy="3024"/>
            </a:xfrm>
            <a:custGeom>
              <a:rect b="b" l="l" r="r" t="t"/>
              <a:pathLst>
                <a:path extrusionOk="0" fill="none" h="2" w="15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711926" y="337558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4711926" y="3364998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4711926" y="33589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711926" y="334988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711926" y="333778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4711926" y="332720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711926" y="331813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708902" y="3304528"/>
              <a:ext cx="19653" cy="4535"/>
            </a:xfrm>
            <a:custGeom>
              <a:rect b="b" l="l" r="r" t="t"/>
              <a:pathLst>
                <a:path extrusionOk="0" fill="none" h="3" w="13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4711926" y="329848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708902" y="328638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4708902" y="328034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4711926" y="326673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4708902" y="325766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708902" y="324859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708902" y="3238011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708902" y="3228940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4711926" y="321987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4711926" y="320626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711926" y="3194170"/>
              <a:ext cx="16629" cy="3024"/>
            </a:xfrm>
            <a:custGeom>
              <a:rect b="b" l="l" r="r" t="t"/>
              <a:pathLst>
                <a:path extrusionOk="0" fill="none" h="2" w="11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711926" y="318812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711926" y="317451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4711926" y="3165446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4711926" y="315939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705879" y="3148817"/>
              <a:ext cx="25700" cy="0"/>
            </a:xfrm>
            <a:custGeom>
              <a:rect b="b" l="l" r="r" t="t"/>
              <a:pathLst>
                <a:path extrusionOk="0" fill="none" h="120000" w="17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4708902" y="313672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4711926" y="3127652"/>
              <a:ext cx="16629" cy="3024"/>
            </a:xfrm>
            <a:custGeom>
              <a:rect b="b" l="l" r="r" t="t"/>
              <a:pathLst>
                <a:path extrusionOk="0" fill="none" h="2" w="11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4711926" y="311707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4711926" y="311102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4711926" y="310195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4711926" y="3092882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4708902" y="3086835"/>
              <a:ext cx="15118" cy="0"/>
            </a:xfrm>
            <a:custGeom>
              <a:rect b="b" l="l" r="r" t="t"/>
              <a:pathLst>
                <a:path extrusionOk="0" fill="none" h="120000" w="1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708902" y="307322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711926" y="306415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708902" y="3055088"/>
              <a:ext cx="22676" cy="3024"/>
            </a:xfrm>
            <a:custGeom>
              <a:rect b="b" l="l" r="r" t="t"/>
              <a:pathLst>
                <a:path extrusionOk="0" fill="none" h="2" w="15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711926" y="304752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708902" y="303845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708902" y="3032412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521444" y="2864607"/>
              <a:ext cx="1646309" cy="169317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951572" y="2873677"/>
              <a:ext cx="37794" cy="152688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467020" y="2720990"/>
              <a:ext cx="1646309" cy="167805"/>
            </a:xfrm>
            <a:custGeom>
              <a:rect b="b" l="l" r="r" t="t"/>
              <a:pathLst>
                <a:path extrusionOk="0" h="111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897149" y="2730060"/>
              <a:ext cx="39306" cy="152688"/>
            </a:xfrm>
            <a:custGeom>
              <a:rect b="b" l="l" r="r" t="t"/>
              <a:pathLst>
                <a:path extrusionOk="0" h="101" w="26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521444" y="2574349"/>
              <a:ext cx="1646309" cy="169317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951572" y="2583420"/>
              <a:ext cx="37794" cy="152688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600055" y="2429221"/>
              <a:ext cx="1647821" cy="170829"/>
            </a:xfrm>
            <a:custGeom>
              <a:rect b="b" l="l" r="r" t="t"/>
              <a:pathLst>
                <a:path extrusionOk="0" h="113" w="109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6031696" y="2441315"/>
              <a:ext cx="37794" cy="152688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610638" y="2030117"/>
              <a:ext cx="1576768" cy="423292"/>
            </a:xfrm>
            <a:custGeom>
              <a:rect b="b" l="l" r="r" t="t"/>
              <a:pathLst>
                <a:path extrusionOk="0" h="280" w="1043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780743" y="2126869"/>
              <a:ext cx="282700" cy="234322"/>
            </a:xfrm>
            <a:custGeom>
              <a:rect b="b" l="l" r="r" t="t"/>
              <a:pathLst>
                <a:path extrusionOk="0" h="155" w="187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800" lIns="90000" spcFirstLastPara="1" rIns="90000" wrap="square" tIns="1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798096" y="2043723"/>
              <a:ext cx="55935" cy="403639"/>
            </a:xfrm>
            <a:custGeom>
              <a:rect b="b" l="l" r="r" t="t"/>
              <a:pathLst>
                <a:path extrusionOk="0" h="267" w="37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801120" y="2418638"/>
              <a:ext cx="54423" cy="4535"/>
            </a:xfrm>
            <a:custGeom>
              <a:rect b="b" l="l" r="r" t="t"/>
              <a:pathLst>
                <a:path extrusionOk="0" fill="none" h="3" w="36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366520" y="2389915"/>
              <a:ext cx="279676" cy="3024"/>
            </a:xfrm>
            <a:custGeom>
              <a:rect b="b" l="l" r="r" t="t"/>
              <a:pathLst>
                <a:path extrusionOk="0" h="2" w="185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5668872" y="2389915"/>
              <a:ext cx="19653" cy="3024"/>
            </a:xfrm>
            <a:custGeom>
              <a:rect b="b" l="l" r="r" t="t"/>
              <a:pathLst>
                <a:path extrusionOk="0" h="2" w="13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622732" y="2285604"/>
              <a:ext cx="114894" cy="3024"/>
            </a:xfrm>
            <a:custGeom>
              <a:rect b="b" l="l" r="r" t="t"/>
              <a:pathLst>
                <a:path extrusionOk="0" h="2" w="76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625755" y="2268974"/>
              <a:ext cx="48376" cy="3024"/>
            </a:xfrm>
            <a:custGeom>
              <a:rect b="b" l="l" r="r" t="t"/>
              <a:pathLst>
                <a:path extrusionOk="0" h="2" w="32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458737" y="2909959"/>
              <a:ext cx="285723" cy="4535"/>
            </a:xfrm>
            <a:custGeom>
              <a:rect b="b" l="l" r="r" t="t"/>
              <a:pathLst>
                <a:path extrusionOk="0" h="3" w="189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5767137" y="2906936"/>
              <a:ext cx="31747" cy="4535"/>
            </a:xfrm>
            <a:custGeom>
              <a:rect b="b" l="l" r="r" t="t"/>
              <a:pathLst>
                <a:path extrusionOk="0" h="3" w="21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5827607" y="2906936"/>
              <a:ext cx="22676" cy="4535"/>
            </a:xfrm>
            <a:custGeom>
              <a:rect b="b" l="l" r="r" t="t"/>
              <a:pathLst>
                <a:path extrusionOk="0" h="3" w="15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887290" y="2847977"/>
              <a:ext cx="311423" cy="3024"/>
            </a:xfrm>
            <a:custGeom>
              <a:rect b="b" l="l" r="r" t="t"/>
              <a:pathLst>
                <a:path extrusionOk="0" h="2" w="206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5859354" y="2618190"/>
              <a:ext cx="172341" cy="6047"/>
            </a:xfrm>
            <a:custGeom>
              <a:rect b="b" l="l" r="r" t="t"/>
              <a:pathLst>
                <a:path extrusionOk="0" h="4" w="114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850284" y="2640867"/>
              <a:ext cx="31747" cy="3024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5401290" y="2465503"/>
              <a:ext cx="290258" cy="6047"/>
            </a:xfrm>
            <a:custGeom>
              <a:rect b="b" l="l" r="r" t="t"/>
              <a:pathLst>
                <a:path extrusionOk="0" h="4" w="192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893338" y="3064159"/>
              <a:ext cx="444458" cy="3024"/>
            </a:xfrm>
            <a:custGeom>
              <a:rect b="b" l="l" r="r" t="t"/>
              <a:pathLst>
                <a:path extrusionOk="0" h="2" w="294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844961" y="3064159"/>
              <a:ext cx="28723" cy="3024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5188131" y="3079276"/>
              <a:ext cx="99776" cy="3024"/>
            </a:xfrm>
            <a:custGeom>
              <a:rect b="b" l="l" r="r" t="t"/>
              <a:pathLst>
                <a:path extrusionOk="0" h="2" w="66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5931919" y="3355928"/>
              <a:ext cx="155712" cy="3024"/>
            </a:xfrm>
            <a:custGeom>
              <a:rect b="b" l="l" r="r" t="t"/>
              <a:pathLst>
                <a:path extrusionOk="0" h="2" w="103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027160" y="3346857"/>
              <a:ext cx="31747" cy="3024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126873" y="1948482"/>
              <a:ext cx="458064" cy="1576763"/>
            </a:xfrm>
            <a:custGeom>
              <a:rect b="b" l="l" r="r" t="t"/>
              <a:pathLst>
                <a:path extrusionOk="0" h="1043" w="303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343056" y="2107216"/>
              <a:ext cx="216182" cy="72564"/>
            </a:xfrm>
            <a:custGeom>
              <a:rect b="b" l="l" r="r" t="t"/>
              <a:pathLst>
                <a:path extrusionOk="0" h="48" w="143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152573" y="3292434"/>
              <a:ext cx="213159" cy="72564"/>
            </a:xfrm>
            <a:custGeom>
              <a:rect b="b" l="l" r="r" t="t"/>
              <a:pathLst>
                <a:path extrusionOk="0" h="48" w="141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285609" y="3133699"/>
              <a:ext cx="57447" cy="374916"/>
            </a:xfrm>
            <a:custGeom>
              <a:rect b="b" l="l" r="r" t="t"/>
              <a:pathLst>
                <a:path extrusionOk="0" h="248" w="38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4275" lIns="90000" spcFirstLastPara="1" rIns="90000" wrap="square" tIns="4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349103" y="3095906"/>
              <a:ext cx="4535" cy="18141"/>
            </a:xfrm>
            <a:custGeom>
              <a:rect b="b" l="l" r="r" t="t"/>
              <a:pathLst>
                <a:path extrusionOk="0" h="12" w="3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4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3" name="Google Shape;393;p14"/>
          <p:cNvSpPr txBox="1"/>
          <p:nvPr>
            <p:ph type="title"/>
          </p:nvPr>
        </p:nvSpPr>
        <p:spPr>
          <a:xfrm>
            <a:off x="713225" y="3488039"/>
            <a:ext cx="5867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4" name="Google Shape;394;p14"/>
          <p:cNvSpPr txBox="1"/>
          <p:nvPr>
            <p:ph idx="1" type="subTitle"/>
          </p:nvPr>
        </p:nvSpPr>
        <p:spPr>
          <a:xfrm>
            <a:off x="713225" y="984245"/>
            <a:ext cx="5867700" cy="22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95" name="Google Shape;395;p14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396" name="Google Shape;396;p14"/>
            <p:cNvSpPr/>
            <p:nvPr/>
          </p:nvSpPr>
          <p:spPr>
            <a:xfrm>
              <a:off x="383225" y="4764550"/>
              <a:ext cx="6885074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 rot="-5400000">
              <a:off x="-1846824" y="2547152"/>
              <a:ext cx="4427824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 rot="-5400000">
              <a:off x="7760050" y="1356500"/>
              <a:ext cx="2046526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5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2" name="Google Shape;40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403" name="Google Shape;403;p15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404" name="Google Shape;404;p15"/>
            <p:cNvSpPr/>
            <p:nvPr/>
          </p:nvSpPr>
          <p:spPr>
            <a:xfrm>
              <a:off x="1205275" y="4764550"/>
              <a:ext cx="74937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-1355899" y="2056227"/>
              <a:ext cx="3445973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15"/>
          <p:cNvGrpSpPr/>
          <p:nvPr/>
        </p:nvGrpSpPr>
        <p:grpSpPr>
          <a:xfrm flipH="1">
            <a:off x="-389122" y="4063632"/>
            <a:ext cx="1248129" cy="860168"/>
            <a:chOff x="-4004220" y="1207709"/>
            <a:chExt cx="3372411" cy="2324149"/>
          </a:xfrm>
        </p:grpSpPr>
        <p:sp>
          <p:nvSpPr>
            <p:cNvPr id="409" name="Google Shape;409;p15"/>
            <p:cNvSpPr/>
            <p:nvPr/>
          </p:nvSpPr>
          <p:spPr>
            <a:xfrm>
              <a:off x="-1066214" y="1464902"/>
              <a:ext cx="434405" cy="1630983"/>
            </a:xfrm>
            <a:custGeom>
              <a:rect b="b" l="l" r="r" t="t"/>
              <a:pathLst>
                <a:path extrusionOk="0" h="1040" w="277">
                  <a:moveTo>
                    <a:pt x="269" y="1036"/>
                  </a:moveTo>
                  <a:lnTo>
                    <a:pt x="269" y="1036"/>
                  </a:lnTo>
                  <a:cubicBezTo>
                    <a:pt x="139" y="1038"/>
                    <a:pt x="139" y="1038"/>
                    <a:pt x="139" y="1038"/>
                  </a:cubicBezTo>
                  <a:cubicBezTo>
                    <a:pt x="6" y="1040"/>
                    <a:pt x="6" y="1040"/>
                    <a:pt x="6" y="1040"/>
                  </a:cubicBezTo>
                  <a:cubicBezTo>
                    <a:pt x="0" y="1040"/>
                    <a:pt x="0" y="1040"/>
                    <a:pt x="0" y="1040"/>
                  </a:cubicBezTo>
                  <a:cubicBezTo>
                    <a:pt x="0" y="1036"/>
                    <a:pt x="0" y="1036"/>
                    <a:pt x="0" y="1036"/>
                  </a:cubicBezTo>
                  <a:cubicBezTo>
                    <a:pt x="0" y="950"/>
                    <a:pt x="0" y="864"/>
                    <a:pt x="0" y="778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2" y="521"/>
                    <a:pt x="2" y="521"/>
                    <a:pt x="2" y="521"/>
                  </a:cubicBezTo>
                  <a:cubicBezTo>
                    <a:pt x="4" y="393"/>
                    <a:pt x="4" y="393"/>
                    <a:pt x="4" y="393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7" y="267"/>
                    <a:pt x="277" y="267"/>
                    <a:pt x="277" y="267"/>
                  </a:cubicBezTo>
                  <a:cubicBezTo>
                    <a:pt x="277" y="525"/>
                    <a:pt x="277" y="525"/>
                    <a:pt x="277" y="525"/>
                  </a:cubicBezTo>
                  <a:cubicBezTo>
                    <a:pt x="273" y="782"/>
                    <a:pt x="273" y="782"/>
                    <a:pt x="273" y="782"/>
                  </a:cubicBezTo>
                  <a:lnTo>
                    <a:pt x="269" y="1036"/>
                  </a:lnTo>
                  <a:moveTo>
                    <a:pt x="269" y="1034"/>
                  </a:moveTo>
                  <a:lnTo>
                    <a:pt x="269" y="1034"/>
                  </a:lnTo>
                  <a:cubicBezTo>
                    <a:pt x="265" y="776"/>
                    <a:pt x="265" y="776"/>
                    <a:pt x="265" y="776"/>
                  </a:cubicBezTo>
                  <a:cubicBezTo>
                    <a:pt x="262" y="517"/>
                    <a:pt x="262" y="517"/>
                    <a:pt x="262" y="517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62" y="6"/>
                    <a:pt x="262" y="6"/>
                    <a:pt x="262" y="6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8" y="265"/>
                    <a:pt x="8" y="265"/>
                    <a:pt x="8" y="265"/>
                  </a:cubicBezTo>
                  <a:cubicBezTo>
                    <a:pt x="10" y="393"/>
                    <a:pt x="10" y="393"/>
                    <a:pt x="10" y="393"/>
                  </a:cubicBezTo>
                  <a:cubicBezTo>
                    <a:pt x="12" y="521"/>
                    <a:pt x="12" y="521"/>
                    <a:pt x="12" y="521"/>
                  </a:cubicBezTo>
                  <a:cubicBezTo>
                    <a:pt x="12" y="649"/>
                    <a:pt x="12" y="649"/>
                    <a:pt x="12" y="649"/>
                  </a:cubicBezTo>
                  <a:cubicBezTo>
                    <a:pt x="14" y="778"/>
                    <a:pt x="14" y="778"/>
                    <a:pt x="14" y="778"/>
                  </a:cubicBezTo>
                  <a:cubicBezTo>
                    <a:pt x="14" y="864"/>
                    <a:pt x="12" y="950"/>
                    <a:pt x="12" y="1036"/>
                  </a:cubicBezTo>
                  <a:cubicBezTo>
                    <a:pt x="6" y="1030"/>
                    <a:pt x="6" y="1030"/>
                    <a:pt x="6" y="1030"/>
                  </a:cubicBezTo>
                  <a:cubicBezTo>
                    <a:pt x="136" y="1032"/>
                    <a:pt x="136" y="1032"/>
                    <a:pt x="136" y="1032"/>
                  </a:cubicBezTo>
                  <a:lnTo>
                    <a:pt x="269" y="103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970550" y="2674024"/>
              <a:ext cx="239942" cy="297968"/>
            </a:xfrm>
            <a:custGeom>
              <a:rect b="b" l="l" r="r" t="t"/>
              <a:pathLst>
                <a:path extrusionOk="0" h="190" w="153">
                  <a:moveTo>
                    <a:pt x="151" y="185"/>
                  </a:moveTo>
                  <a:lnTo>
                    <a:pt x="151" y="185"/>
                  </a:lnTo>
                  <a:cubicBezTo>
                    <a:pt x="126" y="187"/>
                    <a:pt x="103" y="187"/>
                    <a:pt x="78" y="187"/>
                  </a:cubicBezTo>
                  <a:cubicBezTo>
                    <a:pt x="54" y="190"/>
                    <a:pt x="29" y="190"/>
                    <a:pt x="4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6"/>
                    <a:pt x="2" y="125"/>
                    <a:pt x="2" y="95"/>
                  </a:cubicBezTo>
                  <a:cubicBezTo>
                    <a:pt x="4" y="66"/>
                    <a:pt x="2" y="36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9" y="2"/>
                    <a:pt x="52" y="2"/>
                    <a:pt x="78" y="0"/>
                  </a:cubicBezTo>
                  <a:cubicBezTo>
                    <a:pt x="101" y="0"/>
                    <a:pt x="126" y="0"/>
                    <a:pt x="149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5"/>
                    <a:pt x="153" y="5"/>
                    <a:pt x="153" y="5"/>
                  </a:cubicBezTo>
                  <a:cubicBezTo>
                    <a:pt x="153" y="36"/>
                    <a:pt x="153" y="66"/>
                    <a:pt x="153" y="97"/>
                  </a:cubicBezTo>
                  <a:cubicBezTo>
                    <a:pt x="151" y="141"/>
                    <a:pt x="151" y="141"/>
                    <a:pt x="151" y="141"/>
                  </a:cubicBezTo>
                  <a:lnTo>
                    <a:pt x="151" y="185"/>
                  </a:lnTo>
                  <a:moveTo>
                    <a:pt x="149" y="185"/>
                  </a:moveTo>
                  <a:lnTo>
                    <a:pt x="149" y="185"/>
                  </a:lnTo>
                  <a:cubicBezTo>
                    <a:pt x="147" y="139"/>
                    <a:pt x="147" y="139"/>
                    <a:pt x="147" y="139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5" y="64"/>
                    <a:pt x="145" y="34"/>
                    <a:pt x="145" y="5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26" y="9"/>
                    <a:pt x="101" y="9"/>
                    <a:pt x="78" y="9"/>
                  </a:cubicBezTo>
                  <a:cubicBezTo>
                    <a:pt x="52" y="9"/>
                    <a:pt x="29" y="9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6"/>
                    <a:pt x="4" y="66"/>
                    <a:pt x="6" y="95"/>
                  </a:cubicBezTo>
                  <a:cubicBezTo>
                    <a:pt x="6" y="125"/>
                    <a:pt x="8" y="156"/>
                    <a:pt x="8" y="185"/>
                  </a:cubicBezTo>
                  <a:cubicBezTo>
                    <a:pt x="4" y="181"/>
                    <a:pt x="4" y="181"/>
                    <a:pt x="4" y="181"/>
                  </a:cubicBezTo>
                  <a:cubicBezTo>
                    <a:pt x="27" y="181"/>
                    <a:pt x="52" y="183"/>
                    <a:pt x="75" y="183"/>
                  </a:cubicBezTo>
                  <a:cubicBezTo>
                    <a:pt x="101" y="183"/>
                    <a:pt x="124" y="183"/>
                    <a:pt x="149" y="18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1059941" y="1656229"/>
              <a:ext cx="418723" cy="59594"/>
            </a:xfrm>
            <a:custGeom>
              <a:rect b="b" l="l" r="r" t="t"/>
              <a:pathLst>
                <a:path extrusionOk="0" h="38" w="267">
                  <a:moveTo>
                    <a:pt x="265" y="35"/>
                  </a:moveTo>
                  <a:lnTo>
                    <a:pt x="265" y="35"/>
                  </a:lnTo>
                  <a:cubicBezTo>
                    <a:pt x="244" y="35"/>
                    <a:pt x="223" y="35"/>
                    <a:pt x="202" y="38"/>
                  </a:cubicBezTo>
                  <a:cubicBezTo>
                    <a:pt x="179" y="38"/>
                    <a:pt x="158" y="38"/>
                    <a:pt x="135" y="38"/>
                  </a:cubicBezTo>
                  <a:cubicBezTo>
                    <a:pt x="114" y="38"/>
                    <a:pt x="90" y="38"/>
                    <a:pt x="69" y="35"/>
                  </a:cubicBezTo>
                  <a:cubicBezTo>
                    <a:pt x="46" y="35"/>
                    <a:pt x="25" y="35"/>
                    <a:pt x="2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5" y="2"/>
                    <a:pt x="46" y="2"/>
                    <a:pt x="67" y="2"/>
                  </a:cubicBezTo>
                  <a:cubicBezTo>
                    <a:pt x="90" y="0"/>
                    <a:pt x="111" y="0"/>
                    <a:pt x="135" y="0"/>
                  </a:cubicBezTo>
                  <a:cubicBezTo>
                    <a:pt x="156" y="0"/>
                    <a:pt x="179" y="0"/>
                    <a:pt x="200" y="2"/>
                  </a:cubicBezTo>
                  <a:cubicBezTo>
                    <a:pt x="221" y="2"/>
                    <a:pt x="244" y="2"/>
                    <a:pt x="265" y="4"/>
                  </a:cubicBezTo>
                  <a:cubicBezTo>
                    <a:pt x="267" y="4"/>
                    <a:pt x="267" y="4"/>
                    <a:pt x="267" y="4"/>
                  </a:cubicBezTo>
                  <a:lnTo>
                    <a:pt x="267" y="4"/>
                  </a:lnTo>
                  <a:lnTo>
                    <a:pt x="265" y="35"/>
                  </a:lnTo>
                  <a:moveTo>
                    <a:pt x="265" y="33"/>
                  </a:moveTo>
                  <a:lnTo>
                    <a:pt x="265" y="33"/>
                  </a:lnTo>
                  <a:cubicBezTo>
                    <a:pt x="263" y="4"/>
                    <a:pt x="263" y="4"/>
                    <a:pt x="263" y="4"/>
                  </a:cubicBezTo>
                  <a:cubicBezTo>
                    <a:pt x="265" y="6"/>
                    <a:pt x="265" y="6"/>
                    <a:pt x="265" y="6"/>
                  </a:cubicBezTo>
                  <a:cubicBezTo>
                    <a:pt x="244" y="8"/>
                    <a:pt x="221" y="8"/>
                    <a:pt x="200" y="8"/>
                  </a:cubicBezTo>
                  <a:cubicBezTo>
                    <a:pt x="179" y="8"/>
                    <a:pt x="156" y="10"/>
                    <a:pt x="135" y="10"/>
                  </a:cubicBezTo>
                  <a:cubicBezTo>
                    <a:pt x="111" y="10"/>
                    <a:pt x="90" y="8"/>
                    <a:pt x="67" y="8"/>
                  </a:cubicBezTo>
                  <a:cubicBezTo>
                    <a:pt x="46" y="8"/>
                    <a:pt x="25" y="8"/>
                    <a:pt x="2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5" y="33"/>
                    <a:pt x="46" y="33"/>
                    <a:pt x="67" y="33"/>
                  </a:cubicBezTo>
                  <a:cubicBezTo>
                    <a:pt x="90" y="31"/>
                    <a:pt x="111" y="31"/>
                    <a:pt x="132" y="31"/>
                  </a:cubicBezTo>
                  <a:cubicBezTo>
                    <a:pt x="153" y="31"/>
                    <a:pt x="177" y="31"/>
                    <a:pt x="198" y="31"/>
                  </a:cubicBezTo>
                  <a:cubicBezTo>
                    <a:pt x="221" y="33"/>
                    <a:pt x="242" y="33"/>
                    <a:pt x="265" y="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667878" y="1668775"/>
              <a:ext cx="0" cy="36070"/>
            </a:xfrm>
            <a:custGeom>
              <a:rect b="b" l="l" r="r" t="t"/>
              <a:pathLst>
                <a:path extrusionOk="0" fill="none" h="23" w="12000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15"/>
                    <a:pt x="0" y="2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3081415" y="1207709"/>
              <a:ext cx="697871" cy="1892881"/>
            </a:xfrm>
            <a:custGeom>
              <a:rect b="b" l="l" r="r" t="t"/>
              <a:pathLst>
                <a:path extrusionOk="0" h="1207" w="445">
                  <a:moveTo>
                    <a:pt x="437" y="1200"/>
                  </a:moveTo>
                  <a:lnTo>
                    <a:pt x="437" y="1200"/>
                  </a:lnTo>
                  <a:cubicBezTo>
                    <a:pt x="223" y="1204"/>
                    <a:pt x="223" y="1204"/>
                    <a:pt x="223" y="1204"/>
                  </a:cubicBezTo>
                  <a:cubicBezTo>
                    <a:pt x="152" y="1204"/>
                    <a:pt x="80" y="1207"/>
                    <a:pt x="8" y="1207"/>
                  </a:cubicBezTo>
                  <a:cubicBezTo>
                    <a:pt x="2" y="1207"/>
                    <a:pt x="2" y="1207"/>
                    <a:pt x="2" y="1207"/>
                  </a:cubicBezTo>
                  <a:cubicBezTo>
                    <a:pt x="2" y="1200"/>
                    <a:pt x="2" y="1200"/>
                    <a:pt x="2" y="1200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0" y="975"/>
                    <a:pt x="0" y="975"/>
                    <a:pt x="0" y="975"/>
                  </a:cubicBezTo>
                  <a:cubicBezTo>
                    <a:pt x="0" y="902"/>
                    <a:pt x="0" y="902"/>
                    <a:pt x="0" y="902"/>
                  </a:cubicBezTo>
                  <a:cubicBezTo>
                    <a:pt x="0" y="803"/>
                    <a:pt x="2" y="704"/>
                    <a:pt x="4" y="603"/>
                  </a:cubicBezTo>
                  <a:cubicBezTo>
                    <a:pt x="4" y="504"/>
                    <a:pt x="4" y="406"/>
                    <a:pt x="4" y="30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4" y="109"/>
                    <a:pt x="446" y="208"/>
                    <a:pt x="444" y="309"/>
                  </a:cubicBezTo>
                  <a:cubicBezTo>
                    <a:pt x="444" y="408"/>
                    <a:pt x="444" y="509"/>
                    <a:pt x="444" y="607"/>
                  </a:cubicBezTo>
                  <a:cubicBezTo>
                    <a:pt x="440" y="904"/>
                    <a:pt x="440" y="904"/>
                    <a:pt x="440" y="904"/>
                  </a:cubicBezTo>
                  <a:lnTo>
                    <a:pt x="437" y="1200"/>
                  </a:lnTo>
                  <a:moveTo>
                    <a:pt x="435" y="1198"/>
                  </a:moveTo>
                  <a:lnTo>
                    <a:pt x="435" y="1198"/>
                  </a:lnTo>
                  <a:cubicBezTo>
                    <a:pt x="431" y="900"/>
                    <a:pt x="431" y="900"/>
                    <a:pt x="431" y="900"/>
                  </a:cubicBezTo>
                  <a:cubicBezTo>
                    <a:pt x="429" y="601"/>
                    <a:pt x="429" y="601"/>
                    <a:pt x="429" y="601"/>
                  </a:cubicBezTo>
                  <a:cubicBezTo>
                    <a:pt x="427" y="502"/>
                    <a:pt x="427" y="404"/>
                    <a:pt x="427" y="305"/>
                  </a:cubicBezTo>
                  <a:cubicBezTo>
                    <a:pt x="427" y="206"/>
                    <a:pt x="427" y="107"/>
                    <a:pt x="427" y="8"/>
                  </a:cubicBezTo>
                  <a:cubicBezTo>
                    <a:pt x="435" y="17"/>
                    <a:pt x="435" y="17"/>
                    <a:pt x="435" y="17"/>
                  </a:cubicBezTo>
                  <a:cubicBezTo>
                    <a:pt x="221" y="17"/>
                    <a:pt x="221" y="17"/>
                    <a:pt x="221" y="17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1" y="406"/>
                    <a:pt x="11" y="504"/>
                    <a:pt x="13" y="603"/>
                  </a:cubicBezTo>
                  <a:cubicBezTo>
                    <a:pt x="13" y="704"/>
                    <a:pt x="15" y="803"/>
                    <a:pt x="15" y="902"/>
                  </a:cubicBezTo>
                  <a:cubicBezTo>
                    <a:pt x="15" y="975"/>
                    <a:pt x="15" y="975"/>
                    <a:pt x="15" y="975"/>
                  </a:cubicBezTo>
                  <a:cubicBezTo>
                    <a:pt x="15" y="1051"/>
                    <a:pt x="15" y="1051"/>
                    <a:pt x="15" y="1051"/>
                  </a:cubicBezTo>
                  <a:cubicBezTo>
                    <a:pt x="15" y="1200"/>
                    <a:pt x="15" y="1200"/>
                    <a:pt x="15" y="1200"/>
                  </a:cubicBezTo>
                  <a:cubicBezTo>
                    <a:pt x="8" y="1192"/>
                    <a:pt x="8" y="1192"/>
                    <a:pt x="8" y="1192"/>
                  </a:cubicBezTo>
                  <a:cubicBezTo>
                    <a:pt x="78" y="1192"/>
                    <a:pt x="149" y="1194"/>
                    <a:pt x="221" y="1196"/>
                  </a:cubicBezTo>
                  <a:lnTo>
                    <a:pt x="435" y="119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3072005" y="2476425"/>
              <a:ext cx="672779" cy="437542"/>
            </a:xfrm>
            <a:custGeom>
              <a:rect b="b" l="l" r="r" t="t"/>
              <a:pathLst>
                <a:path extrusionOk="0" h="279" w="429">
                  <a:moveTo>
                    <a:pt x="425" y="276"/>
                  </a:moveTo>
                  <a:lnTo>
                    <a:pt x="425" y="276"/>
                  </a:lnTo>
                  <a:cubicBezTo>
                    <a:pt x="320" y="278"/>
                    <a:pt x="320" y="278"/>
                    <a:pt x="320" y="278"/>
                  </a:cubicBezTo>
                  <a:cubicBezTo>
                    <a:pt x="286" y="278"/>
                    <a:pt x="250" y="278"/>
                    <a:pt x="215" y="278"/>
                  </a:cubicBezTo>
                  <a:cubicBezTo>
                    <a:pt x="179" y="278"/>
                    <a:pt x="143" y="280"/>
                    <a:pt x="108" y="278"/>
                  </a:cubicBezTo>
                  <a:cubicBezTo>
                    <a:pt x="74" y="278"/>
                    <a:pt x="38" y="278"/>
                    <a:pt x="2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29"/>
                    <a:pt x="0" y="185"/>
                    <a:pt x="0" y="139"/>
                  </a:cubicBezTo>
                  <a:cubicBezTo>
                    <a:pt x="0" y="95"/>
                    <a:pt x="0" y="5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2" y="2"/>
                    <a:pt x="143" y="0"/>
                    <a:pt x="213" y="0"/>
                  </a:cubicBezTo>
                  <a:cubicBezTo>
                    <a:pt x="284" y="0"/>
                    <a:pt x="356" y="0"/>
                    <a:pt x="425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9" y="4"/>
                    <a:pt x="429" y="4"/>
                    <a:pt x="429" y="4"/>
                  </a:cubicBezTo>
                  <a:cubicBezTo>
                    <a:pt x="427" y="141"/>
                    <a:pt x="427" y="141"/>
                    <a:pt x="427" y="141"/>
                  </a:cubicBezTo>
                  <a:lnTo>
                    <a:pt x="425" y="276"/>
                  </a:lnTo>
                  <a:moveTo>
                    <a:pt x="425" y="276"/>
                  </a:moveTo>
                  <a:lnTo>
                    <a:pt x="425" y="276"/>
                  </a:lnTo>
                  <a:cubicBezTo>
                    <a:pt x="423" y="139"/>
                    <a:pt x="423" y="139"/>
                    <a:pt x="423" y="139"/>
                  </a:cubicBezTo>
                  <a:cubicBezTo>
                    <a:pt x="421" y="4"/>
                    <a:pt x="421" y="4"/>
                    <a:pt x="421" y="4"/>
                  </a:cubicBezTo>
                  <a:cubicBezTo>
                    <a:pt x="425" y="9"/>
                    <a:pt x="425" y="9"/>
                    <a:pt x="425" y="9"/>
                  </a:cubicBezTo>
                  <a:cubicBezTo>
                    <a:pt x="356" y="9"/>
                    <a:pt x="284" y="9"/>
                    <a:pt x="213" y="9"/>
                  </a:cubicBezTo>
                  <a:cubicBezTo>
                    <a:pt x="143" y="9"/>
                    <a:pt x="72" y="9"/>
                    <a:pt x="2" y="7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1"/>
                    <a:pt x="2" y="95"/>
                    <a:pt x="2" y="139"/>
                  </a:cubicBezTo>
                  <a:cubicBezTo>
                    <a:pt x="2" y="185"/>
                    <a:pt x="5" y="229"/>
                    <a:pt x="5" y="27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36" y="272"/>
                    <a:pt x="72" y="272"/>
                    <a:pt x="108" y="272"/>
                  </a:cubicBezTo>
                  <a:cubicBezTo>
                    <a:pt x="141" y="272"/>
                    <a:pt x="177" y="272"/>
                    <a:pt x="213" y="272"/>
                  </a:cubicBezTo>
                  <a:cubicBezTo>
                    <a:pt x="246" y="272"/>
                    <a:pt x="282" y="274"/>
                    <a:pt x="318" y="274"/>
                  </a:cubicBezTo>
                  <a:lnTo>
                    <a:pt x="425" y="2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869701" y="1745619"/>
              <a:ext cx="272876" cy="39206"/>
            </a:xfrm>
            <a:custGeom>
              <a:rect b="b" l="l" r="r" t="t"/>
              <a:pathLst>
                <a:path extrusionOk="0" h="25" w="174">
                  <a:moveTo>
                    <a:pt x="172" y="23"/>
                  </a:moveTo>
                  <a:lnTo>
                    <a:pt x="172" y="23"/>
                  </a:lnTo>
                  <a:cubicBezTo>
                    <a:pt x="159" y="23"/>
                    <a:pt x="145" y="23"/>
                    <a:pt x="132" y="25"/>
                  </a:cubicBezTo>
                  <a:cubicBezTo>
                    <a:pt x="117" y="25"/>
                    <a:pt x="103" y="25"/>
                    <a:pt x="88" y="25"/>
                  </a:cubicBezTo>
                  <a:cubicBezTo>
                    <a:pt x="73" y="25"/>
                    <a:pt x="59" y="25"/>
                    <a:pt x="44" y="23"/>
                  </a:cubicBezTo>
                  <a:cubicBezTo>
                    <a:pt x="29" y="23"/>
                    <a:pt x="17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7" y="2"/>
                    <a:pt x="29" y="0"/>
                    <a:pt x="44" y="0"/>
                  </a:cubicBezTo>
                  <a:cubicBezTo>
                    <a:pt x="59" y="0"/>
                    <a:pt x="73" y="0"/>
                    <a:pt x="86" y="0"/>
                  </a:cubicBezTo>
                  <a:cubicBezTo>
                    <a:pt x="115" y="0"/>
                    <a:pt x="145" y="0"/>
                    <a:pt x="172" y="2"/>
                  </a:cubicBezTo>
                  <a:cubicBezTo>
                    <a:pt x="174" y="2"/>
                    <a:pt x="174" y="2"/>
                    <a:pt x="174" y="2"/>
                  </a:cubicBezTo>
                  <a:cubicBezTo>
                    <a:pt x="174" y="4"/>
                    <a:pt x="174" y="4"/>
                    <a:pt x="174" y="4"/>
                  </a:cubicBezTo>
                  <a:lnTo>
                    <a:pt x="172" y="23"/>
                  </a:lnTo>
                  <a:moveTo>
                    <a:pt x="172" y="21"/>
                  </a:moveTo>
                  <a:lnTo>
                    <a:pt x="172" y="21"/>
                  </a:lnTo>
                  <a:cubicBezTo>
                    <a:pt x="170" y="4"/>
                    <a:pt x="170" y="4"/>
                    <a:pt x="170" y="4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45" y="8"/>
                    <a:pt x="115" y="8"/>
                    <a:pt x="86" y="8"/>
                  </a:cubicBezTo>
                  <a:cubicBezTo>
                    <a:pt x="73" y="8"/>
                    <a:pt x="59" y="8"/>
                    <a:pt x="44" y="8"/>
                  </a:cubicBezTo>
                  <a:cubicBezTo>
                    <a:pt x="29" y="8"/>
                    <a:pt x="17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4" y="21"/>
                    <a:pt x="29" y="21"/>
                    <a:pt x="44" y="21"/>
                  </a:cubicBezTo>
                  <a:cubicBezTo>
                    <a:pt x="59" y="18"/>
                    <a:pt x="71" y="18"/>
                    <a:pt x="86" y="18"/>
                  </a:cubicBezTo>
                  <a:cubicBezTo>
                    <a:pt x="98" y="18"/>
                    <a:pt x="113" y="18"/>
                    <a:pt x="128" y="18"/>
                  </a:cubicBezTo>
                  <a:cubicBezTo>
                    <a:pt x="143" y="21"/>
                    <a:pt x="157" y="21"/>
                    <a:pt x="172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830495" y="1817759"/>
              <a:ext cx="188190" cy="39206"/>
            </a:xfrm>
            <a:custGeom>
              <a:rect b="b" l="l" r="r" t="t"/>
              <a:pathLst>
                <a:path extrusionOk="0" h="25" w="120">
                  <a:moveTo>
                    <a:pt x="118" y="21"/>
                  </a:moveTo>
                  <a:lnTo>
                    <a:pt x="118" y="21"/>
                  </a:lnTo>
                  <a:cubicBezTo>
                    <a:pt x="101" y="23"/>
                    <a:pt x="82" y="25"/>
                    <a:pt x="61" y="25"/>
                  </a:cubicBezTo>
                  <a:cubicBezTo>
                    <a:pt x="52" y="25"/>
                    <a:pt x="42" y="23"/>
                    <a:pt x="31" y="23"/>
                  </a:cubicBezTo>
                  <a:cubicBezTo>
                    <a:pt x="21" y="23"/>
                    <a:pt x="13" y="23"/>
                    <a:pt x="2" y="23"/>
                  </a:cubicBezTo>
                  <a:lnTo>
                    <a:pt x="2" y="23"/>
                  </a:lnTo>
                  <a:cubicBezTo>
                    <a:pt x="2" y="21"/>
                    <a:pt x="2" y="21"/>
                    <a:pt x="2" y="21"/>
                  </a:cubicBezTo>
                  <a:cubicBezTo>
                    <a:pt x="0" y="15"/>
                    <a:pt x="0" y="10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3" y="0"/>
                    <a:pt x="21" y="0"/>
                    <a:pt x="31" y="0"/>
                  </a:cubicBezTo>
                  <a:cubicBezTo>
                    <a:pt x="40" y="0"/>
                    <a:pt x="50" y="0"/>
                    <a:pt x="61" y="0"/>
                  </a:cubicBezTo>
                  <a:cubicBezTo>
                    <a:pt x="69" y="0"/>
                    <a:pt x="80" y="0"/>
                    <a:pt x="88" y="0"/>
                  </a:cubicBezTo>
                  <a:cubicBezTo>
                    <a:pt x="99" y="0"/>
                    <a:pt x="107" y="0"/>
                    <a:pt x="118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10"/>
                    <a:pt x="118" y="17"/>
                    <a:pt x="118" y="21"/>
                  </a:cubicBezTo>
                  <a:moveTo>
                    <a:pt x="118" y="21"/>
                  </a:moveTo>
                  <a:lnTo>
                    <a:pt x="118" y="21"/>
                  </a:lnTo>
                  <a:cubicBezTo>
                    <a:pt x="118" y="15"/>
                    <a:pt x="115" y="8"/>
                    <a:pt x="115" y="4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07" y="6"/>
                    <a:pt x="99" y="6"/>
                    <a:pt x="88" y="8"/>
                  </a:cubicBezTo>
                  <a:cubicBezTo>
                    <a:pt x="80" y="8"/>
                    <a:pt x="69" y="8"/>
                    <a:pt x="61" y="8"/>
                  </a:cubicBezTo>
                  <a:cubicBezTo>
                    <a:pt x="50" y="8"/>
                    <a:pt x="40" y="8"/>
                    <a:pt x="31" y="8"/>
                  </a:cubicBezTo>
                  <a:cubicBezTo>
                    <a:pt x="21" y="6"/>
                    <a:pt x="13" y="6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0"/>
                    <a:pt x="4" y="15"/>
                    <a:pt x="4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3" y="21"/>
                    <a:pt x="21" y="21"/>
                    <a:pt x="31" y="19"/>
                  </a:cubicBezTo>
                  <a:cubicBezTo>
                    <a:pt x="40" y="19"/>
                    <a:pt x="48" y="17"/>
                    <a:pt x="59" y="19"/>
                  </a:cubicBezTo>
                  <a:cubicBezTo>
                    <a:pt x="78" y="19"/>
                    <a:pt x="96" y="19"/>
                    <a:pt x="118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3068869" y="1344147"/>
              <a:ext cx="666506" cy="45479"/>
            </a:xfrm>
            <a:custGeom>
              <a:rect b="b" l="l" r="r" t="t"/>
              <a:pathLst>
                <a:path extrusionOk="0" h="29" w="425">
                  <a:moveTo>
                    <a:pt x="425" y="24"/>
                  </a:moveTo>
                  <a:lnTo>
                    <a:pt x="425" y="24"/>
                  </a:lnTo>
                  <a:cubicBezTo>
                    <a:pt x="392" y="26"/>
                    <a:pt x="356" y="26"/>
                    <a:pt x="320" y="26"/>
                  </a:cubicBezTo>
                  <a:cubicBezTo>
                    <a:pt x="286" y="29"/>
                    <a:pt x="251" y="29"/>
                    <a:pt x="215" y="29"/>
                  </a:cubicBezTo>
                  <a:cubicBezTo>
                    <a:pt x="179" y="29"/>
                    <a:pt x="144" y="26"/>
                    <a:pt x="108" y="26"/>
                  </a:cubicBezTo>
                  <a:cubicBezTo>
                    <a:pt x="74" y="26"/>
                    <a:pt x="38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8" y="1"/>
                    <a:pt x="74" y="1"/>
                    <a:pt x="108" y="1"/>
                  </a:cubicBezTo>
                  <a:cubicBezTo>
                    <a:pt x="144" y="1"/>
                    <a:pt x="179" y="-1"/>
                    <a:pt x="213" y="1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4" y="1"/>
                    <a:pt x="389" y="3"/>
                    <a:pt x="425" y="3"/>
                  </a:cubicBezTo>
                  <a:lnTo>
                    <a:pt x="425" y="3"/>
                  </a:lnTo>
                  <a:cubicBezTo>
                    <a:pt x="425" y="5"/>
                    <a:pt x="425" y="5"/>
                    <a:pt x="425" y="5"/>
                  </a:cubicBezTo>
                  <a:lnTo>
                    <a:pt x="425" y="24"/>
                  </a:lnTo>
                  <a:moveTo>
                    <a:pt x="425" y="24"/>
                  </a:moveTo>
                  <a:lnTo>
                    <a:pt x="425" y="24"/>
                  </a:lnTo>
                  <a:cubicBezTo>
                    <a:pt x="423" y="5"/>
                    <a:pt x="423" y="5"/>
                    <a:pt x="423" y="5"/>
                  </a:cubicBezTo>
                  <a:cubicBezTo>
                    <a:pt x="425" y="5"/>
                    <a:pt x="425" y="5"/>
                    <a:pt x="425" y="5"/>
                  </a:cubicBezTo>
                  <a:cubicBezTo>
                    <a:pt x="389" y="7"/>
                    <a:pt x="354" y="7"/>
                    <a:pt x="320" y="7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179" y="10"/>
                    <a:pt x="144" y="10"/>
                    <a:pt x="108" y="7"/>
                  </a:cubicBezTo>
                  <a:cubicBezTo>
                    <a:pt x="74" y="7"/>
                    <a:pt x="38" y="7"/>
                    <a:pt x="3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8" y="24"/>
                    <a:pt x="74" y="24"/>
                    <a:pt x="108" y="22"/>
                  </a:cubicBezTo>
                  <a:cubicBezTo>
                    <a:pt x="144" y="22"/>
                    <a:pt x="177" y="22"/>
                    <a:pt x="213" y="22"/>
                  </a:cubicBezTo>
                  <a:cubicBezTo>
                    <a:pt x="246" y="20"/>
                    <a:pt x="282" y="22"/>
                    <a:pt x="318" y="22"/>
                  </a:cubicBezTo>
                  <a:cubicBezTo>
                    <a:pt x="354" y="22"/>
                    <a:pt x="387" y="24"/>
                    <a:pt x="425" y="2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3054754" y="1351988"/>
              <a:ext cx="0" cy="29797"/>
            </a:xfrm>
            <a:custGeom>
              <a:rect b="b" l="l" r="r" t="t"/>
              <a:pathLst>
                <a:path extrusionOk="0" fill="none" h="19" w="12000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3"/>
                    <a:pt x="0" y="19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414908" y="1345715"/>
              <a:ext cx="0" cy="39206"/>
            </a:xfrm>
            <a:custGeom>
              <a:rect b="b" l="l" r="r" t="t"/>
              <a:pathLst>
                <a:path extrusionOk="0" fill="none" h="25" w="12000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17"/>
                    <a:pt x="0" y="2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3068869" y="1422559"/>
              <a:ext cx="669643" cy="78413"/>
            </a:xfrm>
            <a:custGeom>
              <a:rect b="b" l="l" r="r" t="t"/>
              <a:pathLst>
                <a:path extrusionOk="0" h="50" w="427">
                  <a:moveTo>
                    <a:pt x="425" y="48"/>
                  </a:moveTo>
                  <a:lnTo>
                    <a:pt x="425" y="48"/>
                  </a:lnTo>
                  <a:cubicBezTo>
                    <a:pt x="392" y="48"/>
                    <a:pt x="356" y="50"/>
                    <a:pt x="320" y="50"/>
                  </a:cubicBezTo>
                  <a:cubicBezTo>
                    <a:pt x="286" y="50"/>
                    <a:pt x="251" y="50"/>
                    <a:pt x="215" y="50"/>
                  </a:cubicBezTo>
                  <a:cubicBezTo>
                    <a:pt x="179" y="50"/>
                    <a:pt x="144" y="50"/>
                    <a:pt x="108" y="50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8" y="2"/>
                    <a:pt x="74" y="2"/>
                    <a:pt x="108" y="2"/>
                  </a:cubicBezTo>
                  <a:cubicBezTo>
                    <a:pt x="144" y="2"/>
                    <a:pt x="179" y="0"/>
                    <a:pt x="213" y="0"/>
                  </a:cubicBezTo>
                  <a:cubicBezTo>
                    <a:pt x="284" y="0"/>
                    <a:pt x="354" y="2"/>
                    <a:pt x="425" y="4"/>
                  </a:cubicBezTo>
                  <a:cubicBezTo>
                    <a:pt x="427" y="4"/>
                    <a:pt x="427" y="4"/>
                    <a:pt x="427" y="4"/>
                  </a:cubicBezTo>
                  <a:lnTo>
                    <a:pt x="427" y="4"/>
                  </a:lnTo>
                  <a:lnTo>
                    <a:pt x="425" y="48"/>
                  </a:lnTo>
                  <a:moveTo>
                    <a:pt x="425" y="48"/>
                  </a:moveTo>
                  <a:lnTo>
                    <a:pt x="425" y="48"/>
                  </a:lnTo>
                  <a:cubicBezTo>
                    <a:pt x="423" y="4"/>
                    <a:pt x="423" y="4"/>
                    <a:pt x="423" y="4"/>
                  </a:cubicBezTo>
                  <a:cubicBezTo>
                    <a:pt x="425" y="6"/>
                    <a:pt x="425" y="6"/>
                    <a:pt x="425" y="6"/>
                  </a:cubicBezTo>
                  <a:cubicBezTo>
                    <a:pt x="354" y="8"/>
                    <a:pt x="284" y="10"/>
                    <a:pt x="213" y="10"/>
                  </a:cubicBezTo>
                  <a:cubicBezTo>
                    <a:pt x="179" y="10"/>
                    <a:pt x="144" y="8"/>
                    <a:pt x="108" y="8"/>
                  </a:cubicBezTo>
                  <a:cubicBezTo>
                    <a:pt x="74" y="8"/>
                    <a:pt x="38" y="8"/>
                    <a:pt x="3" y="8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44" y="46"/>
                    <a:pt x="177" y="44"/>
                    <a:pt x="213" y="44"/>
                  </a:cubicBezTo>
                  <a:cubicBezTo>
                    <a:pt x="246" y="44"/>
                    <a:pt x="282" y="44"/>
                    <a:pt x="318" y="46"/>
                  </a:cubicBezTo>
                  <a:cubicBezTo>
                    <a:pt x="354" y="46"/>
                    <a:pt x="387" y="46"/>
                    <a:pt x="425" y="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-3054754" y="1438242"/>
              <a:ext cx="0" cy="53321"/>
            </a:xfrm>
            <a:custGeom>
              <a:rect b="b" l="l" r="r" t="t"/>
              <a:pathLst>
                <a:path extrusionOk="0" fill="none" h="34" w="120000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-2414908" y="1428832"/>
              <a:ext cx="0" cy="65867"/>
            </a:xfrm>
            <a:custGeom>
              <a:rect b="b" l="l" r="r" t="t"/>
              <a:pathLst>
                <a:path extrusionOk="0" fill="none" h="42" w="120000">
                  <a:moveTo>
                    <a:pt x="0" y="0"/>
                  </a:moveTo>
                  <a:lnTo>
                    <a:pt x="0" y="0"/>
                  </a:lnTo>
                  <a:cubicBezTo>
                    <a:pt x="0" y="14"/>
                    <a:pt x="0" y="27"/>
                    <a:pt x="0" y="4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-2408635" y="1207709"/>
              <a:ext cx="696303" cy="1892881"/>
            </a:xfrm>
            <a:custGeom>
              <a:rect b="b" l="l" r="r" t="t"/>
              <a:pathLst>
                <a:path extrusionOk="0" h="1207" w="444">
                  <a:moveTo>
                    <a:pt x="435" y="1200"/>
                  </a:moveTo>
                  <a:lnTo>
                    <a:pt x="435" y="1200"/>
                  </a:lnTo>
                  <a:cubicBezTo>
                    <a:pt x="223" y="1204"/>
                    <a:pt x="223" y="1204"/>
                    <a:pt x="223" y="1204"/>
                  </a:cubicBezTo>
                  <a:cubicBezTo>
                    <a:pt x="151" y="1204"/>
                    <a:pt x="80" y="1207"/>
                    <a:pt x="6" y="1207"/>
                  </a:cubicBezTo>
                  <a:cubicBezTo>
                    <a:pt x="0" y="1207"/>
                    <a:pt x="0" y="1207"/>
                    <a:pt x="0" y="1207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0" y="975"/>
                    <a:pt x="0" y="975"/>
                    <a:pt x="0" y="975"/>
                  </a:cubicBezTo>
                  <a:cubicBezTo>
                    <a:pt x="0" y="902"/>
                    <a:pt x="0" y="902"/>
                    <a:pt x="0" y="902"/>
                  </a:cubicBezTo>
                  <a:cubicBezTo>
                    <a:pt x="0" y="803"/>
                    <a:pt x="2" y="704"/>
                    <a:pt x="2" y="603"/>
                  </a:cubicBezTo>
                  <a:cubicBezTo>
                    <a:pt x="4" y="504"/>
                    <a:pt x="4" y="406"/>
                    <a:pt x="4" y="30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4" y="109"/>
                    <a:pt x="444" y="208"/>
                    <a:pt x="444" y="309"/>
                  </a:cubicBezTo>
                  <a:cubicBezTo>
                    <a:pt x="444" y="408"/>
                    <a:pt x="444" y="509"/>
                    <a:pt x="442" y="607"/>
                  </a:cubicBezTo>
                  <a:cubicBezTo>
                    <a:pt x="439" y="904"/>
                    <a:pt x="439" y="904"/>
                    <a:pt x="439" y="904"/>
                  </a:cubicBezTo>
                  <a:lnTo>
                    <a:pt x="435" y="1200"/>
                  </a:lnTo>
                  <a:moveTo>
                    <a:pt x="433" y="1198"/>
                  </a:moveTo>
                  <a:lnTo>
                    <a:pt x="433" y="1198"/>
                  </a:lnTo>
                  <a:cubicBezTo>
                    <a:pt x="431" y="900"/>
                    <a:pt x="431" y="900"/>
                    <a:pt x="431" y="900"/>
                  </a:cubicBezTo>
                  <a:cubicBezTo>
                    <a:pt x="427" y="601"/>
                    <a:pt x="427" y="601"/>
                    <a:pt x="427" y="601"/>
                  </a:cubicBezTo>
                  <a:cubicBezTo>
                    <a:pt x="427" y="502"/>
                    <a:pt x="427" y="404"/>
                    <a:pt x="427" y="305"/>
                  </a:cubicBezTo>
                  <a:cubicBezTo>
                    <a:pt x="425" y="206"/>
                    <a:pt x="427" y="107"/>
                    <a:pt x="427" y="8"/>
                  </a:cubicBezTo>
                  <a:cubicBezTo>
                    <a:pt x="435" y="17"/>
                    <a:pt x="435" y="17"/>
                    <a:pt x="435" y="17"/>
                  </a:cubicBezTo>
                  <a:cubicBezTo>
                    <a:pt x="221" y="17"/>
                    <a:pt x="221" y="17"/>
                    <a:pt x="221" y="1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8" y="307"/>
                    <a:pt x="8" y="307"/>
                    <a:pt x="8" y="307"/>
                  </a:cubicBezTo>
                  <a:cubicBezTo>
                    <a:pt x="11" y="406"/>
                    <a:pt x="11" y="504"/>
                    <a:pt x="11" y="603"/>
                  </a:cubicBezTo>
                  <a:cubicBezTo>
                    <a:pt x="13" y="704"/>
                    <a:pt x="15" y="803"/>
                    <a:pt x="15" y="902"/>
                  </a:cubicBezTo>
                  <a:cubicBezTo>
                    <a:pt x="15" y="975"/>
                    <a:pt x="15" y="975"/>
                    <a:pt x="15" y="975"/>
                  </a:cubicBezTo>
                  <a:cubicBezTo>
                    <a:pt x="15" y="1051"/>
                    <a:pt x="15" y="1051"/>
                    <a:pt x="15" y="1051"/>
                  </a:cubicBezTo>
                  <a:cubicBezTo>
                    <a:pt x="13" y="1200"/>
                    <a:pt x="13" y="1200"/>
                    <a:pt x="13" y="1200"/>
                  </a:cubicBezTo>
                  <a:cubicBezTo>
                    <a:pt x="6" y="1192"/>
                    <a:pt x="6" y="1192"/>
                    <a:pt x="6" y="1192"/>
                  </a:cubicBezTo>
                  <a:cubicBezTo>
                    <a:pt x="78" y="1192"/>
                    <a:pt x="147" y="1194"/>
                    <a:pt x="219" y="1196"/>
                  </a:cubicBezTo>
                  <a:lnTo>
                    <a:pt x="433" y="119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2402362" y="2476425"/>
              <a:ext cx="675916" cy="437542"/>
            </a:xfrm>
            <a:custGeom>
              <a:rect b="b" l="l" r="r" t="t"/>
              <a:pathLst>
                <a:path extrusionOk="0" h="279" w="431">
                  <a:moveTo>
                    <a:pt x="427" y="276"/>
                  </a:moveTo>
                  <a:lnTo>
                    <a:pt x="427" y="276"/>
                  </a:lnTo>
                  <a:cubicBezTo>
                    <a:pt x="322" y="278"/>
                    <a:pt x="322" y="278"/>
                    <a:pt x="322" y="278"/>
                  </a:cubicBezTo>
                  <a:cubicBezTo>
                    <a:pt x="286" y="278"/>
                    <a:pt x="250" y="278"/>
                    <a:pt x="217" y="278"/>
                  </a:cubicBezTo>
                  <a:cubicBezTo>
                    <a:pt x="181" y="278"/>
                    <a:pt x="145" y="280"/>
                    <a:pt x="110" y="278"/>
                  </a:cubicBezTo>
                  <a:cubicBezTo>
                    <a:pt x="74" y="278"/>
                    <a:pt x="38" y="278"/>
                    <a:pt x="2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29"/>
                    <a:pt x="2" y="185"/>
                    <a:pt x="2" y="139"/>
                  </a:cubicBezTo>
                  <a:cubicBezTo>
                    <a:pt x="2" y="95"/>
                    <a:pt x="0" y="5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2"/>
                    <a:pt x="143" y="0"/>
                    <a:pt x="215" y="0"/>
                  </a:cubicBezTo>
                  <a:cubicBezTo>
                    <a:pt x="284" y="0"/>
                    <a:pt x="356" y="0"/>
                    <a:pt x="427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429" y="141"/>
                    <a:pt x="429" y="141"/>
                    <a:pt x="429" y="141"/>
                  </a:cubicBezTo>
                  <a:lnTo>
                    <a:pt x="427" y="276"/>
                  </a:lnTo>
                  <a:moveTo>
                    <a:pt x="425" y="276"/>
                  </a:moveTo>
                  <a:lnTo>
                    <a:pt x="425" y="276"/>
                  </a:lnTo>
                  <a:cubicBezTo>
                    <a:pt x="423" y="139"/>
                    <a:pt x="423" y="139"/>
                    <a:pt x="423" y="139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356" y="9"/>
                    <a:pt x="284" y="9"/>
                    <a:pt x="215" y="9"/>
                  </a:cubicBezTo>
                  <a:cubicBezTo>
                    <a:pt x="143" y="9"/>
                    <a:pt x="74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1"/>
                    <a:pt x="4" y="95"/>
                    <a:pt x="4" y="139"/>
                  </a:cubicBezTo>
                  <a:cubicBezTo>
                    <a:pt x="4" y="185"/>
                    <a:pt x="4" y="229"/>
                    <a:pt x="4" y="27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38" y="272"/>
                    <a:pt x="74" y="272"/>
                    <a:pt x="107" y="272"/>
                  </a:cubicBezTo>
                  <a:cubicBezTo>
                    <a:pt x="143" y="272"/>
                    <a:pt x="179" y="272"/>
                    <a:pt x="213" y="272"/>
                  </a:cubicBezTo>
                  <a:cubicBezTo>
                    <a:pt x="248" y="272"/>
                    <a:pt x="284" y="274"/>
                    <a:pt x="320" y="274"/>
                  </a:cubicBezTo>
                  <a:lnTo>
                    <a:pt x="425" y="2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01626" y="1745619"/>
              <a:ext cx="277580" cy="39206"/>
            </a:xfrm>
            <a:custGeom>
              <a:rect b="b" l="l" r="r" t="t"/>
              <a:pathLst>
                <a:path extrusionOk="0" h="25" w="177">
                  <a:moveTo>
                    <a:pt x="175" y="23"/>
                  </a:moveTo>
                  <a:lnTo>
                    <a:pt x="175" y="23"/>
                  </a:lnTo>
                  <a:cubicBezTo>
                    <a:pt x="162" y="23"/>
                    <a:pt x="148" y="23"/>
                    <a:pt x="133" y="25"/>
                  </a:cubicBezTo>
                  <a:cubicBezTo>
                    <a:pt x="118" y="25"/>
                    <a:pt x="106" y="25"/>
                    <a:pt x="91" y="25"/>
                  </a:cubicBezTo>
                  <a:cubicBezTo>
                    <a:pt x="76" y="25"/>
                    <a:pt x="61" y="25"/>
                    <a:pt x="47" y="23"/>
                  </a:cubicBezTo>
                  <a:cubicBezTo>
                    <a:pt x="32" y="23"/>
                    <a:pt x="17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7" y="2"/>
                    <a:pt x="32" y="0"/>
                    <a:pt x="47" y="0"/>
                  </a:cubicBezTo>
                  <a:cubicBezTo>
                    <a:pt x="59" y="0"/>
                    <a:pt x="74" y="0"/>
                    <a:pt x="89" y="0"/>
                  </a:cubicBezTo>
                  <a:cubicBezTo>
                    <a:pt x="118" y="0"/>
                    <a:pt x="146" y="0"/>
                    <a:pt x="175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lnTo>
                    <a:pt x="175" y="23"/>
                  </a:lnTo>
                  <a:moveTo>
                    <a:pt x="175" y="21"/>
                  </a:moveTo>
                  <a:lnTo>
                    <a:pt x="175" y="21"/>
                  </a:lnTo>
                  <a:cubicBezTo>
                    <a:pt x="173" y="4"/>
                    <a:pt x="173" y="4"/>
                    <a:pt x="173" y="4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46" y="8"/>
                    <a:pt x="118" y="8"/>
                    <a:pt x="89" y="8"/>
                  </a:cubicBezTo>
                  <a:cubicBezTo>
                    <a:pt x="74" y="8"/>
                    <a:pt x="59" y="8"/>
                    <a:pt x="47" y="8"/>
                  </a:cubicBezTo>
                  <a:cubicBezTo>
                    <a:pt x="32" y="8"/>
                    <a:pt x="17" y="8"/>
                    <a:pt x="2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7" y="21"/>
                    <a:pt x="32" y="21"/>
                    <a:pt x="45" y="21"/>
                  </a:cubicBezTo>
                  <a:cubicBezTo>
                    <a:pt x="59" y="18"/>
                    <a:pt x="74" y="18"/>
                    <a:pt x="87" y="18"/>
                  </a:cubicBezTo>
                  <a:cubicBezTo>
                    <a:pt x="101" y="18"/>
                    <a:pt x="116" y="18"/>
                    <a:pt x="131" y="18"/>
                  </a:cubicBezTo>
                  <a:cubicBezTo>
                    <a:pt x="143" y="21"/>
                    <a:pt x="158" y="21"/>
                    <a:pt x="175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201626" y="1814622"/>
              <a:ext cx="277580" cy="39206"/>
            </a:xfrm>
            <a:custGeom>
              <a:rect b="b" l="l" r="r" t="t"/>
              <a:pathLst>
                <a:path extrusionOk="0" h="25" w="177">
                  <a:moveTo>
                    <a:pt x="175" y="23"/>
                  </a:moveTo>
                  <a:lnTo>
                    <a:pt x="175" y="23"/>
                  </a:lnTo>
                  <a:cubicBezTo>
                    <a:pt x="162" y="23"/>
                    <a:pt x="148" y="25"/>
                    <a:pt x="133" y="25"/>
                  </a:cubicBezTo>
                  <a:cubicBezTo>
                    <a:pt x="118" y="25"/>
                    <a:pt x="106" y="25"/>
                    <a:pt x="91" y="25"/>
                  </a:cubicBezTo>
                  <a:cubicBezTo>
                    <a:pt x="76" y="25"/>
                    <a:pt x="61" y="25"/>
                    <a:pt x="47" y="23"/>
                  </a:cubicBezTo>
                  <a:cubicBezTo>
                    <a:pt x="32" y="23"/>
                    <a:pt x="17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7" y="2"/>
                    <a:pt x="32" y="0"/>
                    <a:pt x="47" y="0"/>
                  </a:cubicBezTo>
                  <a:cubicBezTo>
                    <a:pt x="59" y="0"/>
                    <a:pt x="74" y="0"/>
                    <a:pt x="89" y="0"/>
                  </a:cubicBezTo>
                  <a:cubicBezTo>
                    <a:pt x="118" y="0"/>
                    <a:pt x="146" y="2"/>
                    <a:pt x="175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lnTo>
                    <a:pt x="175" y="23"/>
                  </a:lnTo>
                  <a:moveTo>
                    <a:pt x="175" y="21"/>
                  </a:moveTo>
                  <a:lnTo>
                    <a:pt x="175" y="21"/>
                  </a:lnTo>
                  <a:cubicBezTo>
                    <a:pt x="173" y="4"/>
                    <a:pt x="173" y="4"/>
                    <a:pt x="173" y="4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46" y="8"/>
                    <a:pt x="118" y="8"/>
                    <a:pt x="89" y="8"/>
                  </a:cubicBezTo>
                  <a:cubicBezTo>
                    <a:pt x="74" y="8"/>
                    <a:pt x="59" y="8"/>
                    <a:pt x="47" y="8"/>
                  </a:cubicBezTo>
                  <a:cubicBezTo>
                    <a:pt x="32" y="8"/>
                    <a:pt x="17" y="8"/>
                    <a:pt x="2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7" y="21"/>
                    <a:pt x="32" y="21"/>
                    <a:pt x="45" y="21"/>
                  </a:cubicBezTo>
                  <a:cubicBezTo>
                    <a:pt x="59" y="19"/>
                    <a:pt x="74" y="19"/>
                    <a:pt x="87" y="19"/>
                  </a:cubicBezTo>
                  <a:cubicBezTo>
                    <a:pt x="101" y="19"/>
                    <a:pt x="116" y="19"/>
                    <a:pt x="131" y="19"/>
                  </a:cubicBezTo>
                  <a:cubicBezTo>
                    <a:pt x="143" y="21"/>
                    <a:pt x="158" y="21"/>
                    <a:pt x="175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2396089" y="1344147"/>
              <a:ext cx="666506" cy="45479"/>
            </a:xfrm>
            <a:custGeom>
              <a:rect b="b" l="l" r="r" t="t"/>
              <a:pathLst>
                <a:path extrusionOk="0" h="29" w="425">
                  <a:moveTo>
                    <a:pt x="423" y="24"/>
                  </a:moveTo>
                  <a:lnTo>
                    <a:pt x="423" y="24"/>
                  </a:lnTo>
                  <a:cubicBezTo>
                    <a:pt x="389" y="26"/>
                    <a:pt x="356" y="26"/>
                    <a:pt x="320" y="26"/>
                  </a:cubicBezTo>
                  <a:cubicBezTo>
                    <a:pt x="284" y="29"/>
                    <a:pt x="251" y="29"/>
                    <a:pt x="215" y="29"/>
                  </a:cubicBezTo>
                  <a:cubicBezTo>
                    <a:pt x="179" y="29"/>
                    <a:pt x="143" y="26"/>
                    <a:pt x="108" y="26"/>
                  </a:cubicBezTo>
                  <a:cubicBezTo>
                    <a:pt x="72" y="26"/>
                    <a:pt x="36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6" y="1"/>
                    <a:pt x="72" y="1"/>
                    <a:pt x="108" y="1"/>
                  </a:cubicBezTo>
                  <a:cubicBezTo>
                    <a:pt x="143" y="1"/>
                    <a:pt x="177" y="-1"/>
                    <a:pt x="213" y="1"/>
                  </a:cubicBezTo>
                  <a:cubicBezTo>
                    <a:pt x="265" y="1"/>
                    <a:pt x="265" y="1"/>
                    <a:pt x="265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4" y="1"/>
                    <a:pt x="389" y="3"/>
                    <a:pt x="423" y="3"/>
                  </a:cubicBezTo>
                  <a:cubicBezTo>
                    <a:pt x="425" y="3"/>
                    <a:pt x="425" y="3"/>
                    <a:pt x="425" y="3"/>
                  </a:cubicBezTo>
                  <a:cubicBezTo>
                    <a:pt x="425" y="5"/>
                    <a:pt x="425" y="5"/>
                    <a:pt x="425" y="5"/>
                  </a:cubicBezTo>
                  <a:lnTo>
                    <a:pt x="423" y="24"/>
                  </a:lnTo>
                  <a:moveTo>
                    <a:pt x="423" y="24"/>
                  </a:moveTo>
                  <a:lnTo>
                    <a:pt x="423" y="24"/>
                  </a:lnTo>
                  <a:cubicBezTo>
                    <a:pt x="423" y="5"/>
                    <a:pt x="423" y="5"/>
                    <a:pt x="423" y="5"/>
                  </a:cubicBezTo>
                  <a:lnTo>
                    <a:pt x="423" y="5"/>
                  </a:lnTo>
                  <a:cubicBezTo>
                    <a:pt x="389" y="7"/>
                    <a:pt x="354" y="7"/>
                    <a:pt x="318" y="7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177" y="10"/>
                    <a:pt x="143" y="10"/>
                    <a:pt x="108" y="7"/>
                  </a:cubicBezTo>
                  <a:cubicBezTo>
                    <a:pt x="72" y="7"/>
                    <a:pt x="36" y="7"/>
                    <a:pt x="3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6" y="24"/>
                    <a:pt x="72" y="24"/>
                    <a:pt x="108" y="22"/>
                  </a:cubicBezTo>
                  <a:cubicBezTo>
                    <a:pt x="141" y="22"/>
                    <a:pt x="177" y="22"/>
                    <a:pt x="211" y="22"/>
                  </a:cubicBezTo>
                  <a:cubicBezTo>
                    <a:pt x="246" y="20"/>
                    <a:pt x="282" y="22"/>
                    <a:pt x="316" y="22"/>
                  </a:cubicBezTo>
                  <a:cubicBezTo>
                    <a:pt x="352" y="22"/>
                    <a:pt x="387" y="24"/>
                    <a:pt x="423" y="2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-2378839" y="1355125"/>
              <a:ext cx="0" cy="23524"/>
            </a:xfrm>
            <a:custGeom>
              <a:rect b="b" l="l" r="r" t="t"/>
              <a:pathLst>
                <a:path extrusionOk="0" fill="none" h="15" w="120000">
                  <a:moveTo>
                    <a:pt x="0" y="0"/>
                  </a:moveTo>
                  <a:lnTo>
                    <a:pt x="0" y="0"/>
                  </a:lnTo>
                  <a:cubicBezTo>
                    <a:pt x="0" y="5"/>
                    <a:pt x="0" y="11"/>
                    <a:pt x="0" y="1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-2396089" y="1422559"/>
              <a:ext cx="666506" cy="78413"/>
            </a:xfrm>
            <a:custGeom>
              <a:rect b="b" l="l" r="r" t="t"/>
              <a:pathLst>
                <a:path extrusionOk="0" h="50" w="425">
                  <a:moveTo>
                    <a:pt x="423" y="48"/>
                  </a:moveTo>
                  <a:lnTo>
                    <a:pt x="423" y="48"/>
                  </a:lnTo>
                  <a:cubicBezTo>
                    <a:pt x="389" y="48"/>
                    <a:pt x="356" y="50"/>
                    <a:pt x="320" y="50"/>
                  </a:cubicBezTo>
                  <a:cubicBezTo>
                    <a:pt x="284" y="50"/>
                    <a:pt x="251" y="50"/>
                    <a:pt x="215" y="50"/>
                  </a:cubicBezTo>
                  <a:cubicBezTo>
                    <a:pt x="179" y="50"/>
                    <a:pt x="143" y="50"/>
                    <a:pt x="108" y="50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6" y="2"/>
                    <a:pt x="72" y="2"/>
                    <a:pt x="108" y="2"/>
                  </a:cubicBezTo>
                  <a:cubicBezTo>
                    <a:pt x="143" y="2"/>
                    <a:pt x="177" y="0"/>
                    <a:pt x="213" y="0"/>
                  </a:cubicBezTo>
                  <a:cubicBezTo>
                    <a:pt x="282" y="0"/>
                    <a:pt x="354" y="2"/>
                    <a:pt x="423" y="4"/>
                  </a:cubicBezTo>
                  <a:cubicBezTo>
                    <a:pt x="425" y="4"/>
                    <a:pt x="425" y="4"/>
                    <a:pt x="425" y="4"/>
                  </a:cubicBezTo>
                  <a:lnTo>
                    <a:pt x="425" y="4"/>
                  </a:lnTo>
                  <a:lnTo>
                    <a:pt x="423" y="48"/>
                  </a:lnTo>
                  <a:moveTo>
                    <a:pt x="423" y="48"/>
                  </a:moveTo>
                  <a:lnTo>
                    <a:pt x="423" y="48"/>
                  </a:lnTo>
                  <a:cubicBezTo>
                    <a:pt x="421" y="4"/>
                    <a:pt x="421" y="4"/>
                    <a:pt x="421" y="4"/>
                  </a:cubicBezTo>
                  <a:cubicBezTo>
                    <a:pt x="423" y="6"/>
                    <a:pt x="423" y="6"/>
                    <a:pt x="423" y="6"/>
                  </a:cubicBezTo>
                  <a:cubicBezTo>
                    <a:pt x="354" y="8"/>
                    <a:pt x="282" y="10"/>
                    <a:pt x="213" y="10"/>
                  </a:cubicBezTo>
                  <a:cubicBezTo>
                    <a:pt x="177" y="10"/>
                    <a:pt x="143" y="8"/>
                    <a:pt x="108" y="8"/>
                  </a:cubicBezTo>
                  <a:cubicBezTo>
                    <a:pt x="72" y="8"/>
                    <a:pt x="36" y="8"/>
                    <a:pt x="3" y="8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41" y="46"/>
                    <a:pt x="177" y="44"/>
                    <a:pt x="211" y="44"/>
                  </a:cubicBezTo>
                  <a:cubicBezTo>
                    <a:pt x="246" y="44"/>
                    <a:pt x="282" y="44"/>
                    <a:pt x="316" y="46"/>
                  </a:cubicBezTo>
                  <a:cubicBezTo>
                    <a:pt x="352" y="46"/>
                    <a:pt x="387" y="46"/>
                    <a:pt x="423" y="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-2378839" y="1431969"/>
              <a:ext cx="0" cy="62730"/>
            </a:xfrm>
            <a:custGeom>
              <a:rect b="b" l="l" r="r" t="t"/>
              <a:pathLst>
                <a:path extrusionOk="0" fill="none" h="40" w="120000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33"/>
                    <a:pt x="0" y="4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-1738993" y="1207709"/>
              <a:ext cx="696303" cy="1892881"/>
            </a:xfrm>
            <a:custGeom>
              <a:rect b="b" l="l" r="r" t="t"/>
              <a:pathLst>
                <a:path extrusionOk="0" h="1207" w="444">
                  <a:moveTo>
                    <a:pt x="435" y="1200"/>
                  </a:moveTo>
                  <a:lnTo>
                    <a:pt x="435" y="1200"/>
                  </a:lnTo>
                  <a:cubicBezTo>
                    <a:pt x="223" y="1204"/>
                    <a:pt x="223" y="1204"/>
                    <a:pt x="223" y="1204"/>
                  </a:cubicBezTo>
                  <a:cubicBezTo>
                    <a:pt x="151" y="1204"/>
                    <a:pt x="80" y="1207"/>
                    <a:pt x="8" y="1207"/>
                  </a:cubicBezTo>
                  <a:cubicBezTo>
                    <a:pt x="2" y="1207"/>
                    <a:pt x="2" y="1207"/>
                    <a:pt x="2" y="1207"/>
                  </a:cubicBezTo>
                  <a:cubicBezTo>
                    <a:pt x="2" y="1200"/>
                    <a:pt x="2" y="1200"/>
                    <a:pt x="2" y="1200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0" y="975"/>
                    <a:pt x="0" y="975"/>
                    <a:pt x="0" y="975"/>
                  </a:cubicBezTo>
                  <a:cubicBezTo>
                    <a:pt x="0" y="902"/>
                    <a:pt x="0" y="902"/>
                    <a:pt x="0" y="902"/>
                  </a:cubicBezTo>
                  <a:cubicBezTo>
                    <a:pt x="0" y="803"/>
                    <a:pt x="2" y="704"/>
                    <a:pt x="4" y="603"/>
                  </a:cubicBezTo>
                  <a:cubicBezTo>
                    <a:pt x="4" y="504"/>
                    <a:pt x="4" y="406"/>
                    <a:pt x="4" y="30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43" y="8"/>
                    <a:pt x="443" y="8"/>
                    <a:pt x="443" y="8"/>
                  </a:cubicBezTo>
                  <a:cubicBezTo>
                    <a:pt x="443" y="109"/>
                    <a:pt x="446" y="208"/>
                    <a:pt x="443" y="309"/>
                  </a:cubicBezTo>
                  <a:cubicBezTo>
                    <a:pt x="443" y="408"/>
                    <a:pt x="443" y="509"/>
                    <a:pt x="443" y="607"/>
                  </a:cubicBezTo>
                  <a:cubicBezTo>
                    <a:pt x="439" y="904"/>
                    <a:pt x="439" y="904"/>
                    <a:pt x="439" y="904"/>
                  </a:cubicBezTo>
                  <a:lnTo>
                    <a:pt x="435" y="1200"/>
                  </a:lnTo>
                  <a:moveTo>
                    <a:pt x="435" y="1198"/>
                  </a:moveTo>
                  <a:lnTo>
                    <a:pt x="435" y="1198"/>
                  </a:lnTo>
                  <a:cubicBezTo>
                    <a:pt x="431" y="900"/>
                    <a:pt x="431" y="900"/>
                    <a:pt x="431" y="900"/>
                  </a:cubicBezTo>
                  <a:cubicBezTo>
                    <a:pt x="429" y="601"/>
                    <a:pt x="429" y="601"/>
                    <a:pt x="429" y="601"/>
                  </a:cubicBezTo>
                  <a:cubicBezTo>
                    <a:pt x="427" y="502"/>
                    <a:pt x="427" y="404"/>
                    <a:pt x="427" y="305"/>
                  </a:cubicBezTo>
                  <a:cubicBezTo>
                    <a:pt x="427" y="206"/>
                    <a:pt x="427" y="107"/>
                    <a:pt x="427" y="8"/>
                  </a:cubicBezTo>
                  <a:cubicBezTo>
                    <a:pt x="435" y="17"/>
                    <a:pt x="435" y="17"/>
                    <a:pt x="435" y="17"/>
                  </a:cubicBezTo>
                  <a:cubicBezTo>
                    <a:pt x="221" y="17"/>
                    <a:pt x="221" y="17"/>
                    <a:pt x="221" y="17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307"/>
                    <a:pt x="10" y="307"/>
                    <a:pt x="10" y="307"/>
                  </a:cubicBezTo>
                  <a:cubicBezTo>
                    <a:pt x="10" y="406"/>
                    <a:pt x="10" y="504"/>
                    <a:pt x="12" y="603"/>
                  </a:cubicBezTo>
                  <a:cubicBezTo>
                    <a:pt x="12" y="704"/>
                    <a:pt x="15" y="803"/>
                    <a:pt x="15" y="902"/>
                  </a:cubicBezTo>
                  <a:cubicBezTo>
                    <a:pt x="15" y="975"/>
                    <a:pt x="15" y="975"/>
                    <a:pt x="15" y="975"/>
                  </a:cubicBezTo>
                  <a:cubicBezTo>
                    <a:pt x="15" y="1051"/>
                    <a:pt x="15" y="1051"/>
                    <a:pt x="15" y="1051"/>
                  </a:cubicBezTo>
                  <a:cubicBezTo>
                    <a:pt x="15" y="1200"/>
                    <a:pt x="15" y="1200"/>
                    <a:pt x="15" y="1200"/>
                  </a:cubicBezTo>
                  <a:cubicBezTo>
                    <a:pt x="8" y="1192"/>
                    <a:pt x="8" y="1192"/>
                    <a:pt x="8" y="1192"/>
                  </a:cubicBezTo>
                  <a:cubicBezTo>
                    <a:pt x="78" y="1192"/>
                    <a:pt x="149" y="1194"/>
                    <a:pt x="221" y="1196"/>
                  </a:cubicBezTo>
                  <a:lnTo>
                    <a:pt x="435" y="119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-1729583" y="2476425"/>
              <a:ext cx="672779" cy="437542"/>
            </a:xfrm>
            <a:custGeom>
              <a:rect b="b" l="l" r="r" t="t"/>
              <a:pathLst>
                <a:path extrusionOk="0" h="279" w="429">
                  <a:moveTo>
                    <a:pt x="425" y="276"/>
                  </a:moveTo>
                  <a:lnTo>
                    <a:pt x="425" y="276"/>
                  </a:lnTo>
                  <a:cubicBezTo>
                    <a:pt x="320" y="278"/>
                    <a:pt x="320" y="278"/>
                    <a:pt x="320" y="278"/>
                  </a:cubicBezTo>
                  <a:cubicBezTo>
                    <a:pt x="286" y="278"/>
                    <a:pt x="250" y="278"/>
                    <a:pt x="215" y="278"/>
                  </a:cubicBezTo>
                  <a:cubicBezTo>
                    <a:pt x="179" y="278"/>
                    <a:pt x="143" y="280"/>
                    <a:pt x="107" y="278"/>
                  </a:cubicBezTo>
                  <a:cubicBezTo>
                    <a:pt x="72" y="278"/>
                    <a:pt x="38" y="278"/>
                    <a:pt x="2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29"/>
                    <a:pt x="0" y="185"/>
                    <a:pt x="0" y="139"/>
                  </a:cubicBezTo>
                  <a:cubicBezTo>
                    <a:pt x="0" y="95"/>
                    <a:pt x="0" y="5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2" y="2"/>
                    <a:pt x="143" y="0"/>
                    <a:pt x="213" y="0"/>
                  </a:cubicBezTo>
                  <a:cubicBezTo>
                    <a:pt x="284" y="0"/>
                    <a:pt x="355" y="0"/>
                    <a:pt x="425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9" y="4"/>
                    <a:pt x="429" y="4"/>
                    <a:pt x="429" y="4"/>
                  </a:cubicBezTo>
                  <a:cubicBezTo>
                    <a:pt x="427" y="141"/>
                    <a:pt x="427" y="141"/>
                    <a:pt x="427" y="141"/>
                  </a:cubicBezTo>
                  <a:lnTo>
                    <a:pt x="425" y="276"/>
                  </a:lnTo>
                  <a:moveTo>
                    <a:pt x="425" y="276"/>
                  </a:moveTo>
                  <a:lnTo>
                    <a:pt x="425" y="276"/>
                  </a:lnTo>
                  <a:cubicBezTo>
                    <a:pt x="423" y="139"/>
                    <a:pt x="423" y="139"/>
                    <a:pt x="423" y="139"/>
                  </a:cubicBezTo>
                  <a:cubicBezTo>
                    <a:pt x="421" y="4"/>
                    <a:pt x="421" y="4"/>
                    <a:pt x="421" y="4"/>
                  </a:cubicBezTo>
                  <a:cubicBezTo>
                    <a:pt x="425" y="9"/>
                    <a:pt x="425" y="9"/>
                    <a:pt x="425" y="9"/>
                  </a:cubicBezTo>
                  <a:cubicBezTo>
                    <a:pt x="355" y="9"/>
                    <a:pt x="284" y="9"/>
                    <a:pt x="213" y="9"/>
                  </a:cubicBezTo>
                  <a:cubicBezTo>
                    <a:pt x="143" y="9"/>
                    <a:pt x="72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1"/>
                    <a:pt x="2" y="95"/>
                    <a:pt x="2" y="139"/>
                  </a:cubicBezTo>
                  <a:cubicBezTo>
                    <a:pt x="2" y="185"/>
                    <a:pt x="4" y="229"/>
                    <a:pt x="4" y="27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36" y="272"/>
                    <a:pt x="72" y="272"/>
                    <a:pt x="107" y="272"/>
                  </a:cubicBezTo>
                  <a:cubicBezTo>
                    <a:pt x="141" y="272"/>
                    <a:pt x="177" y="272"/>
                    <a:pt x="213" y="272"/>
                  </a:cubicBezTo>
                  <a:cubicBezTo>
                    <a:pt x="246" y="272"/>
                    <a:pt x="282" y="274"/>
                    <a:pt x="318" y="274"/>
                  </a:cubicBezTo>
                  <a:lnTo>
                    <a:pt x="425" y="2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1535120" y="1745619"/>
              <a:ext cx="277580" cy="39206"/>
            </a:xfrm>
            <a:custGeom>
              <a:rect b="b" l="l" r="r" t="t"/>
              <a:pathLst>
                <a:path extrusionOk="0" h="25" w="177">
                  <a:moveTo>
                    <a:pt x="175" y="23"/>
                  </a:moveTo>
                  <a:lnTo>
                    <a:pt x="175" y="23"/>
                  </a:lnTo>
                  <a:cubicBezTo>
                    <a:pt x="162" y="23"/>
                    <a:pt x="147" y="23"/>
                    <a:pt x="135" y="25"/>
                  </a:cubicBezTo>
                  <a:cubicBezTo>
                    <a:pt x="120" y="25"/>
                    <a:pt x="105" y="25"/>
                    <a:pt x="91" y="25"/>
                  </a:cubicBezTo>
                  <a:cubicBezTo>
                    <a:pt x="76" y="25"/>
                    <a:pt x="61" y="25"/>
                    <a:pt x="46" y="23"/>
                  </a:cubicBezTo>
                  <a:cubicBezTo>
                    <a:pt x="32" y="23"/>
                    <a:pt x="17" y="23"/>
                    <a:pt x="4" y="23"/>
                  </a:cubicBezTo>
                  <a:cubicBezTo>
                    <a:pt x="2" y="23"/>
                    <a:pt x="2" y="23"/>
                    <a:pt x="2" y="23"/>
                  </a:cubicBezTo>
                  <a:lnTo>
                    <a:pt x="2" y="23"/>
                  </a:ln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7" y="2"/>
                    <a:pt x="32" y="0"/>
                    <a:pt x="46" y="0"/>
                  </a:cubicBezTo>
                  <a:cubicBezTo>
                    <a:pt x="61" y="0"/>
                    <a:pt x="76" y="0"/>
                    <a:pt x="89" y="0"/>
                  </a:cubicBezTo>
                  <a:cubicBezTo>
                    <a:pt x="118" y="0"/>
                    <a:pt x="147" y="0"/>
                    <a:pt x="175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lnTo>
                    <a:pt x="175" y="23"/>
                  </a:lnTo>
                  <a:moveTo>
                    <a:pt x="175" y="21"/>
                  </a:moveTo>
                  <a:lnTo>
                    <a:pt x="175" y="21"/>
                  </a:lnTo>
                  <a:cubicBezTo>
                    <a:pt x="173" y="4"/>
                    <a:pt x="173" y="4"/>
                    <a:pt x="173" y="4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47" y="8"/>
                    <a:pt x="118" y="8"/>
                    <a:pt x="89" y="8"/>
                  </a:cubicBezTo>
                  <a:cubicBezTo>
                    <a:pt x="76" y="8"/>
                    <a:pt x="61" y="8"/>
                    <a:pt x="46" y="8"/>
                  </a:cubicBezTo>
                  <a:cubicBezTo>
                    <a:pt x="32" y="8"/>
                    <a:pt x="17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7" y="21"/>
                    <a:pt x="32" y="21"/>
                    <a:pt x="46" y="21"/>
                  </a:cubicBezTo>
                  <a:cubicBezTo>
                    <a:pt x="61" y="18"/>
                    <a:pt x="74" y="18"/>
                    <a:pt x="89" y="18"/>
                  </a:cubicBezTo>
                  <a:cubicBezTo>
                    <a:pt x="101" y="18"/>
                    <a:pt x="116" y="18"/>
                    <a:pt x="131" y="18"/>
                  </a:cubicBezTo>
                  <a:cubicBezTo>
                    <a:pt x="145" y="21"/>
                    <a:pt x="160" y="21"/>
                    <a:pt x="175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-1561781" y="1814622"/>
              <a:ext cx="330901" cy="39206"/>
            </a:xfrm>
            <a:custGeom>
              <a:rect b="b" l="l" r="r" t="t"/>
              <a:pathLst>
                <a:path extrusionOk="0" h="25" w="211">
                  <a:moveTo>
                    <a:pt x="211" y="23"/>
                  </a:moveTo>
                  <a:lnTo>
                    <a:pt x="211" y="23"/>
                  </a:lnTo>
                  <a:cubicBezTo>
                    <a:pt x="194" y="23"/>
                    <a:pt x="177" y="25"/>
                    <a:pt x="160" y="25"/>
                  </a:cubicBezTo>
                  <a:cubicBezTo>
                    <a:pt x="143" y="25"/>
                    <a:pt x="124" y="25"/>
                    <a:pt x="108" y="25"/>
                  </a:cubicBezTo>
                  <a:cubicBezTo>
                    <a:pt x="91" y="25"/>
                    <a:pt x="72" y="25"/>
                    <a:pt x="55" y="23"/>
                  </a:cubicBezTo>
                  <a:cubicBezTo>
                    <a:pt x="38" y="23"/>
                    <a:pt x="1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2"/>
                    <a:pt x="38" y="0"/>
                    <a:pt x="55" y="0"/>
                  </a:cubicBezTo>
                  <a:cubicBezTo>
                    <a:pt x="72" y="0"/>
                    <a:pt x="89" y="0"/>
                    <a:pt x="106" y="0"/>
                  </a:cubicBezTo>
                  <a:cubicBezTo>
                    <a:pt x="141" y="0"/>
                    <a:pt x="175" y="2"/>
                    <a:pt x="211" y="2"/>
                  </a:cubicBezTo>
                  <a:lnTo>
                    <a:pt x="211" y="2"/>
                  </a:lnTo>
                  <a:cubicBezTo>
                    <a:pt x="211" y="4"/>
                    <a:pt x="211" y="4"/>
                    <a:pt x="211" y="4"/>
                  </a:cubicBezTo>
                  <a:lnTo>
                    <a:pt x="211" y="23"/>
                  </a:lnTo>
                  <a:moveTo>
                    <a:pt x="209" y="21"/>
                  </a:moveTo>
                  <a:lnTo>
                    <a:pt x="209" y="21"/>
                  </a:lnTo>
                  <a:cubicBezTo>
                    <a:pt x="209" y="4"/>
                    <a:pt x="209" y="4"/>
                    <a:pt x="209" y="4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175" y="8"/>
                    <a:pt x="141" y="8"/>
                    <a:pt x="106" y="8"/>
                  </a:cubicBezTo>
                  <a:cubicBezTo>
                    <a:pt x="89" y="8"/>
                    <a:pt x="72" y="8"/>
                    <a:pt x="55" y="8"/>
                  </a:cubicBezTo>
                  <a:cubicBezTo>
                    <a:pt x="38" y="8"/>
                    <a:pt x="19" y="8"/>
                    <a:pt x="2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21"/>
                    <a:pt x="38" y="21"/>
                    <a:pt x="55" y="21"/>
                  </a:cubicBezTo>
                  <a:cubicBezTo>
                    <a:pt x="72" y="21"/>
                    <a:pt x="89" y="19"/>
                    <a:pt x="106" y="19"/>
                  </a:cubicBezTo>
                  <a:cubicBezTo>
                    <a:pt x="122" y="19"/>
                    <a:pt x="139" y="19"/>
                    <a:pt x="156" y="19"/>
                  </a:cubicBezTo>
                  <a:cubicBezTo>
                    <a:pt x="173" y="21"/>
                    <a:pt x="192" y="21"/>
                    <a:pt x="209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-1726447" y="1344147"/>
              <a:ext cx="666506" cy="45479"/>
            </a:xfrm>
            <a:custGeom>
              <a:rect b="b" l="l" r="r" t="t"/>
              <a:pathLst>
                <a:path extrusionOk="0" h="29" w="425">
                  <a:moveTo>
                    <a:pt x="425" y="24"/>
                  </a:moveTo>
                  <a:lnTo>
                    <a:pt x="425" y="24"/>
                  </a:lnTo>
                  <a:cubicBezTo>
                    <a:pt x="391" y="26"/>
                    <a:pt x="355" y="26"/>
                    <a:pt x="320" y="26"/>
                  </a:cubicBezTo>
                  <a:cubicBezTo>
                    <a:pt x="286" y="29"/>
                    <a:pt x="250" y="29"/>
                    <a:pt x="215" y="29"/>
                  </a:cubicBezTo>
                  <a:cubicBezTo>
                    <a:pt x="179" y="29"/>
                    <a:pt x="143" y="26"/>
                    <a:pt x="107" y="26"/>
                  </a:cubicBezTo>
                  <a:cubicBezTo>
                    <a:pt x="74" y="26"/>
                    <a:pt x="38" y="26"/>
                    <a:pt x="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8" y="1"/>
                    <a:pt x="74" y="1"/>
                    <a:pt x="107" y="1"/>
                  </a:cubicBezTo>
                  <a:cubicBezTo>
                    <a:pt x="143" y="1"/>
                    <a:pt x="179" y="-1"/>
                    <a:pt x="213" y="1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9" y="3"/>
                    <a:pt x="425" y="3"/>
                  </a:cubicBezTo>
                  <a:lnTo>
                    <a:pt x="425" y="3"/>
                  </a:lnTo>
                  <a:cubicBezTo>
                    <a:pt x="425" y="5"/>
                    <a:pt x="425" y="5"/>
                    <a:pt x="425" y="5"/>
                  </a:cubicBezTo>
                  <a:lnTo>
                    <a:pt x="425" y="24"/>
                  </a:lnTo>
                  <a:moveTo>
                    <a:pt x="425" y="24"/>
                  </a:moveTo>
                  <a:lnTo>
                    <a:pt x="425" y="24"/>
                  </a:lnTo>
                  <a:cubicBezTo>
                    <a:pt x="423" y="5"/>
                    <a:pt x="423" y="5"/>
                    <a:pt x="423" y="5"/>
                  </a:cubicBezTo>
                  <a:cubicBezTo>
                    <a:pt x="425" y="5"/>
                    <a:pt x="425" y="5"/>
                    <a:pt x="425" y="5"/>
                  </a:cubicBezTo>
                  <a:cubicBezTo>
                    <a:pt x="389" y="7"/>
                    <a:pt x="353" y="7"/>
                    <a:pt x="320" y="7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179" y="10"/>
                    <a:pt x="143" y="10"/>
                    <a:pt x="107" y="7"/>
                  </a:cubicBezTo>
                  <a:cubicBezTo>
                    <a:pt x="74" y="7"/>
                    <a:pt x="38" y="7"/>
                    <a:pt x="2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8" y="24"/>
                    <a:pt x="74" y="24"/>
                    <a:pt x="107" y="22"/>
                  </a:cubicBezTo>
                  <a:cubicBezTo>
                    <a:pt x="143" y="22"/>
                    <a:pt x="177" y="22"/>
                    <a:pt x="213" y="22"/>
                  </a:cubicBezTo>
                  <a:cubicBezTo>
                    <a:pt x="246" y="20"/>
                    <a:pt x="282" y="22"/>
                    <a:pt x="318" y="22"/>
                  </a:cubicBezTo>
                  <a:cubicBezTo>
                    <a:pt x="353" y="22"/>
                    <a:pt x="387" y="24"/>
                    <a:pt x="425" y="2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-1706060" y="1348852"/>
              <a:ext cx="0" cy="32933"/>
            </a:xfrm>
            <a:custGeom>
              <a:rect b="b" l="l" r="r" t="t"/>
              <a:pathLst>
                <a:path extrusionOk="0" fill="none" h="21" w="12000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5"/>
                    <a:pt x="0" y="2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-1077191" y="1355125"/>
              <a:ext cx="0" cy="26660"/>
            </a:xfrm>
            <a:custGeom>
              <a:rect b="b" l="l" r="r" t="t"/>
              <a:pathLst>
                <a:path extrusionOk="0" fill="none" h="17" w="12000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1"/>
                    <a:pt x="0" y="17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-1726447" y="1422559"/>
              <a:ext cx="669643" cy="78413"/>
            </a:xfrm>
            <a:custGeom>
              <a:rect b="b" l="l" r="r" t="t"/>
              <a:pathLst>
                <a:path extrusionOk="0" h="50" w="427">
                  <a:moveTo>
                    <a:pt x="425" y="48"/>
                  </a:moveTo>
                  <a:lnTo>
                    <a:pt x="425" y="48"/>
                  </a:lnTo>
                  <a:cubicBezTo>
                    <a:pt x="391" y="48"/>
                    <a:pt x="355" y="50"/>
                    <a:pt x="320" y="50"/>
                  </a:cubicBezTo>
                  <a:cubicBezTo>
                    <a:pt x="286" y="50"/>
                    <a:pt x="250" y="50"/>
                    <a:pt x="215" y="50"/>
                  </a:cubicBezTo>
                  <a:cubicBezTo>
                    <a:pt x="179" y="50"/>
                    <a:pt x="143" y="50"/>
                    <a:pt x="107" y="50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8" y="2"/>
                    <a:pt x="74" y="2"/>
                    <a:pt x="107" y="2"/>
                  </a:cubicBezTo>
                  <a:cubicBezTo>
                    <a:pt x="143" y="2"/>
                    <a:pt x="179" y="0"/>
                    <a:pt x="213" y="0"/>
                  </a:cubicBezTo>
                  <a:cubicBezTo>
                    <a:pt x="284" y="0"/>
                    <a:pt x="353" y="2"/>
                    <a:pt x="425" y="4"/>
                  </a:cubicBezTo>
                  <a:cubicBezTo>
                    <a:pt x="427" y="4"/>
                    <a:pt x="427" y="4"/>
                    <a:pt x="427" y="4"/>
                  </a:cubicBezTo>
                  <a:lnTo>
                    <a:pt x="427" y="4"/>
                  </a:lnTo>
                  <a:lnTo>
                    <a:pt x="425" y="48"/>
                  </a:lnTo>
                  <a:moveTo>
                    <a:pt x="425" y="48"/>
                  </a:moveTo>
                  <a:lnTo>
                    <a:pt x="425" y="48"/>
                  </a:lnTo>
                  <a:cubicBezTo>
                    <a:pt x="423" y="4"/>
                    <a:pt x="423" y="4"/>
                    <a:pt x="423" y="4"/>
                  </a:cubicBezTo>
                  <a:cubicBezTo>
                    <a:pt x="425" y="6"/>
                    <a:pt x="425" y="6"/>
                    <a:pt x="425" y="6"/>
                  </a:cubicBezTo>
                  <a:cubicBezTo>
                    <a:pt x="353" y="8"/>
                    <a:pt x="284" y="10"/>
                    <a:pt x="213" y="10"/>
                  </a:cubicBezTo>
                  <a:cubicBezTo>
                    <a:pt x="179" y="10"/>
                    <a:pt x="143" y="8"/>
                    <a:pt x="107" y="8"/>
                  </a:cubicBezTo>
                  <a:cubicBezTo>
                    <a:pt x="74" y="8"/>
                    <a:pt x="38" y="8"/>
                    <a:pt x="2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43" y="46"/>
                    <a:pt x="177" y="44"/>
                    <a:pt x="213" y="44"/>
                  </a:cubicBezTo>
                  <a:cubicBezTo>
                    <a:pt x="246" y="44"/>
                    <a:pt x="282" y="44"/>
                    <a:pt x="318" y="46"/>
                  </a:cubicBezTo>
                  <a:cubicBezTo>
                    <a:pt x="353" y="46"/>
                    <a:pt x="387" y="46"/>
                    <a:pt x="425" y="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-1706060" y="1428832"/>
              <a:ext cx="0" cy="62730"/>
            </a:xfrm>
            <a:custGeom>
              <a:rect b="b" l="l" r="r" t="t"/>
              <a:pathLst>
                <a:path extrusionOk="0" fill="none" h="40" w="120000">
                  <a:moveTo>
                    <a:pt x="0" y="0"/>
                  </a:moveTo>
                  <a:lnTo>
                    <a:pt x="0" y="0"/>
                  </a:lnTo>
                  <a:cubicBezTo>
                    <a:pt x="0" y="12"/>
                    <a:pt x="0" y="25"/>
                    <a:pt x="0" y="4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-1077191" y="1438242"/>
              <a:ext cx="0" cy="53321"/>
            </a:xfrm>
            <a:custGeom>
              <a:rect b="b" l="l" r="r" t="t"/>
              <a:pathLst>
                <a:path extrusionOk="0" fill="none" h="34" w="120000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21"/>
                    <a:pt x="0" y="34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-3553458" y="1450788"/>
              <a:ext cx="475180" cy="1638824"/>
            </a:xfrm>
            <a:custGeom>
              <a:rect b="b" l="l" r="r" t="t"/>
              <a:pathLst>
                <a:path extrusionOk="0" h="1045" w="303">
                  <a:moveTo>
                    <a:pt x="2" y="1018"/>
                  </a:moveTo>
                  <a:lnTo>
                    <a:pt x="2" y="1018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31"/>
                    <a:pt x="118" y="1033"/>
                    <a:pt x="141" y="1037"/>
                  </a:cubicBezTo>
                  <a:cubicBezTo>
                    <a:pt x="137" y="1039"/>
                    <a:pt x="137" y="1039"/>
                    <a:pt x="137" y="1039"/>
                  </a:cubicBezTo>
                  <a:cubicBezTo>
                    <a:pt x="154" y="913"/>
                    <a:pt x="154" y="913"/>
                    <a:pt x="154" y="913"/>
                  </a:cubicBezTo>
                  <a:cubicBezTo>
                    <a:pt x="173" y="787"/>
                    <a:pt x="173" y="787"/>
                    <a:pt x="173" y="787"/>
                  </a:cubicBezTo>
                  <a:cubicBezTo>
                    <a:pt x="183" y="724"/>
                    <a:pt x="183" y="724"/>
                    <a:pt x="183" y="724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202" y="598"/>
                    <a:pt x="202" y="598"/>
                    <a:pt x="202" y="598"/>
                  </a:cubicBezTo>
                  <a:cubicBezTo>
                    <a:pt x="213" y="534"/>
                    <a:pt x="213" y="534"/>
                    <a:pt x="213" y="534"/>
                  </a:cubicBezTo>
                  <a:cubicBezTo>
                    <a:pt x="236" y="408"/>
                    <a:pt x="236" y="408"/>
                    <a:pt x="236" y="408"/>
                  </a:cubicBezTo>
                  <a:cubicBezTo>
                    <a:pt x="242" y="366"/>
                    <a:pt x="248" y="324"/>
                    <a:pt x="257" y="282"/>
                  </a:cubicBezTo>
                  <a:cubicBezTo>
                    <a:pt x="269" y="198"/>
                    <a:pt x="282" y="114"/>
                    <a:pt x="293" y="30"/>
                  </a:cubicBezTo>
                  <a:cubicBezTo>
                    <a:pt x="297" y="36"/>
                    <a:pt x="297" y="36"/>
                    <a:pt x="297" y="36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64" y="11"/>
                    <a:pt x="164" y="11"/>
                    <a:pt x="164" y="11"/>
                  </a:cubicBezTo>
                  <a:cubicBezTo>
                    <a:pt x="154" y="93"/>
                    <a:pt x="141" y="177"/>
                    <a:pt x="129" y="261"/>
                  </a:cubicBezTo>
                  <a:cubicBezTo>
                    <a:pt x="116" y="345"/>
                    <a:pt x="101" y="429"/>
                    <a:pt x="89" y="511"/>
                  </a:cubicBezTo>
                  <a:cubicBezTo>
                    <a:pt x="74" y="595"/>
                    <a:pt x="59" y="679"/>
                    <a:pt x="47" y="764"/>
                  </a:cubicBezTo>
                  <a:lnTo>
                    <a:pt x="2" y="1018"/>
                  </a:lnTo>
                  <a:moveTo>
                    <a:pt x="0" y="1020"/>
                  </a:moveTo>
                  <a:lnTo>
                    <a:pt x="0" y="1020"/>
                  </a:lnTo>
                  <a:cubicBezTo>
                    <a:pt x="36" y="770"/>
                    <a:pt x="36" y="770"/>
                    <a:pt x="36" y="770"/>
                  </a:cubicBezTo>
                  <a:cubicBezTo>
                    <a:pt x="47" y="686"/>
                    <a:pt x="59" y="600"/>
                    <a:pt x="72" y="516"/>
                  </a:cubicBezTo>
                  <a:cubicBezTo>
                    <a:pt x="85" y="431"/>
                    <a:pt x="97" y="347"/>
                    <a:pt x="112" y="261"/>
                  </a:cubicBezTo>
                  <a:cubicBezTo>
                    <a:pt x="125" y="177"/>
                    <a:pt x="137" y="93"/>
                    <a:pt x="152" y="9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288" y="116"/>
                    <a:pt x="274" y="200"/>
                    <a:pt x="261" y="284"/>
                  </a:cubicBezTo>
                  <a:cubicBezTo>
                    <a:pt x="255" y="326"/>
                    <a:pt x="248" y="368"/>
                    <a:pt x="242" y="410"/>
                  </a:cubicBezTo>
                  <a:cubicBezTo>
                    <a:pt x="225" y="537"/>
                    <a:pt x="225" y="537"/>
                    <a:pt x="225" y="537"/>
                  </a:cubicBezTo>
                  <a:cubicBezTo>
                    <a:pt x="217" y="600"/>
                    <a:pt x="217" y="600"/>
                    <a:pt x="217" y="600"/>
                  </a:cubicBezTo>
                  <a:cubicBezTo>
                    <a:pt x="206" y="663"/>
                    <a:pt x="206" y="663"/>
                    <a:pt x="206" y="663"/>
                  </a:cubicBezTo>
                  <a:cubicBezTo>
                    <a:pt x="198" y="726"/>
                    <a:pt x="198" y="726"/>
                    <a:pt x="198" y="726"/>
                  </a:cubicBezTo>
                  <a:cubicBezTo>
                    <a:pt x="188" y="789"/>
                    <a:pt x="188" y="789"/>
                    <a:pt x="188" y="789"/>
                  </a:cubicBezTo>
                  <a:cubicBezTo>
                    <a:pt x="167" y="915"/>
                    <a:pt x="167" y="915"/>
                    <a:pt x="167" y="915"/>
                  </a:cubicBezTo>
                  <a:cubicBezTo>
                    <a:pt x="146" y="1041"/>
                    <a:pt x="146" y="1041"/>
                    <a:pt x="146" y="1041"/>
                  </a:cubicBezTo>
                  <a:cubicBezTo>
                    <a:pt x="143" y="1045"/>
                    <a:pt x="143" y="1045"/>
                    <a:pt x="143" y="1045"/>
                  </a:cubicBezTo>
                  <a:cubicBezTo>
                    <a:pt x="139" y="1045"/>
                    <a:pt x="139" y="1045"/>
                    <a:pt x="139" y="1045"/>
                  </a:cubicBezTo>
                  <a:cubicBezTo>
                    <a:pt x="116" y="1041"/>
                    <a:pt x="93" y="1037"/>
                    <a:pt x="70" y="1033"/>
                  </a:cubicBezTo>
                  <a:lnTo>
                    <a:pt x="0" y="102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-3324493" y="1615454"/>
              <a:ext cx="222692" cy="76844"/>
            </a:xfrm>
            <a:custGeom>
              <a:rect b="b" l="l" r="r" t="t"/>
              <a:pathLst>
                <a:path extrusionOk="0" h="49" w="142">
                  <a:moveTo>
                    <a:pt x="0" y="26"/>
                  </a:moveTo>
                  <a:lnTo>
                    <a:pt x="0" y="26"/>
                  </a:lnTo>
                  <a:cubicBezTo>
                    <a:pt x="12" y="26"/>
                    <a:pt x="25" y="28"/>
                    <a:pt x="35" y="30"/>
                  </a:cubicBezTo>
                  <a:cubicBezTo>
                    <a:pt x="48" y="30"/>
                    <a:pt x="58" y="32"/>
                    <a:pt x="69" y="34"/>
                  </a:cubicBezTo>
                  <a:cubicBezTo>
                    <a:pt x="81" y="36"/>
                    <a:pt x="92" y="38"/>
                    <a:pt x="102" y="40"/>
                  </a:cubicBezTo>
                  <a:cubicBezTo>
                    <a:pt x="113" y="43"/>
                    <a:pt x="123" y="45"/>
                    <a:pt x="136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6" y="40"/>
                    <a:pt x="136" y="32"/>
                    <a:pt x="136" y="26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15" y="26"/>
                    <a:pt x="92" y="21"/>
                    <a:pt x="71" y="19"/>
                  </a:cubicBezTo>
                  <a:cubicBezTo>
                    <a:pt x="58" y="17"/>
                    <a:pt x="48" y="15"/>
                    <a:pt x="37" y="13"/>
                  </a:cubicBezTo>
                  <a:cubicBezTo>
                    <a:pt x="25" y="11"/>
                    <a:pt x="14" y="9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11"/>
                    <a:pt x="2" y="17"/>
                    <a:pt x="0" y="26"/>
                  </a:cubicBezTo>
                  <a:moveTo>
                    <a:pt x="0" y="26"/>
                  </a:moveTo>
                  <a:lnTo>
                    <a:pt x="0" y="26"/>
                  </a:lnTo>
                  <a:cubicBezTo>
                    <a:pt x="0" y="19"/>
                    <a:pt x="0" y="11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3"/>
                    <a:pt x="27" y="5"/>
                    <a:pt x="37" y="5"/>
                  </a:cubicBezTo>
                  <a:cubicBezTo>
                    <a:pt x="50" y="7"/>
                    <a:pt x="60" y="9"/>
                    <a:pt x="71" y="11"/>
                  </a:cubicBezTo>
                  <a:cubicBezTo>
                    <a:pt x="94" y="15"/>
                    <a:pt x="117" y="17"/>
                    <a:pt x="140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34"/>
                    <a:pt x="138" y="40"/>
                    <a:pt x="136" y="49"/>
                  </a:cubicBezTo>
                  <a:lnTo>
                    <a:pt x="136" y="49"/>
                  </a:lnTo>
                  <a:lnTo>
                    <a:pt x="136" y="49"/>
                  </a:lnTo>
                  <a:cubicBezTo>
                    <a:pt x="123" y="47"/>
                    <a:pt x="113" y="45"/>
                    <a:pt x="100" y="45"/>
                  </a:cubicBezTo>
                  <a:cubicBezTo>
                    <a:pt x="90" y="43"/>
                    <a:pt x="77" y="43"/>
                    <a:pt x="65" y="40"/>
                  </a:cubicBezTo>
                  <a:cubicBezTo>
                    <a:pt x="54" y="38"/>
                    <a:pt x="42" y="36"/>
                    <a:pt x="31" y="34"/>
                  </a:cubicBezTo>
                  <a:cubicBezTo>
                    <a:pt x="21" y="32"/>
                    <a:pt x="10" y="28"/>
                    <a:pt x="0" y="2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-3526797" y="2846532"/>
              <a:ext cx="224260" cy="75276"/>
            </a:xfrm>
            <a:custGeom>
              <a:rect b="b" l="l" r="r" t="t"/>
              <a:pathLst>
                <a:path extrusionOk="0" h="48" w="143">
                  <a:moveTo>
                    <a:pt x="0" y="25"/>
                  </a:moveTo>
                  <a:lnTo>
                    <a:pt x="0" y="25"/>
                  </a:lnTo>
                  <a:cubicBezTo>
                    <a:pt x="13" y="25"/>
                    <a:pt x="25" y="27"/>
                    <a:pt x="36" y="29"/>
                  </a:cubicBezTo>
                  <a:cubicBezTo>
                    <a:pt x="49" y="29"/>
                    <a:pt x="59" y="31"/>
                    <a:pt x="72" y="33"/>
                  </a:cubicBezTo>
                  <a:cubicBezTo>
                    <a:pt x="82" y="36"/>
                    <a:pt x="93" y="38"/>
                    <a:pt x="103" y="40"/>
                  </a:cubicBezTo>
                  <a:cubicBezTo>
                    <a:pt x="114" y="42"/>
                    <a:pt x="126" y="44"/>
                    <a:pt x="137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40"/>
                    <a:pt x="137" y="31"/>
                    <a:pt x="139" y="25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18" y="25"/>
                    <a:pt x="95" y="21"/>
                    <a:pt x="72" y="19"/>
                  </a:cubicBezTo>
                  <a:cubicBezTo>
                    <a:pt x="61" y="17"/>
                    <a:pt x="49" y="15"/>
                    <a:pt x="38" y="12"/>
                  </a:cubicBezTo>
                  <a:cubicBezTo>
                    <a:pt x="28" y="10"/>
                    <a:pt x="15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10"/>
                    <a:pt x="2" y="17"/>
                    <a:pt x="0" y="25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9"/>
                    <a:pt x="2" y="1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7" y="2"/>
                    <a:pt x="28" y="4"/>
                    <a:pt x="38" y="4"/>
                  </a:cubicBezTo>
                  <a:cubicBezTo>
                    <a:pt x="51" y="6"/>
                    <a:pt x="61" y="8"/>
                    <a:pt x="74" y="10"/>
                  </a:cubicBezTo>
                  <a:cubicBezTo>
                    <a:pt x="95" y="15"/>
                    <a:pt x="118" y="17"/>
                    <a:pt x="141" y="23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41" y="33"/>
                    <a:pt x="139" y="40"/>
                    <a:pt x="139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8"/>
                  </a:lnTo>
                  <a:cubicBezTo>
                    <a:pt x="124" y="46"/>
                    <a:pt x="114" y="44"/>
                    <a:pt x="101" y="44"/>
                  </a:cubicBezTo>
                  <a:cubicBezTo>
                    <a:pt x="91" y="42"/>
                    <a:pt x="78" y="42"/>
                    <a:pt x="68" y="40"/>
                  </a:cubicBezTo>
                  <a:cubicBezTo>
                    <a:pt x="55" y="38"/>
                    <a:pt x="44" y="36"/>
                    <a:pt x="32" y="33"/>
                  </a:cubicBezTo>
                  <a:cubicBezTo>
                    <a:pt x="21" y="31"/>
                    <a:pt x="11" y="29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-1362613" y="3221344"/>
              <a:ext cx="308945" cy="310514"/>
            </a:xfrm>
            <a:custGeom>
              <a:rect b="b" l="l" r="r" t="t"/>
              <a:pathLst>
                <a:path extrusionOk="0" h="198" w="197">
                  <a:moveTo>
                    <a:pt x="193" y="196"/>
                  </a:moveTo>
                  <a:lnTo>
                    <a:pt x="193" y="196"/>
                  </a:lnTo>
                  <a:cubicBezTo>
                    <a:pt x="161" y="196"/>
                    <a:pt x="130" y="196"/>
                    <a:pt x="98" y="198"/>
                  </a:cubicBezTo>
                  <a:cubicBezTo>
                    <a:pt x="50" y="198"/>
                    <a:pt x="50" y="198"/>
                    <a:pt x="50" y="198"/>
                  </a:cubicBezTo>
                  <a:cubicBezTo>
                    <a:pt x="35" y="198"/>
                    <a:pt x="18" y="198"/>
                    <a:pt x="4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2" y="131"/>
                    <a:pt x="2" y="99"/>
                  </a:cubicBezTo>
                  <a:cubicBezTo>
                    <a:pt x="2" y="85"/>
                    <a:pt x="2" y="68"/>
                    <a:pt x="2" y="51"/>
                  </a:cubicBezTo>
                  <a:cubicBezTo>
                    <a:pt x="2" y="36"/>
                    <a:pt x="2" y="19"/>
                    <a:pt x="2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5" y="0"/>
                    <a:pt x="67" y="0"/>
                    <a:pt x="9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1" y="0"/>
                    <a:pt x="176" y="0"/>
                    <a:pt x="191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36"/>
                    <a:pt x="195" y="68"/>
                    <a:pt x="195" y="101"/>
                  </a:cubicBezTo>
                  <a:lnTo>
                    <a:pt x="193" y="196"/>
                  </a:lnTo>
                  <a:moveTo>
                    <a:pt x="191" y="194"/>
                  </a:moveTo>
                  <a:lnTo>
                    <a:pt x="191" y="194"/>
                  </a:lnTo>
                  <a:cubicBezTo>
                    <a:pt x="189" y="97"/>
                    <a:pt x="189" y="97"/>
                    <a:pt x="189" y="97"/>
                  </a:cubicBezTo>
                  <a:cubicBezTo>
                    <a:pt x="189" y="66"/>
                    <a:pt x="187" y="36"/>
                    <a:pt x="187" y="5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76" y="9"/>
                    <a:pt x="161" y="9"/>
                    <a:pt x="144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67" y="7"/>
                    <a:pt x="35" y="7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9"/>
                    <a:pt x="4" y="36"/>
                    <a:pt x="4" y="51"/>
                  </a:cubicBezTo>
                  <a:cubicBezTo>
                    <a:pt x="4" y="68"/>
                    <a:pt x="4" y="85"/>
                    <a:pt x="4" y="99"/>
                  </a:cubicBezTo>
                  <a:cubicBezTo>
                    <a:pt x="4" y="131"/>
                    <a:pt x="6" y="162"/>
                    <a:pt x="6" y="194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18" y="192"/>
                    <a:pt x="33" y="192"/>
                    <a:pt x="5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128" y="192"/>
                    <a:pt x="159" y="194"/>
                    <a:pt x="191" y="1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6275" lIns="90000" spcFirstLastPara="1" rIns="90000" wrap="square" tIns="26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-1287337" y="3229186"/>
              <a:ext cx="12546" cy="224260"/>
            </a:xfrm>
            <a:custGeom>
              <a:rect b="b" l="l" r="r" t="t"/>
              <a:pathLst>
                <a:path extrusionOk="0" h="143" w="8">
                  <a:moveTo>
                    <a:pt x="4" y="0"/>
                  </a:moveTo>
                  <a:lnTo>
                    <a:pt x="4" y="0"/>
                  </a:lnTo>
                  <a:cubicBezTo>
                    <a:pt x="6" y="23"/>
                    <a:pt x="8" y="46"/>
                    <a:pt x="8" y="71"/>
                  </a:cubicBezTo>
                  <a:cubicBezTo>
                    <a:pt x="8" y="94"/>
                    <a:pt x="6" y="120"/>
                    <a:pt x="4" y="143"/>
                  </a:cubicBezTo>
                  <a:cubicBezTo>
                    <a:pt x="0" y="120"/>
                    <a:pt x="0" y="94"/>
                    <a:pt x="0" y="71"/>
                  </a:cubicBezTo>
                  <a:cubicBezTo>
                    <a:pt x="0" y="46"/>
                    <a:pt x="0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-1257540" y="3229186"/>
              <a:ext cx="6273" cy="147416"/>
            </a:xfrm>
            <a:custGeom>
              <a:rect b="b" l="l" r="r" t="t"/>
              <a:pathLst>
                <a:path extrusionOk="0" h="94" w="4">
                  <a:moveTo>
                    <a:pt x="2" y="0"/>
                  </a:moveTo>
                  <a:lnTo>
                    <a:pt x="2" y="0"/>
                  </a:lnTo>
                  <a:cubicBezTo>
                    <a:pt x="4" y="14"/>
                    <a:pt x="4" y="31"/>
                    <a:pt x="4" y="46"/>
                  </a:cubicBezTo>
                  <a:cubicBezTo>
                    <a:pt x="4" y="63"/>
                    <a:pt x="4" y="80"/>
                    <a:pt x="2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-1119534" y="3229186"/>
              <a:ext cx="12546" cy="194463"/>
            </a:xfrm>
            <a:custGeom>
              <a:rect b="b" l="l" r="r" t="t"/>
              <a:pathLst>
                <a:path extrusionOk="0" h="124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4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-1182264" y="3280938"/>
              <a:ext cx="12546" cy="197600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-4004220" y="3073943"/>
              <a:ext cx="3363004" cy="164685"/>
            </a:xfrm>
            <a:custGeom>
              <a:rect b="b" l="l" r="r" t="t"/>
              <a:pathLst>
                <a:path extrusionOk="0" h="105" w="5551">
                  <a:moveTo>
                    <a:pt x="5551" y="99"/>
                  </a:moveTo>
                  <a:lnTo>
                    <a:pt x="5551" y="99"/>
                  </a:lnTo>
                  <a:cubicBezTo>
                    <a:pt x="4168" y="103"/>
                    <a:pt x="4168" y="103"/>
                    <a:pt x="4168" y="103"/>
                  </a:cubicBezTo>
                  <a:cubicBezTo>
                    <a:pt x="3705" y="105"/>
                    <a:pt x="3242" y="105"/>
                    <a:pt x="2780" y="105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392" y="2"/>
                    <a:pt x="1392" y="2"/>
                    <a:pt x="1392" y="2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3472" y="2"/>
                    <a:pt x="3472" y="2"/>
                    <a:pt x="3472" y="2"/>
                  </a:cubicBezTo>
                  <a:cubicBezTo>
                    <a:pt x="4163" y="4"/>
                    <a:pt x="4163" y="4"/>
                    <a:pt x="4163" y="4"/>
                  </a:cubicBezTo>
                  <a:cubicBezTo>
                    <a:pt x="4626" y="4"/>
                    <a:pt x="5088" y="6"/>
                    <a:pt x="5551" y="8"/>
                  </a:cubicBezTo>
                  <a:lnTo>
                    <a:pt x="5551" y="8"/>
                  </a:lnTo>
                  <a:cubicBezTo>
                    <a:pt x="5551" y="10"/>
                    <a:pt x="5551" y="10"/>
                    <a:pt x="5551" y="10"/>
                  </a:cubicBezTo>
                  <a:lnTo>
                    <a:pt x="5551" y="99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10"/>
                    <a:pt x="5549" y="10"/>
                    <a:pt x="5549" y="10"/>
                  </a:cubicBezTo>
                  <a:cubicBezTo>
                    <a:pt x="5551" y="10"/>
                    <a:pt x="5551" y="10"/>
                    <a:pt x="5551" y="10"/>
                  </a:cubicBezTo>
                  <a:cubicBezTo>
                    <a:pt x="5088" y="14"/>
                    <a:pt x="4626" y="14"/>
                    <a:pt x="4163" y="17"/>
                  </a:cubicBezTo>
                  <a:cubicBezTo>
                    <a:pt x="3472" y="17"/>
                    <a:pt x="3472" y="17"/>
                    <a:pt x="3472" y="17"/>
                  </a:cubicBezTo>
                  <a:cubicBezTo>
                    <a:pt x="2778" y="19"/>
                    <a:pt x="2778" y="19"/>
                    <a:pt x="2778" y="19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698" y="94"/>
                    <a:pt x="698" y="94"/>
                    <a:pt x="698" y="94"/>
                  </a:cubicBezTo>
                  <a:cubicBezTo>
                    <a:pt x="1045" y="97"/>
                    <a:pt x="1045" y="97"/>
                    <a:pt x="1045" y="97"/>
                  </a:cubicBezTo>
                  <a:cubicBezTo>
                    <a:pt x="1390" y="94"/>
                    <a:pt x="1390" y="94"/>
                    <a:pt x="1390" y="94"/>
                  </a:cubicBezTo>
                  <a:cubicBezTo>
                    <a:pt x="2776" y="92"/>
                    <a:pt x="2776" y="92"/>
                    <a:pt x="2776" y="92"/>
                  </a:cubicBezTo>
                  <a:cubicBezTo>
                    <a:pt x="3236" y="90"/>
                    <a:pt x="3699" y="92"/>
                    <a:pt x="4161" y="92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-2447842" y="3152341"/>
              <a:ext cx="1797215" cy="10978"/>
            </a:xfrm>
            <a:custGeom>
              <a:rect b="b" l="l" r="r" t="t"/>
              <a:pathLst>
                <a:path extrusionOk="0" h="7" w="1146">
                  <a:moveTo>
                    <a:pt x="0" y="4"/>
                  </a:moveTo>
                  <a:lnTo>
                    <a:pt x="0" y="4"/>
                  </a:lnTo>
                  <a:cubicBezTo>
                    <a:pt x="94" y="0"/>
                    <a:pt x="191" y="0"/>
                    <a:pt x="286" y="0"/>
                  </a:cubicBezTo>
                  <a:cubicBezTo>
                    <a:pt x="334" y="2"/>
                    <a:pt x="380" y="2"/>
                    <a:pt x="429" y="2"/>
                  </a:cubicBezTo>
                  <a:cubicBezTo>
                    <a:pt x="477" y="2"/>
                    <a:pt x="525" y="2"/>
                    <a:pt x="572" y="2"/>
                  </a:cubicBezTo>
                  <a:cubicBezTo>
                    <a:pt x="668" y="0"/>
                    <a:pt x="763" y="0"/>
                    <a:pt x="860" y="0"/>
                  </a:cubicBezTo>
                  <a:cubicBezTo>
                    <a:pt x="908" y="0"/>
                    <a:pt x="954" y="0"/>
                    <a:pt x="1003" y="2"/>
                  </a:cubicBezTo>
                  <a:cubicBezTo>
                    <a:pt x="1051" y="2"/>
                    <a:pt x="1099" y="2"/>
                    <a:pt x="1146" y="4"/>
                  </a:cubicBezTo>
                  <a:lnTo>
                    <a:pt x="1146" y="4"/>
                  </a:lnTo>
                  <a:cubicBezTo>
                    <a:pt x="1099" y="4"/>
                    <a:pt x="1051" y="7"/>
                    <a:pt x="1003" y="7"/>
                  </a:cubicBezTo>
                  <a:cubicBezTo>
                    <a:pt x="954" y="7"/>
                    <a:pt x="908" y="7"/>
                    <a:pt x="860" y="7"/>
                  </a:cubicBezTo>
                  <a:cubicBezTo>
                    <a:pt x="763" y="7"/>
                    <a:pt x="668" y="7"/>
                    <a:pt x="572" y="4"/>
                  </a:cubicBezTo>
                  <a:cubicBezTo>
                    <a:pt x="525" y="4"/>
                    <a:pt x="477" y="4"/>
                    <a:pt x="429" y="4"/>
                  </a:cubicBezTo>
                  <a:cubicBezTo>
                    <a:pt x="380" y="4"/>
                    <a:pt x="334" y="7"/>
                    <a:pt x="286" y="7"/>
                  </a:cubicBezTo>
                  <a:cubicBezTo>
                    <a:pt x="191" y="7"/>
                    <a:pt x="94" y="7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-3902213" y="3185264"/>
              <a:ext cx="1703728" cy="14118"/>
            </a:xfrm>
            <a:custGeom>
              <a:rect b="b" l="l" r="r" t="t"/>
              <a:pathLst>
                <a:path extrusionOk="0" h="9" w="1652">
                  <a:moveTo>
                    <a:pt x="1652" y="4"/>
                  </a:moveTo>
                  <a:lnTo>
                    <a:pt x="1652" y="4"/>
                  </a:lnTo>
                  <a:cubicBezTo>
                    <a:pt x="1516" y="9"/>
                    <a:pt x="1377" y="9"/>
                    <a:pt x="1241" y="9"/>
                  </a:cubicBezTo>
                  <a:cubicBezTo>
                    <a:pt x="1171" y="9"/>
                    <a:pt x="1102" y="7"/>
                    <a:pt x="1034" y="7"/>
                  </a:cubicBezTo>
                  <a:cubicBezTo>
                    <a:pt x="965" y="7"/>
                    <a:pt x="896" y="7"/>
                    <a:pt x="826" y="7"/>
                  </a:cubicBezTo>
                  <a:cubicBezTo>
                    <a:pt x="689" y="9"/>
                    <a:pt x="551" y="9"/>
                    <a:pt x="414" y="9"/>
                  </a:cubicBezTo>
                  <a:cubicBezTo>
                    <a:pt x="345" y="9"/>
                    <a:pt x="275" y="9"/>
                    <a:pt x="208" y="9"/>
                  </a:cubicBezTo>
                  <a:cubicBezTo>
                    <a:pt x="139" y="7"/>
                    <a:pt x="69" y="7"/>
                    <a:pt x="0" y="4"/>
                  </a:cubicBezTo>
                  <a:lnTo>
                    <a:pt x="0" y="4"/>
                  </a:lnTo>
                  <a:cubicBezTo>
                    <a:pt x="69" y="2"/>
                    <a:pt x="139" y="2"/>
                    <a:pt x="208" y="2"/>
                  </a:cubicBezTo>
                  <a:cubicBezTo>
                    <a:pt x="275" y="0"/>
                    <a:pt x="345" y="0"/>
                    <a:pt x="414" y="0"/>
                  </a:cubicBezTo>
                  <a:cubicBezTo>
                    <a:pt x="551" y="0"/>
                    <a:pt x="689" y="0"/>
                    <a:pt x="826" y="2"/>
                  </a:cubicBezTo>
                  <a:cubicBezTo>
                    <a:pt x="896" y="2"/>
                    <a:pt x="965" y="4"/>
                    <a:pt x="1034" y="4"/>
                  </a:cubicBezTo>
                  <a:cubicBezTo>
                    <a:pt x="1102" y="2"/>
                    <a:pt x="1171" y="2"/>
                    <a:pt x="1241" y="2"/>
                  </a:cubicBezTo>
                  <a:cubicBezTo>
                    <a:pt x="1377" y="0"/>
                    <a:pt x="1516" y="2"/>
                    <a:pt x="1652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-1795450" y="2249028"/>
              <a:ext cx="3137" cy="424996"/>
            </a:xfrm>
            <a:custGeom>
              <a:rect b="b" l="l" r="r" t="t"/>
              <a:pathLst>
                <a:path extrusionOk="0" h="271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17"/>
                    <a:pt x="2" y="42"/>
                  </a:cubicBezTo>
                  <a:cubicBezTo>
                    <a:pt x="2" y="68"/>
                    <a:pt x="2" y="103"/>
                    <a:pt x="2" y="137"/>
                  </a:cubicBezTo>
                  <a:cubicBezTo>
                    <a:pt x="2" y="170"/>
                    <a:pt x="2" y="204"/>
                    <a:pt x="2" y="229"/>
                  </a:cubicBezTo>
                  <a:cubicBezTo>
                    <a:pt x="0" y="255"/>
                    <a:pt x="0" y="271"/>
                    <a:pt x="0" y="271"/>
                  </a:cubicBezTo>
                  <a:cubicBezTo>
                    <a:pt x="0" y="271"/>
                    <a:pt x="0" y="255"/>
                    <a:pt x="0" y="229"/>
                  </a:cubicBezTo>
                  <a:cubicBezTo>
                    <a:pt x="0" y="204"/>
                    <a:pt x="0" y="170"/>
                    <a:pt x="0" y="137"/>
                  </a:cubicBezTo>
                  <a:cubicBezTo>
                    <a:pt x="2" y="103"/>
                    <a:pt x="2" y="68"/>
                    <a:pt x="0" y="42"/>
                  </a:cubicBezTo>
                  <a:cubicBezTo>
                    <a:pt x="0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-1801723" y="2694412"/>
              <a:ext cx="6273" cy="32933"/>
            </a:xfrm>
            <a:custGeom>
              <a:rect b="b" l="l" r="r" t="t"/>
              <a:pathLst>
                <a:path extrusionOk="0" h="21" w="4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cubicBezTo>
                    <a:pt x="2" y="4"/>
                    <a:pt x="2" y="8"/>
                    <a:pt x="4" y="11"/>
                  </a:cubicBezTo>
                  <a:cubicBezTo>
                    <a:pt x="4" y="13"/>
                    <a:pt x="4" y="17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lnTo>
                    <a:pt x="2" y="19"/>
                  </a:lnTo>
                  <a:cubicBezTo>
                    <a:pt x="2" y="17"/>
                    <a:pt x="2" y="13"/>
                    <a:pt x="2" y="11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-1798586" y="2750869"/>
              <a:ext cx="3137" cy="18819"/>
            </a:xfrm>
            <a:custGeom>
              <a:rect b="b" l="l" r="r" t="t"/>
              <a:pathLst>
                <a:path extrusionOk="0" h="12" w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cubicBezTo>
                    <a:pt x="2" y="2"/>
                    <a:pt x="2" y="4"/>
                    <a:pt x="2" y="6"/>
                  </a:cubicBezTo>
                  <a:cubicBezTo>
                    <a:pt x="2" y="8"/>
                    <a:pt x="2" y="8"/>
                    <a:pt x="2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0" y="12"/>
                    <a:pt x="0" y="10"/>
                  </a:cubicBezTo>
                  <a:cubicBezTo>
                    <a:pt x="0" y="8"/>
                    <a:pt x="0" y="8"/>
                    <a:pt x="0" y="6"/>
                  </a:cubicBezTo>
                  <a:cubicBezTo>
                    <a:pt x="0" y="4"/>
                    <a:pt x="0" y="2"/>
                    <a:pt x="0" y="2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-2178103" y="1223392"/>
              <a:ext cx="3137" cy="95663"/>
            </a:xfrm>
            <a:custGeom>
              <a:rect b="b" l="l" r="r" t="t"/>
              <a:pathLst>
                <a:path extrusionOk="0" h="61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5"/>
                    <a:pt x="2" y="9"/>
                  </a:cubicBezTo>
                  <a:cubicBezTo>
                    <a:pt x="2" y="15"/>
                    <a:pt x="2" y="23"/>
                    <a:pt x="2" y="32"/>
                  </a:cubicBezTo>
                  <a:cubicBezTo>
                    <a:pt x="2" y="38"/>
                    <a:pt x="2" y="47"/>
                    <a:pt x="2" y="53"/>
                  </a:cubicBezTo>
                  <a:cubicBezTo>
                    <a:pt x="0" y="57"/>
                    <a:pt x="0" y="61"/>
                    <a:pt x="0" y="61"/>
                  </a:cubicBezTo>
                  <a:cubicBezTo>
                    <a:pt x="0" y="61"/>
                    <a:pt x="0" y="57"/>
                    <a:pt x="0" y="53"/>
                  </a:cubicBezTo>
                  <a:cubicBezTo>
                    <a:pt x="0" y="47"/>
                    <a:pt x="0" y="38"/>
                    <a:pt x="0" y="32"/>
                  </a:cubicBezTo>
                  <a:cubicBezTo>
                    <a:pt x="0" y="23"/>
                    <a:pt x="0" y="15"/>
                    <a:pt x="0" y="9"/>
                  </a:cubicBezTo>
                  <a:cubicBezTo>
                    <a:pt x="0" y="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-2157716" y="1250052"/>
              <a:ext cx="3137" cy="47048"/>
            </a:xfrm>
            <a:custGeom>
              <a:rect b="b" l="l" r="r" t="t"/>
              <a:pathLst>
                <a:path extrusionOk="0" h="30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9"/>
                    <a:pt x="2" y="11"/>
                    <a:pt x="2" y="15"/>
                  </a:cubicBezTo>
                  <a:cubicBezTo>
                    <a:pt x="2" y="19"/>
                    <a:pt x="2" y="21"/>
                    <a:pt x="2" y="25"/>
                  </a:cubicBezTo>
                  <a:cubicBezTo>
                    <a:pt x="2" y="27"/>
                    <a:pt x="2" y="30"/>
                    <a:pt x="2" y="30"/>
                  </a:cubicBezTo>
                  <a:cubicBezTo>
                    <a:pt x="2" y="30"/>
                    <a:pt x="0" y="27"/>
                    <a:pt x="0" y="25"/>
                  </a:cubicBezTo>
                  <a:cubicBezTo>
                    <a:pt x="0" y="21"/>
                    <a:pt x="0" y="19"/>
                    <a:pt x="0" y="15"/>
                  </a:cubicBezTo>
                  <a:cubicBezTo>
                    <a:pt x="0" y="11"/>
                    <a:pt x="0" y="9"/>
                    <a:pt x="2" y="4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-3042208" y="2503085"/>
              <a:ext cx="250920" cy="6273"/>
            </a:xfrm>
            <a:custGeom>
              <a:rect b="b" l="l" r="r" t="t"/>
              <a:pathLst>
                <a:path extrusionOk="0" h="4" w="160">
                  <a:moveTo>
                    <a:pt x="0" y="2"/>
                  </a:moveTo>
                  <a:lnTo>
                    <a:pt x="0" y="2"/>
                  </a:lnTo>
                  <a:cubicBezTo>
                    <a:pt x="0" y="2"/>
                    <a:pt x="11" y="2"/>
                    <a:pt x="26" y="2"/>
                  </a:cubicBezTo>
                  <a:cubicBezTo>
                    <a:pt x="40" y="2"/>
                    <a:pt x="61" y="2"/>
                    <a:pt x="80" y="2"/>
                  </a:cubicBezTo>
                  <a:cubicBezTo>
                    <a:pt x="101" y="2"/>
                    <a:pt x="120" y="2"/>
                    <a:pt x="135" y="2"/>
                  </a:cubicBezTo>
                  <a:cubicBezTo>
                    <a:pt x="150" y="0"/>
                    <a:pt x="160" y="0"/>
                    <a:pt x="160" y="0"/>
                  </a:cubicBezTo>
                  <a:cubicBezTo>
                    <a:pt x="160" y="0"/>
                    <a:pt x="150" y="2"/>
                    <a:pt x="135" y="2"/>
                  </a:cubicBezTo>
                  <a:cubicBezTo>
                    <a:pt x="120" y="2"/>
                    <a:pt x="101" y="4"/>
                    <a:pt x="80" y="4"/>
                  </a:cubicBezTo>
                  <a:cubicBezTo>
                    <a:pt x="61" y="4"/>
                    <a:pt x="40" y="4"/>
                    <a:pt x="26" y="2"/>
                  </a:cubicBezTo>
                  <a:cubicBezTo>
                    <a:pt x="11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-2537232" y="1226528"/>
              <a:ext cx="3137" cy="92527"/>
            </a:xfrm>
            <a:custGeom>
              <a:rect b="b" l="l" r="r" t="t"/>
              <a:pathLst>
                <a:path extrusionOk="0" h="59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5"/>
                    <a:pt x="2" y="9"/>
                  </a:cubicBezTo>
                  <a:cubicBezTo>
                    <a:pt x="2" y="15"/>
                    <a:pt x="2" y="24"/>
                    <a:pt x="2" y="30"/>
                  </a:cubicBezTo>
                  <a:cubicBezTo>
                    <a:pt x="2" y="38"/>
                    <a:pt x="2" y="45"/>
                    <a:pt x="0" y="51"/>
                  </a:cubicBezTo>
                  <a:cubicBezTo>
                    <a:pt x="0" y="55"/>
                    <a:pt x="0" y="59"/>
                    <a:pt x="0" y="59"/>
                  </a:cubicBezTo>
                  <a:cubicBezTo>
                    <a:pt x="0" y="59"/>
                    <a:pt x="0" y="55"/>
                    <a:pt x="0" y="51"/>
                  </a:cubicBezTo>
                  <a:cubicBezTo>
                    <a:pt x="0" y="45"/>
                    <a:pt x="0" y="38"/>
                    <a:pt x="0" y="30"/>
                  </a:cubicBezTo>
                  <a:cubicBezTo>
                    <a:pt x="0" y="24"/>
                    <a:pt x="0" y="15"/>
                    <a:pt x="0" y="9"/>
                  </a:cubicBezTo>
                  <a:cubicBezTo>
                    <a:pt x="0" y="5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-3024958" y="1955765"/>
              <a:ext cx="6273" cy="221124"/>
            </a:xfrm>
            <a:custGeom>
              <a:rect b="b" l="l" r="r" t="t"/>
              <a:pathLst>
                <a:path extrusionOk="0" h="141" w="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9"/>
                    <a:pt x="0" y="21"/>
                  </a:cubicBezTo>
                  <a:cubicBezTo>
                    <a:pt x="2" y="34"/>
                    <a:pt x="2" y="53"/>
                    <a:pt x="2" y="69"/>
                  </a:cubicBezTo>
                  <a:cubicBezTo>
                    <a:pt x="2" y="88"/>
                    <a:pt x="4" y="105"/>
                    <a:pt x="4" y="120"/>
                  </a:cubicBezTo>
                  <a:cubicBezTo>
                    <a:pt x="4" y="132"/>
                    <a:pt x="4" y="141"/>
                    <a:pt x="4" y="141"/>
                  </a:cubicBezTo>
                  <a:cubicBezTo>
                    <a:pt x="4" y="141"/>
                    <a:pt x="2" y="132"/>
                    <a:pt x="2" y="120"/>
                  </a:cubicBezTo>
                  <a:cubicBezTo>
                    <a:pt x="2" y="105"/>
                    <a:pt x="2" y="88"/>
                    <a:pt x="0" y="69"/>
                  </a:cubicBezTo>
                  <a:cubicBezTo>
                    <a:pt x="0" y="53"/>
                    <a:pt x="0" y="34"/>
                    <a:pt x="0" y="21"/>
                  </a:cubicBezTo>
                  <a:cubicBezTo>
                    <a:pt x="0" y="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5750" lIns="90000" spcFirstLastPara="1" rIns="90000" wrap="square" tIns="5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-3021821" y="2192571"/>
              <a:ext cx="6273" cy="76844"/>
            </a:xfrm>
            <a:custGeom>
              <a:rect b="b" l="l" r="r" t="t"/>
              <a:pathLst>
                <a:path extrusionOk="0" h="49" w="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3"/>
                    <a:pt x="2" y="9"/>
                  </a:cubicBezTo>
                  <a:cubicBezTo>
                    <a:pt x="2" y="13"/>
                    <a:pt x="4" y="19"/>
                    <a:pt x="4" y="26"/>
                  </a:cubicBezTo>
                  <a:cubicBezTo>
                    <a:pt x="4" y="32"/>
                    <a:pt x="4" y="38"/>
                    <a:pt x="4" y="43"/>
                  </a:cubicBezTo>
                  <a:cubicBezTo>
                    <a:pt x="4" y="47"/>
                    <a:pt x="4" y="49"/>
                    <a:pt x="4" y="49"/>
                  </a:cubicBezTo>
                  <a:cubicBezTo>
                    <a:pt x="4" y="49"/>
                    <a:pt x="2" y="47"/>
                    <a:pt x="2" y="43"/>
                  </a:cubicBezTo>
                  <a:cubicBezTo>
                    <a:pt x="2" y="38"/>
                    <a:pt x="2" y="32"/>
                    <a:pt x="2" y="26"/>
                  </a:cubicBezTo>
                  <a:cubicBezTo>
                    <a:pt x="2" y="19"/>
                    <a:pt x="2" y="13"/>
                    <a:pt x="0" y="9"/>
                  </a:cubicBezTo>
                  <a:cubicBezTo>
                    <a:pt x="0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-1132080" y="1286122"/>
              <a:ext cx="6273" cy="376381"/>
            </a:xfrm>
            <a:custGeom>
              <a:rect b="b" l="l" r="r" t="t"/>
              <a:pathLst>
                <a:path extrusionOk="0" h="240" w="4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15"/>
                    <a:pt x="4" y="38"/>
                  </a:cubicBezTo>
                  <a:cubicBezTo>
                    <a:pt x="2" y="61"/>
                    <a:pt x="2" y="91"/>
                    <a:pt x="2" y="120"/>
                  </a:cubicBezTo>
                  <a:cubicBezTo>
                    <a:pt x="2" y="150"/>
                    <a:pt x="2" y="181"/>
                    <a:pt x="2" y="202"/>
                  </a:cubicBezTo>
                  <a:cubicBezTo>
                    <a:pt x="2" y="225"/>
                    <a:pt x="0" y="240"/>
                    <a:pt x="0" y="240"/>
                  </a:cubicBezTo>
                  <a:cubicBezTo>
                    <a:pt x="0" y="240"/>
                    <a:pt x="0" y="225"/>
                    <a:pt x="0" y="202"/>
                  </a:cubicBezTo>
                  <a:cubicBezTo>
                    <a:pt x="0" y="181"/>
                    <a:pt x="0" y="150"/>
                    <a:pt x="0" y="120"/>
                  </a:cubicBezTo>
                  <a:cubicBezTo>
                    <a:pt x="2" y="91"/>
                    <a:pt x="2" y="61"/>
                    <a:pt x="2" y="38"/>
                  </a:cubicBezTo>
                  <a:cubicBezTo>
                    <a:pt x="2" y="15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1400" lIns="90000" spcFirstLastPara="1" rIns="90000" wrap="square" tIns="4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-1132080" y="1686026"/>
              <a:ext cx="3136" cy="32933"/>
            </a:xfrm>
            <a:custGeom>
              <a:rect b="b" l="l" r="r" t="t"/>
              <a:pathLst>
                <a:path extrusionOk="0" h="21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2" y="4"/>
                  </a:cubicBezTo>
                  <a:cubicBezTo>
                    <a:pt x="2" y="6"/>
                    <a:pt x="2" y="8"/>
                    <a:pt x="2" y="10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0" y="19"/>
                    <a:pt x="0" y="21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4"/>
                    <a:pt x="0" y="12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-1579031" y="2957878"/>
              <a:ext cx="4705" cy="125460"/>
            </a:xfrm>
            <a:custGeom>
              <a:rect b="b" l="l" r="r" t="t"/>
              <a:pathLst>
                <a:path extrusionOk="0" h="80" w="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4"/>
                    <a:pt x="1" y="13"/>
                  </a:cubicBezTo>
                  <a:cubicBezTo>
                    <a:pt x="1" y="21"/>
                    <a:pt x="1" y="30"/>
                    <a:pt x="3" y="40"/>
                  </a:cubicBezTo>
                  <a:cubicBezTo>
                    <a:pt x="3" y="51"/>
                    <a:pt x="3" y="61"/>
                    <a:pt x="1" y="67"/>
                  </a:cubicBezTo>
                  <a:cubicBezTo>
                    <a:pt x="1" y="76"/>
                    <a:pt x="1" y="80"/>
                    <a:pt x="1" y="80"/>
                  </a:cubicBezTo>
                  <a:cubicBezTo>
                    <a:pt x="1" y="80"/>
                    <a:pt x="1" y="76"/>
                    <a:pt x="1" y="67"/>
                  </a:cubicBezTo>
                  <a:cubicBezTo>
                    <a:pt x="1" y="61"/>
                    <a:pt x="1" y="51"/>
                    <a:pt x="1" y="40"/>
                  </a:cubicBezTo>
                  <a:cubicBezTo>
                    <a:pt x="1" y="30"/>
                    <a:pt x="-1" y="21"/>
                    <a:pt x="1" y="13"/>
                  </a:cubicBezTo>
                  <a:cubicBezTo>
                    <a:pt x="1" y="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-1561781" y="2987675"/>
              <a:ext cx="3136" cy="50184"/>
            </a:xfrm>
            <a:custGeom>
              <a:rect b="b" l="l" r="r" t="t"/>
              <a:pathLst>
                <a:path extrusionOk="0" h="32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4"/>
                  </a:cubicBezTo>
                  <a:cubicBezTo>
                    <a:pt x="0" y="8"/>
                    <a:pt x="2" y="11"/>
                    <a:pt x="2" y="15"/>
                  </a:cubicBezTo>
                  <a:cubicBezTo>
                    <a:pt x="2" y="19"/>
                    <a:pt x="2" y="23"/>
                    <a:pt x="2" y="25"/>
                  </a:cubicBezTo>
                  <a:cubicBezTo>
                    <a:pt x="2" y="29"/>
                    <a:pt x="2" y="32"/>
                    <a:pt x="2" y="32"/>
                  </a:cubicBezTo>
                  <a:cubicBezTo>
                    <a:pt x="2" y="32"/>
                    <a:pt x="0" y="29"/>
                    <a:pt x="0" y="25"/>
                  </a:cubicBezTo>
                  <a:cubicBezTo>
                    <a:pt x="0" y="23"/>
                    <a:pt x="0" y="19"/>
                    <a:pt x="0" y="15"/>
                  </a:cubicBezTo>
                  <a:cubicBezTo>
                    <a:pt x="0" y="13"/>
                    <a:pt x="0" y="8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-3371541" y="2681866"/>
              <a:ext cx="59593" cy="388927"/>
            </a:xfrm>
            <a:custGeom>
              <a:rect b="b" l="l" r="r" t="t"/>
              <a:pathLst>
                <a:path extrusionOk="0" h="248" w="38">
                  <a:moveTo>
                    <a:pt x="0" y="248"/>
                  </a:moveTo>
                  <a:lnTo>
                    <a:pt x="0" y="248"/>
                  </a:lnTo>
                  <a:cubicBezTo>
                    <a:pt x="0" y="248"/>
                    <a:pt x="2" y="231"/>
                    <a:pt x="4" y="208"/>
                  </a:cubicBezTo>
                  <a:cubicBezTo>
                    <a:pt x="9" y="185"/>
                    <a:pt x="13" y="153"/>
                    <a:pt x="17" y="122"/>
                  </a:cubicBezTo>
                  <a:cubicBezTo>
                    <a:pt x="23" y="92"/>
                    <a:pt x="27" y="61"/>
                    <a:pt x="32" y="37"/>
                  </a:cubicBezTo>
                  <a:cubicBezTo>
                    <a:pt x="36" y="14"/>
                    <a:pt x="38" y="0"/>
                    <a:pt x="38" y="0"/>
                  </a:cubicBezTo>
                  <a:cubicBezTo>
                    <a:pt x="38" y="0"/>
                    <a:pt x="36" y="14"/>
                    <a:pt x="34" y="37"/>
                  </a:cubicBezTo>
                  <a:cubicBezTo>
                    <a:pt x="30" y="61"/>
                    <a:pt x="25" y="92"/>
                    <a:pt x="19" y="124"/>
                  </a:cubicBezTo>
                  <a:cubicBezTo>
                    <a:pt x="15" y="153"/>
                    <a:pt x="11" y="185"/>
                    <a:pt x="6" y="208"/>
                  </a:cubicBezTo>
                  <a:cubicBezTo>
                    <a:pt x="2" y="231"/>
                    <a:pt x="0" y="24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4275" lIns="90000" spcFirstLastPara="1" rIns="90000" wrap="square" tIns="4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-3308811" y="2637955"/>
              <a:ext cx="6273" cy="20387"/>
            </a:xfrm>
            <a:custGeom>
              <a:rect b="b" l="l" r="r" t="t"/>
              <a:pathLst>
                <a:path extrusionOk="0" h="13" w="4">
                  <a:moveTo>
                    <a:pt x="0" y="13"/>
                  </a:moveTo>
                  <a:lnTo>
                    <a:pt x="0" y="13"/>
                  </a:lnTo>
                  <a:lnTo>
                    <a:pt x="0" y="11"/>
                  </a:lnTo>
                  <a:cubicBezTo>
                    <a:pt x="2" y="9"/>
                    <a:pt x="2" y="9"/>
                    <a:pt x="2" y="7"/>
                  </a:cubicBezTo>
                  <a:cubicBezTo>
                    <a:pt x="2" y="4"/>
                    <a:pt x="2" y="4"/>
                    <a:pt x="2" y="2"/>
                  </a:cubicBezTo>
                  <a:lnTo>
                    <a:pt x="4" y="0"/>
                  </a:lnTo>
                  <a:lnTo>
                    <a:pt x="4" y="2"/>
                  </a:lnTo>
                  <a:cubicBezTo>
                    <a:pt x="4" y="4"/>
                    <a:pt x="4" y="4"/>
                    <a:pt x="4" y="7"/>
                  </a:cubicBezTo>
                  <a:cubicBezTo>
                    <a:pt x="4" y="9"/>
                    <a:pt x="2" y="11"/>
                    <a:pt x="2" y="11"/>
                  </a:cubicBezTo>
                  <a:cubicBezTo>
                    <a:pt x="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-1023871" y="2245892"/>
              <a:ext cx="3136" cy="293263"/>
            </a:xfrm>
            <a:custGeom>
              <a:rect b="b" l="l" r="r" t="t"/>
              <a:pathLst>
                <a:path extrusionOk="0" h="187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13"/>
                    <a:pt x="2" y="30"/>
                  </a:cubicBezTo>
                  <a:cubicBezTo>
                    <a:pt x="2" y="46"/>
                    <a:pt x="2" y="70"/>
                    <a:pt x="2" y="93"/>
                  </a:cubicBezTo>
                  <a:cubicBezTo>
                    <a:pt x="2" y="118"/>
                    <a:pt x="2" y="141"/>
                    <a:pt x="2" y="158"/>
                  </a:cubicBezTo>
                  <a:cubicBezTo>
                    <a:pt x="2" y="174"/>
                    <a:pt x="2" y="187"/>
                    <a:pt x="2" y="187"/>
                  </a:cubicBezTo>
                  <a:cubicBezTo>
                    <a:pt x="2" y="187"/>
                    <a:pt x="2" y="174"/>
                    <a:pt x="2" y="158"/>
                  </a:cubicBezTo>
                  <a:cubicBezTo>
                    <a:pt x="2" y="141"/>
                    <a:pt x="0" y="118"/>
                    <a:pt x="0" y="93"/>
                  </a:cubicBezTo>
                  <a:cubicBezTo>
                    <a:pt x="0" y="70"/>
                    <a:pt x="0" y="46"/>
                    <a:pt x="2" y="30"/>
                  </a:cubicBezTo>
                  <a:cubicBezTo>
                    <a:pt x="2" y="1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2300" lIns="90000" spcFirstLastPara="1" rIns="90000" wrap="square" tIns="22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-1023871" y="2562679"/>
              <a:ext cx="3136" cy="18819"/>
            </a:xfrm>
            <a:custGeom>
              <a:rect b="b" l="l" r="r" t="t"/>
              <a:pathLst>
                <a:path extrusionOk="0" h="12" w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cubicBezTo>
                    <a:pt x="2" y="2"/>
                    <a:pt x="2" y="4"/>
                    <a:pt x="2" y="6"/>
                  </a:cubicBezTo>
                  <a:cubicBezTo>
                    <a:pt x="2" y="6"/>
                    <a:pt x="2" y="8"/>
                    <a:pt x="2" y="10"/>
                  </a:cubicBezTo>
                  <a:cubicBezTo>
                    <a:pt x="0" y="10"/>
                    <a:pt x="0" y="12"/>
                    <a:pt x="0" y="12"/>
                  </a:cubicBezTo>
                  <a:lnTo>
                    <a:pt x="0" y="10"/>
                  </a:lnTo>
                  <a:cubicBezTo>
                    <a:pt x="0" y="8"/>
                    <a:pt x="0" y="6"/>
                    <a:pt x="0" y="6"/>
                  </a:cubicBezTo>
                  <a:cubicBezTo>
                    <a:pt x="0" y="4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-915662" y="1474312"/>
              <a:ext cx="4705" cy="122324"/>
            </a:xfrm>
            <a:custGeom>
              <a:rect b="b" l="l" r="r" t="t"/>
              <a:pathLst>
                <a:path extrusionOk="0" h="78" w="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6"/>
                    <a:pt x="3" y="13"/>
                  </a:cubicBezTo>
                  <a:cubicBezTo>
                    <a:pt x="3" y="19"/>
                    <a:pt x="3" y="30"/>
                    <a:pt x="3" y="38"/>
                  </a:cubicBezTo>
                  <a:cubicBezTo>
                    <a:pt x="3" y="48"/>
                    <a:pt x="3" y="59"/>
                    <a:pt x="3" y="65"/>
                  </a:cubicBezTo>
                  <a:cubicBezTo>
                    <a:pt x="0" y="72"/>
                    <a:pt x="0" y="78"/>
                    <a:pt x="0" y="78"/>
                  </a:cubicBezTo>
                  <a:cubicBezTo>
                    <a:pt x="0" y="78"/>
                    <a:pt x="0" y="72"/>
                    <a:pt x="0" y="65"/>
                  </a:cubicBezTo>
                  <a:cubicBezTo>
                    <a:pt x="0" y="59"/>
                    <a:pt x="0" y="48"/>
                    <a:pt x="0" y="38"/>
                  </a:cubicBezTo>
                  <a:cubicBezTo>
                    <a:pt x="0" y="30"/>
                    <a:pt x="0" y="19"/>
                    <a:pt x="0" y="13"/>
                  </a:cubicBezTo>
                  <a:cubicBezTo>
                    <a:pt x="0" y="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-895275" y="1477448"/>
              <a:ext cx="3136" cy="53321"/>
            </a:xfrm>
            <a:custGeom>
              <a:rect b="b" l="l" r="r" t="t"/>
              <a:pathLst>
                <a:path extrusionOk="0" h="34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7"/>
                  </a:cubicBezTo>
                  <a:cubicBezTo>
                    <a:pt x="2" y="9"/>
                    <a:pt x="2" y="13"/>
                    <a:pt x="2" y="17"/>
                  </a:cubicBezTo>
                  <a:cubicBezTo>
                    <a:pt x="2" y="21"/>
                    <a:pt x="2" y="25"/>
                    <a:pt x="0" y="28"/>
                  </a:cubicBezTo>
                  <a:cubicBezTo>
                    <a:pt x="0" y="32"/>
                    <a:pt x="0" y="34"/>
                    <a:pt x="0" y="34"/>
                  </a:cubicBezTo>
                  <a:cubicBezTo>
                    <a:pt x="0" y="34"/>
                    <a:pt x="0" y="32"/>
                    <a:pt x="0" y="28"/>
                  </a:cubicBezTo>
                  <a:cubicBezTo>
                    <a:pt x="0" y="25"/>
                    <a:pt x="0" y="21"/>
                    <a:pt x="0" y="17"/>
                  </a:cubicBezTo>
                  <a:cubicBezTo>
                    <a:pt x="0" y="13"/>
                    <a:pt x="0" y="9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dk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16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73" name="Google Shape;47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474" name="Google Shape;474;p16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475" name="Google Shape;475;p16"/>
            <p:cNvSpPr/>
            <p:nvPr/>
          </p:nvSpPr>
          <p:spPr>
            <a:xfrm>
              <a:off x="383225" y="4764550"/>
              <a:ext cx="7164150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 rot="-5400000">
              <a:off x="-1835250" y="2535576"/>
              <a:ext cx="4404675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 rot="-5400000">
              <a:off x="7289388" y="1827163"/>
              <a:ext cx="2987849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16"/>
          <p:cNvGrpSpPr/>
          <p:nvPr/>
        </p:nvGrpSpPr>
        <p:grpSpPr>
          <a:xfrm flipH="1">
            <a:off x="8336654" y="3930705"/>
            <a:ext cx="1488946" cy="1030148"/>
            <a:chOff x="-1053822" y="5316830"/>
            <a:chExt cx="1773822" cy="1227097"/>
          </a:xfrm>
        </p:grpSpPr>
        <p:sp>
          <p:nvSpPr>
            <p:cNvPr id="480" name="Google Shape;480;p16"/>
            <p:cNvSpPr/>
            <p:nvPr/>
          </p:nvSpPr>
          <p:spPr>
            <a:xfrm flipH="1">
              <a:off x="349979" y="6284041"/>
              <a:ext cx="169615" cy="259887"/>
            </a:xfrm>
            <a:custGeom>
              <a:rect b="b" l="l" r="r" t="t"/>
              <a:pathLst>
                <a:path extrusionOk="0" h="200" w="198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 flipH="1">
              <a:off x="470764" y="6287457"/>
              <a:ext cx="7710" cy="122506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 flipH="1">
              <a:off x="457914" y="6287457"/>
              <a:ext cx="4283" cy="83099"/>
            </a:xfrm>
            <a:custGeom>
              <a:rect b="b" l="l" r="r" t="t"/>
              <a:pathLst>
                <a:path extrusionOk="0" h="97" w="5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 flipH="1">
              <a:off x="379099" y="6287457"/>
              <a:ext cx="6853" cy="107943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 flipH="1">
              <a:off x="413366" y="6316584"/>
              <a:ext cx="6853" cy="109656"/>
            </a:xfrm>
            <a:custGeom>
              <a:rect b="b" l="l" r="r" t="t"/>
              <a:pathLst>
                <a:path extrusionOk="0" h="128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75" lIns="90000" spcFirstLastPara="1" rIns="900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 flipH="1">
              <a:off x="-1053822" y="6204350"/>
              <a:ext cx="1773822" cy="89100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 flipH="1">
              <a:off x="-963225" y="6265175"/>
              <a:ext cx="1218523" cy="7725"/>
            </a:xfrm>
            <a:custGeom>
              <a:rect b="b" l="l" r="r" t="t"/>
              <a:pathLst>
                <a:path extrusionOk="0" h="9" w="1652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 flipH="1">
              <a:off x="48828" y="6253189"/>
              <a:ext cx="255293" cy="6854"/>
            </a:xfrm>
            <a:custGeom>
              <a:rect b="b" l="l" r="r" t="t"/>
              <a:pathLst>
                <a:path extrusionOk="0" h="8" w="298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 flipH="1">
              <a:off x="-610821" y="5917368"/>
              <a:ext cx="860971" cy="294700"/>
            </a:xfrm>
            <a:custGeom>
              <a:rect b="b" l="l" r="r" t="t"/>
              <a:pathLst>
                <a:path extrusionOk="0" h="344" w="1005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 flipH="1">
              <a:off x="1710" y="5923365"/>
              <a:ext cx="21417" cy="282707"/>
            </a:xfrm>
            <a:custGeom>
              <a:rect b="b" l="l" r="r" t="t"/>
              <a:pathLst>
                <a:path extrusionOk="0" h="330" w="25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 flipH="1">
              <a:off x="-382086" y="5990186"/>
              <a:ext cx="21417" cy="149920"/>
            </a:xfrm>
            <a:custGeom>
              <a:rect b="b" l="l" r="r" t="t"/>
              <a:pathLst>
                <a:path extrusionOk="0" h="175" w="25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000" lIns="90000" spcFirstLastPara="1" rIns="90000" wrap="square" tIns="1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 flipH="1">
              <a:off x="-419780" y="5973909"/>
              <a:ext cx="21417" cy="182474"/>
            </a:xfrm>
            <a:custGeom>
              <a:rect b="b" l="l" r="r" t="t"/>
              <a:pathLst>
                <a:path extrusionOk="0" h="213" w="25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1675" lIns="90000" spcFirstLastPara="1" rIns="90000" wrap="square" tIns="31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 flipH="1">
              <a:off x="-545713" y="5923365"/>
              <a:ext cx="19704" cy="282707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 rot="10800000">
              <a:off x="-540573" y="5934502"/>
              <a:ext cx="11137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 rot="10800000">
              <a:off x="-542287" y="5931075"/>
              <a:ext cx="11137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 flipH="1">
              <a:off x="163624" y="5923365"/>
              <a:ext cx="19704" cy="282707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 flipH="1">
              <a:off x="-646802" y="5835983"/>
              <a:ext cx="932933" cy="95949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 flipH="1">
              <a:off x="-545713" y="5841123"/>
              <a:ext cx="21417" cy="86525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 flipH="1">
              <a:off x="-615961" y="5754597"/>
              <a:ext cx="932933" cy="95092"/>
            </a:xfrm>
            <a:custGeom>
              <a:rect b="b" l="l" r="r" t="t"/>
              <a:pathLst>
                <a:path extrusionOk="0" h="111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 flipH="1">
              <a:off x="-515729" y="5759738"/>
              <a:ext cx="22274" cy="86525"/>
            </a:xfrm>
            <a:custGeom>
              <a:rect b="b" l="l" r="r" t="t"/>
              <a:pathLst>
                <a:path extrusionOk="0" h="101" w="26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 flipH="1">
              <a:off x="-646802" y="5671499"/>
              <a:ext cx="932933" cy="95949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 flipH="1">
              <a:off x="-545713" y="5676639"/>
              <a:ext cx="21417" cy="86525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 flipH="1">
              <a:off x="-692206" y="5589257"/>
              <a:ext cx="933789" cy="96806"/>
            </a:xfrm>
            <a:custGeom>
              <a:rect b="b" l="l" r="r" t="t"/>
              <a:pathLst>
                <a:path extrusionOk="0" h="113" w="109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 flipH="1">
              <a:off x="-591118" y="5596110"/>
              <a:ext cx="21417" cy="86525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 flipH="1">
              <a:off x="-657939" y="5363091"/>
              <a:ext cx="893525" cy="239872"/>
            </a:xfrm>
            <a:custGeom>
              <a:rect b="b" l="l" r="r" t="t"/>
              <a:pathLst>
                <a:path extrusionOk="0" h="280" w="1043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 flipH="1">
              <a:off x="-587691" y="5417919"/>
              <a:ext cx="160201" cy="132787"/>
            </a:xfrm>
            <a:custGeom>
              <a:rect b="b" l="l" r="r" t="t"/>
              <a:pathLst>
                <a:path extrusionOk="0" h="155" w="187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800" lIns="90000" spcFirstLastPara="1" rIns="90000" wrap="square" tIns="1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 flipH="1">
              <a:off x="97659" y="5370802"/>
              <a:ext cx="31697" cy="228736"/>
            </a:xfrm>
            <a:custGeom>
              <a:rect b="b" l="l" r="r" t="t"/>
              <a:pathLst>
                <a:path extrusionOk="0" h="267" w="37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 flipH="1">
              <a:off x="-351245" y="5566983"/>
              <a:ext cx="158487" cy="1713"/>
            </a:xfrm>
            <a:custGeom>
              <a:rect b="b" l="l" r="r" t="t"/>
              <a:pathLst>
                <a:path extrusionOk="0" h="2" w="185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 flipH="1">
              <a:off x="-375232" y="5566983"/>
              <a:ext cx="11137" cy="1713"/>
            </a:xfrm>
            <a:custGeom>
              <a:rect b="b" l="l" r="r" t="t"/>
              <a:pathLst>
                <a:path extrusionOk="0" h="2" w="13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 flipH="1">
              <a:off x="163624" y="5507872"/>
              <a:ext cx="65108" cy="1713"/>
            </a:xfrm>
            <a:custGeom>
              <a:rect b="b" l="l" r="r" t="t"/>
              <a:pathLst>
                <a:path extrusionOk="0" h="2" w="76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 flipH="1">
              <a:off x="199605" y="5498448"/>
              <a:ext cx="27414" cy="1713"/>
            </a:xfrm>
            <a:custGeom>
              <a:rect b="b" l="l" r="r" t="t"/>
              <a:pathLst>
                <a:path extrusionOk="0" h="2" w="32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 flipH="1">
              <a:off x="-406930" y="5861683"/>
              <a:ext cx="161914" cy="2570"/>
            </a:xfrm>
            <a:custGeom>
              <a:rect b="b" l="l" r="r" t="t"/>
              <a:pathLst>
                <a:path extrusionOk="0" h="3" w="189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 flipH="1">
              <a:off x="-437771" y="5859970"/>
              <a:ext cx="17990" cy="2570"/>
            </a:xfrm>
            <a:custGeom>
              <a:rect b="b" l="l" r="r" t="t"/>
              <a:pathLst>
                <a:path extrusionOk="0" h="3" w="21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 flipH="1">
              <a:off x="-466898" y="5859970"/>
              <a:ext cx="12850" cy="2570"/>
            </a:xfrm>
            <a:custGeom>
              <a:rect b="b" l="l" r="r" t="t"/>
              <a:pathLst>
                <a:path extrusionOk="0" h="3" w="15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 flipH="1">
              <a:off x="-97665" y="5826559"/>
              <a:ext cx="176478" cy="1713"/>
            </a:xfrm>
            <a:custGeom>
              <a:rect b="b" l="l" r="r" t="t"/>
              <a:pathLst>
                <a:path extrusionOk="0" h="2" w="206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 flipH="1">
              <a:off x="-569701" y="5696343"/>
              <a:ext cx="97662" cy="3427"/>
            </a:xfrm>
            <a:custGeom>
              <a:rect b="b" l="l" r="r" t="t"/>
              <a:pathLst>
                <a:path extrusionOk="0" h="4" w="114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 flipH="1">
              <a:off x="-484888" y="5709193"/>
              <a:ext cx="17990" cy="1713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 flipH="1">
              <a:off x="-376946" y="5609817"/>
              <a:ext cx="164484" cy="3427"/>
            </a:xfrm>
            <a:custGeom>
              <a:rect b="b" l="l" r="r" t="t"/>
              <a:pathLst>
                <a:path extrusionOk="0" h="4" w="192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 flipH="1">
              <a:off x="-176481" y="5949065"/>
              <a:ext cx="251866" cy="1713"/>
            </a:xfrm>
            <a:custGeom>
              <a:rect b="b" l="l" r="r" t="t"/>
              <a:pathLst>
                <a:path extrusionOk="0" h="2" w="294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 flipH="1">
              <a:off x="86523" y="5949065"/>
              <a:ext cx="16277" cy="1713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 flipH="1">
              <a:off x="-148210" y="5957632"/>
              <a:ext cx="56541" cy="1713"/>
            </a:xfrm>
            <a:custGeom>
              <a:rect b="b" l="l" r="r" t="t"/>
              <a:pathLst>
                <a:path extrusionOk="0" h="2" w="66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 flipH="1">
              <a:off x="-601398" y="6114406"/>
              <a:ext cx="88239" cy="1713"/>
            </a:xfrm>
            <a:custGeom>
              <a:rect b="b" l="l" r="r" t="t"/>
              <a:pathLst>
                <a:path extrusionOk="0" h="2" w="103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 flipH="1">
              <a:off x="-585121" y="6109266"/>
              <a:ext cx="17990" cy="1713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 flipH="1">
              <a:off x="250150" y="5316830"/>
              <a:ext cx="259576" cy="893525"/>
            </a:xfrm>
            <a:custGeom>
              <a:rect b="b" l="l" r="r" t="t"/>
              <a:pathLst>
                <a:path extrusionOk="0" h="1043" w="303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 flipH="1">
              <a:off x="264714" y="5406783"/>
              <a:ext cx="122506" cy="41121"/>
            </a:xfrm>
            <a:custGeom>
              <a:rect b="b" l="l" r="r" t="t"/>
              <a:pathLst>
                <a:path extrusionOk="0" h="48" w="143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 flipH="1">
              <a:off x="374370" y="6078425"/>
              <a:ext cx="120793" cy="41121"/>
            </a:xfrm>
            <a:custGeom>
              <a:rect b="b" l="l" r="r" t="t"/>
              <a:pathLst>
                <a:path extrusionOk="0" h="48" w="141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 flipH="1">
              <a:off x="387220" y="5988473"/>
              <a:ext cx="32554" cy="212458"/>
            </a:xfrm>
            <a:custGeom>
              <a:rect b="b" l="l" r="r" t="t"/>
              <a:pathLst>
                <a:path extrusionOk="0" h="248" w="38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4275" lIns="90000" spcFirstLastPara="1" rIns="90000" wrap="square" tIns="4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 flipH="1">
              <a:off x="381223" y="5967056"/>
              <a:ext cx="2570" cy="10280"/>
            </a:xfrm>
            <a:custGeom>
              <a:rect b="b" l="l" r="r" t="t"/>
              <a:pathLst>
                <a:path extrusionOk="0" h="12" w="3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bg>
      <p:bgPr>
        <a:solidFill>
          <a:schemeClr val="dk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17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30" name="Google Shape;53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531" name="Google Shape;531;p1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532" name="Google Shape;532;p17"/>
            <p:cNvSpPr/>
            <p:nvPr/>
          </p:nvSpPr>
          <p:spPr>
            <a:xfrm>
              <a:off x="3795300" y="4764550"/>
              <a:ext cx="4903726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 rot="-5400000">
              <a:off x="-1308063" y="2008388"/>
              <a:ext cx="335030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-199726" y="4160228"/>
            <a:ext cx="2986142" cy="802866"/>
            <a:chOff x="2116" y="787658"/>
            <a:chExt cx="8708492" cy="2341400"/>
          </a:xfrm>
        </p:grpSpPr>
        <p:sp>
          <p:nvSpPr>
            <p:cNvPr id="537" name="Google Shape;537;p17"/>
            <p:cNvSpPr/>
            <p:nvPr/>
          </p:nvSpPr>
          <p:spPr>
            <a:xfrm>
              <a:off x="2116" y="1074648"/>
              <a:ext cx="599072" cy="1623141"/>
            </a:xfrm>
            <a:custGeom>
              <a:rect b="b" l="l" r="r" t="t"/>
              <a:pathLst>
                <a:path extrusionOk="0" h="1035" w="382">
                  <a:moveTo>
                    <a:pt x="374" y="1028"/>
                  </a:moveTo>
                  <a:lnTo>
                    <a:pt x="374" y="1028"/>
                  </a:lnTo>
                  <a:cubicBezTo>
                    <a:pt x="191" y="1032"/>
                    <a:pt x="191" y="1032"/>
                    <a:pt x="191" y="1032"/>
                  </a:cubicBezTo>
                  <a:cubicBezTo>
                    <a:pt x="130" y="1032"/>
                    <a:pt x="69" y="1035"/>
                    <a:pt x="6" y="1035"/>
                  </a:cubicBezTo>
                  <a:cubicBezTo>
                    <a:pt x="0" y="1035"/>
                    <a:pt x="0" y="1035"/>
                    <a:pt x="0" y="1035"/>
                  </a:cubicBezTo>
                  <a:cubicBezTo>
                    <a:pt x="0" y="1028"/>
                    <a:pt x="0" y="1028"/>
                    <a:pt x="0" y="1028"/>
                  </a:cubicBezTo>
                  <a:cubicBezTo>
                    <a:pt x="0" y="900"/>
                    <a:pt x="0" y="900"/>
                    <a:pt x="0" y="900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0" y="688"/>
                    <a:pt x="2" y="604"/>
                    <a:pt x="2" y="517"/>
                  </a:cubicBezTo>
                  <a:cubicBezTo>
                    <a:pt x="4" y="433"/>
                    <a:pt x="4" y="347"/>
                    <a:pt x="4" y="263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381" y="9"/>
                    <a:pt x="381" y="9"/>
                    <a:pt x="381" y="9"/>
                  </a:cubicBezTo>
                  <a:cubicBezTo>
                    <a:pt x="381" y="93"/>
                    <a:pt x="383" y="179"/>
                    <a:pt x="381" y="265"/>
                  </a:cubicBezTo>
                  <a:cubicBezTo>
                    <a:pt x="381" y="349"/>
                    <a:pt x="381" y="435"/>
                    <a:pt x="381" y="522"/>
                  </a:cubicBezTo>
                  <a:cubicBezTo>
                    <a:pt x="376" y="776"/>
                    <a:pt x="376" y="776"/>
                    <a:pt x="376" y="776"/>
                  </a:cubicBezTo>
                  <a:lnTo>
                    <a:pt x="374" y="1028"/>
                  </a:lnTo>
                  <a:moveTo>
                    <a:pt x="372" y="1026"/>
                  </a:moveTo>
                  <a:lnTo>
                    <a:pt x="372" y="1026"/>
                  </a:lnTo>
                  <a:cubicBezTo>
                    <a:pt x="368" y="770"/>
                    <a:pt x="368" y="770"/>
                    <a:pt x="368" y="770"/>
                  </a:cubicBezTo>
                  <a:cubicBezTo>
                    <a:pt x="366" y="515"/>
                    <a:pt x="366" y="515"/>
                    <a:pt x="366" y="515"/>
                  </a:cubicBezTo>
                  <a:cubicBezTo>
                    <a:pt x="364" y="429"/>
                    <a:pt x="364" y="345"/>
                    <a:pt x="364" y="261"/>
                  </a:cubicBezTo>
                  <a:cubicBezTo>
                    <a:pt x="364" y="177"/>
                    <a:pt x="364" y="93"/>
                    <a:pt x="364" y="9"/>
                  </a:cubicBezTo>
                  <a:cubicBezTo>
                    <a:pt x="372" y="17"/>
                    <a:pt x="372" y="17"/>
                    <a:pt x="372" y="17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347"/>
                    <a:pt x="11" y="433"/>
                    <a:pt x="13" y="517"/>
                  </a:cubicBezTo>
                  <a:cubicBezTo>
                    <a:pt x="13" y="604"/>
                    <a:pt x="15" y="688"/>
                    <a:pt x="15" y="772"/>
                  </a:cubicBezTo>
                  <a:cubicBezTo>
                    <a:pt x="15" y="837"/>
                    <a:pt x="15" y="837"/>
                    <a:pt x="15" y="837"/>
                  </a:cubicBezTo>
                  <a:cubicBezTo>
                    <a:pt x="15" y="900"/>
                    <a:pt x="15" y="900"/>
                    <a:pt x="15" y="900"/>
                  </a:cubicBezTo>
                  <a:cubicBezTo>
                    <a:pt x="13" y="1028"/>
                    <a:pt x="13" y="1028"/>
                    <a:pt x="13" y="1028"/>
                  </a:cubicBezTo>
                  <a:cubicBezTo>
                    <a:pt x="6" y="1020"/>
                    <a:pt x="6" y="1020"/>
                    <a:pt x="6" y="1020"/>
                  </a:cubicBezTo>
                  <a:cubicBezTo>
                    <a:pt x="67" y="1020"/>
                    <a:pt x="128" y="1022"/>
                    <a:pt x="189" y="1024"/>
                  </a:cubicBezTo>
                  <a:lnTo>
                    <a:pt x="372" y="102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8389" y="2073625"/>
              <a:ext cx="577116" cy="437542"/>
            </a:xfrm>
            <a:custGeom>
              <a:rect b="b" l="l" r="r" t="t"/>
              <a:pathLst>
                <a:path extrusionOk="0" h="279" w="368">
                  <a:moveTo>
                    <a:pt x="364" y="276"/>
                  </a:moveTo>
                  <a:lnTo>
                    <a:pt x="364" y="276"/>
                  </a:lnTo>
                  <a:cubicBezTo>
                    <a:pt x="276" y="278"/>
                    <a:pt x="276" y="278"/>
                    <a:pt x="276" y="278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54" y="278"/>
                    <a:pt x="124" y="280"/>
                    <a:pt x="95" y="278"/>
                  </a:cubicBezTo>
                  <a:cubicBezTo>
                    <a:pt x="63" y="278"/>
                    <a:pt x="34" y="278"/>
                    <a:pt x="2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29"/>
                    <a:pt x="2" y="185"/>
                    <a:pt x="2" y="139"/>
                  </a:cubicBezTo>
                  <a:cubicBezTo>
                    <a:pt x="2" y="95"/>
                    <a:pt x="2" y="5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3" y="2"/>
                    <a:pt x="124" y="0"/>
                    <a:pt x="18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8" y="4"/>
                    <a:pt x="368" y="4"/>
                    <a:pt x="368" y="4"/>
                  </a:cubicBezTo>
                  <a:cubicBezTo>
                    <a:pt x="368" y="27"/>
                    <a:pt x="368" y="51"/>
                    <a:pt x="368" y="74"/>
                  </a:cubicBezTo>
                  <a:cubicBezTo>
                    <a:pt x="366" y="141"/>
                    <a:pt x="366" y="141"/>
                    <a:pt x="366" y="141"/>
                  </a:cubicBezTo>
                  <a:cubicBezTo>
                    <a:pt x="366" y="208"/>
                    <a:pt x="366" y="208"/>
                    <a:pt x="366" y="208"/>
                  </a:cubicBezTo>
                  <a:lnTo>
                    <a:pt x="364" y="276"/>
                  </a:lnTo>
                  <a:moveTo>
                    <a:pt x="364" y="276"/>
                  </a:moveTo>
                  <a:lnTo>
                    <a:pt x="364" y="276"/>
                  </a:lnTo>
                  <a:cubicBezTo>
                    <a:pt x="362" y="206"/>
                    <a:pt x="362" y="206"/>
                    <a:pt x="362" y="206"/>
                  </a:cubicBezTo>
                  <a:cubicBezTo>
                    <a:pt x="362" y="139"/>
                    <a:pt x="362" y="139"/>
                    <a:pt x="362" y="139"/>
                  </a:cubicBezTo>
                  <a:cubicBezTo>
                    <a:pt x="362" y="72"/>
                    <a:pt x="362" y="72"/>
                    <a:pt x="362" y="72"/>
                  </a:cubicBezTo>
                  <a:cubicBezTo>
                    <a:pt x="360" y="49"/>
                    <a:pt x="360" y="27"/>
                    <a:pt x="360" y="4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24" y="9"/>
                    <a:pt x="63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1"/>
                    <a:pt x="4" y="95"/>
                    <a:pt x="4" y="139"/>
                  </a:cubicBezTo>
                  <a:cubicBezTo>
                    <a:pt x="4" y="185"/>
                    <a:pt x="4" y="229"/>
                    <a:pt x="7" y="276"/>
                  </a:cubicBezTo>
                  <a:cubicBezTo>
                    <a:pt x="2" y="272"/>
                    <a:pt x="2" y="272"/>
                    <a:pt x="2" y="272"/>
                  </a:cubicBezTo>
                  <a:cubicBezTo>
                    <a:pt x="34" y="272"/>
                    <a:pt x="63" y="272"/>
                    <a:pt x="93" y="272"/>
                  </a:cubicBezTo>
                  <a:cubicBezTo>
                    <a:pt x="122" y="272"/>
                    <a:pt x="152" y="272"/>
                    <a:pt x="183" y="272"/>
                  </a:cubicBezTo>
                  <a:cubicBezTo>
                    <a:pt x="274" y="274"/>
                    <a:pt x="274" y="274"/>
                    <a:pt x="274" y="274"/>
                  </a:cubicBezTo>
                  <a:lnTo>
                    <a:pt x="364" y="2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33849" y="1411822"/>
              <a:ext cx="329333" cy="39206"/>
            </a:xfrm>
            <a:custGeom>
              <a:rect b="b" l="l" r="r" t="t"/>
              <a:pathLst>
                <a:path extrusionOk="0" h="25" w="210">
                  <a:moveTo>
                    <a:pt x="210" y="23"/>
                  </a:moveTo>
                  <a:lnTo>
                    <a:pt x="210" y="23"/>
                  </a:lnTo>
                  <a:cubicBezTo>
                    <a:pt x="194" y="23"/>
                    <a:pt x="177" y="25"/>
                    <a:pt x="160" y="25"/>
                  </a:cubicBezTo>
                  <a:cubicBezTo>
                    <a:pt x="143" y="25"/>
                    <a:pt x="124" y="25"/>
                    <a:pt x="107" y="25"/>
                  </a:cubicBezTo>
                  <a:cubicBezTo>
                    <a:pt x="91" y="25"/>
                    <a:pt x="72" y="25"/>
                    <a:pt x="55" y="23"/>
                  </a:cubicBezTo>
                  <a:cubicBezTo>
                    <a:pt x="38" y="23"/>
                    <a:pt x="1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2"/>
                    <a:pt x="38" y="0"/>
                    <a:pt x="55" y="0"/>
                  </a:cubicBezTo>
                  <a:cubicBezTo>
                    <a:pt x="72" y="0"/>
                    <a:pt x="89" y="0"/>
                    <a:pt x="105" y="0"/>
                  </a:cubicBezTo>
                  <a:cubicBezTo>
                    <a:pt x="141" y="0"/>
                    <a:pt x="175" y="2"/>
                    <a:pt x="210" y="2"/>
                  </a:cubicBezTo>
                  <a:lnTo>
                    <a:pt x="210" y="2"/>
                  </a:lnTo>
                  <a:cubicBezTo>
                    <a:pt x="210" y="4"/>
                    <a:pt x="210" y="4"/>
                    <a:pt x="210" y="4"/>
                  </a:cubicBezTo>
                  <a:lnTo>
                    <a:pt x="210" y="23"/>
                  </a:lnTo>
                  <a:moveTo>
                    <a:pt x="208" y="21"/>
                  </a:moveTo>
                  <a:lnTo>
                    <a:pt x="208" y="21"/>
                  </a:lnTo>
                  <a:cubicBezTo>
                    <a:pt x="208" y="4"/>
                    <a:pt x="208" y="4"/>
                    <a:pt x="208" y="4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175" y="8"/>
                    <a:pt x="141" y="8"/>
                    <a:pt x="105" y="8"/>
                  </a:cubicBezTo>
                  <a:cubicBezTo>
                    <a:pt x="89" y="8"/>
                    <a:pt x="72" y="8"/>
                    <a:pt x="55" y="8"/>
                  </a:cubicBezTo>
                  <a:cubicBezTo>
                    <a:pt x="38" y="8"/>
                    <a:pt x="19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21"/>
                    <a:pt x="36" y="21"/>
                    <a:pt x="55" y="21"/>
                  </a:cubicBezTo>
                  <a:cubicBezTo>
                    <a:pt x="72" y="21"/>
                    <a:pt x="89" y="19"/>
                    <a:pt x="105" y="19"/>
                  </a:cubicBezTo>
                  <a:cubicBezTo>
                    <a:pt x="122" y="19"/>
                    <a:pt x="139" y="19"/>
                    <a:pt x="156" y="19"/>
                  </a:cubicBezTo>
                  <a:cubicBezTo>
                    <a:pt x="173" y="21"/>
                    <a:pt x="192" y="21"/>
                    <a:pt x="208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60510" y="1342819"/>
              <a:ext cx="277580" cy="39206"/>
            </a:xfrm>
            <a:custGeom>
              <a:rect b="b" l="l" r="r" t="t"/>
              <a:pathLst>
                <a:path extrusionOk="0" h="25" w="177">
                  <a:moveTo>
                    <a:pt x="175" y="23"/>
                  </a:moveTo>
                  <a:lnTo>
                    <a:pt x="175" y="23"/>
                  </a:lnTo>
                  <a:cubicBezTo>
                    <a:pt x="162" y="23"/>
                    <a:pt x="147" y="23"/>
                    <a:pt x="135" y="25"/>
                  </a:cubicBezTo>
                  <a:cubicBezTo>
                    <a:pt x="120" y="25"/>
                    <a:pt x="105" y="25"/>
                    <a:pt x="90" y="25"/>
                  </a:cubicBezTo>
                  <a:cubicBezTo>
                    <a:pt x="76" y="25"/>
                    <a:pt x="61" y="25"/>
                    <a:pt x="46" y="23"/>
                  </a:cubicBezTo>
                  <a:cubicBezTo>
                    <a:pt x="32" y="23"/>
                    <a:pt x="17" y="23"/>
                    <a:pt x="4" y="23"/>
                  </a:cubicBezTo>
                  <a:cubicBezTo>
                    <a:pt x="2" y="23"/>
                    <a:pt x="2" y="23"/>
                    <a:pt x="2" y="23"/>
                  </a:cubicBezTo>
                  <a:lnTo>
                    <a:pt x="2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7" y="2"/>
                    <a:pt x="32" y="0"/>
                    <a:pt x="46" y="0"/>
                  </a:cubicBezTo>
                  <a:cubicBezTo>
                    <a:pt x="61" y="0"/>
                    <a:pt x="76" y="0"/>
                    <a:pt x="88" y="0"/>
                  </a:cubicBezTo>
                  <a:cubicBezTo>
                    <a:pt x="118" y="0"/>
                    <a:pt x="145" y="0"/>
                    <a:pt x="175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lnTo>
                    <a:pt x="175" y="23"/>
                  </a:lnTo>
                  <a:moveTo>
                    <a:pt x="175" y="21"/>
                  </a:moveTo>
                  <a:lnTo>
                    <a:pt x="175" y="21"/>
                  </a:lnTo>
                  <a:cubicBezTo>
                    <a:pt x="173" y="4"/>
                    <a:pt x="173" y="4"/>
                    <a:pt x="173" y="4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45" y="8"/>
                    <a:pt x="118" y="8"/>
                    <a:pt x="88" y="8"/>
                  </a:cubicBezTo>
                  <a:cubicBezTo>
                    <a:pt x="76" y="8"/>
                    <a:pt x="61" y="8"/>
                    <a:pt x="46" y="8"/>
                  </a:cubicBezTo>
                  <a:cubicBezTo>
                    <a:pt x="32" y="8"/>
                    <a:pt x="17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7" y="21"/>
                    <a:pt x="32" y="21"/>
                    <a:pt x="46" y="21"/>
                  </a:cubicBezTo>
                  <a:cubicBezTo>
                    <a:pt x="59" y="18"/>
                    <a:pt x="74" y="18"/>
                    <a:pt x="88" y="18"/>
                  </a:cubicBezTo>
                  <a:cubicBezTo>
                    <a:pt x="101" y="18"/>
                    <a:pt x="116" y="18"/>
                    <a:pt x="130" y="18"/>
                  </a:cubicBezTo>
                  <a:cubicBezTo>
                    <a:pt x="145" y="21"/>
                    <a:pt x="160" y="21"/>
                    <a:pt x="175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33849" y="1272248"/>
              <a:ext cx="329333" cy="40775"/>
            </a:xfrm>
            <a:custGeom>
              <a:rect b="b" l="l" r="r" t="t"/>
              <a:pathLst>
                <a:path extrusionOk="0" h="26" w="210">
                  <a:moveTo>
                    <a:pt x="210" y="23"/>
                  </a:moveTo>
                  <a:lnTo>
                    <a:pt x="210" y="23"/>
                  </a:lnTo>
                  <a:cubicBezTo>
                    <a:pt x="194" y="23"/>
                    <a:pt x="177" y="23"/>
                    <a:pt x="160" y="26"/>
                  </a:cubicBezTo>
                  <a:cubicBezTo>
                    <a:pt x="143" y="26"/>
                    <a:pt x="124" y="26"/>
                    <a:pt x="107" y="26"/>
                  </a:cubicBezTo>
                  <a:cubicBezTo>
                    <a:pt x="91" y="26"/>
                    <a:pt x="72" y="26"/>
                    <a:pt x="55" y="23"/>
                  </a:cubicBezTo>
                  <a:cubicBezTo>
                    <a:pt x="38" y="23"/>
                    <a:pt x="1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2"/>
                    <a:pt x="38" y="0"/>
                    <a:pt x="55" y="0"/>
                  </a:cubicBezTo>
                  <a:cubicBezTo>
                    <a:pt x="72" y="0"/>
                    <a:pt x="89" y="0"/>
                    <a:pt x="105" y="0"/>
                  </a:cubicBezTo>
                  <a:cubicBezTo>
                    <a:pt x="141" y="0"/>
                    <a:pt x="175" y="0"/>
                    <a:pt x="210" y="2"/>
                  </a:cubicBezTo>
                  <a:lnTo>
                    <a:pt x="210" y="2"/>
                  </a:lnTo>
                  <a:cubicBezTo>
                    <a:pt x="210" y="5"/>
                    <a:pt x="210" y="5"/>
                    <a:pt x="210" y="5"/>
                  </a:cubicBezTo>
                  <a:lnTo>
                    <a:pt x="210" y="23"/>
                  </a:lnTo>
                  <a:moveTo>
                    <a:pt x="208" y="21"/>
                  </a:moveTo>
                  <a:lnTo>
                    <a:pt x="208" y="21"/>
                  </a:lnTo>
                  <a:cubicBezTo>
                    <a:pt x="208" y="5"/>
                    <a:pt x="208" y="5"/>
                    <a:pt x="208" y="5"/>
                  </a:cubicBezTo>
                  <a:cubicBezTo>
                    <a:pt x="210" y="7"/>
                    <a:pt x="210" y="7"/>
                    <a:pt x="210" y="7"/>
                  </a:cubicBezTo>
                  <a:cubicBezTo>
                    <a:pt x="175" y="9"/>
                    <a:pt x="141" y="9"/>
                    <a:pt x="105" y="9"/>
                  </a:cubicBezTo>
                  <a:cubicBezTo>
                    <a:pt x="89" y="9"/>
                    <a:pt x="72" y="9"/>
                    <a:pt x="55" y="9"/>
                  </a:cubicBezTo>
                  <a:cubicBezTo>
                    <a:pt x="38" y="9"/>
                    <a:pt x="19" y="7"/>
                    <a:pt x="2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21"/>
                    <a:pt x="36" y="21"/>
                    <a:pt x="55" y="21"/>
                  </a:cubicBezTo>
                  <a:cubicBezTo>
                    <a:pt x="72" y="19"/>
                    <a:pt x="89" y="19"/>
                    <a:pt x="105" y="19"/>
                  </a:cubicBezTo>
                  <a:cubicBezTo>
                    <a:pt x="122" y="19"/>
                    <a:pt x="139" y="19"/>
                    <a:pt x="156" y="19"/>
                  </a:cubicBezTo>
                  <a:cubicBezTo>
                    <a:pt x="173" y="21"/>
                    <a:pt x="192" y="21"/>
                    <a:pt x="208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863086" y="1193835"/>
              <a:ext cx="244647" cy="1499249"/>
            </a:xfrm>
            <a:custGeom>
              <a:rect b="b" l="l" r="r" t="t"/>
              <a:pathLst>
                <a:path extrusionOk="0" h="956" w="156">
                  <a:moveTo>
                    <a:pt x="149" y="952"/>
                  </a:moveTo>
                  <a:lnTo>
                    <a:pt x="149" y="952"/>
                  </a:lnTo>
                  <a:cubicBezTo>
                    <a:pt x="78" y="954"/>
                    <a:pt x="78" y="954"/>
                    <a:pt x="78" y="954"/>
                  </a:cubicBezTo>
                  <a:cubicBezTo>
                    <a:pt x="55" y="954"/>
                    <a:pt x="32" y="956"/>
                    <a:pt x="6" y="956"/>
                  </a:cubicBezTo>
                  <a:cubicBezTo>
                    <a:pt x="2" y="956"/>
                    <a:pt x="2" y="956"/>
                    <a:pt x="2" y="956"/>
                  </a:cubicBezTo>
                  <a:cubicBezTo>
                    <a:pt x="2" y="952"/>
                    <a:pt x="2" y="952"/>
                    <a:pt x="2" y="952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2" y="479"/>
                    <a:pt x="2" y="479"/>
                    <a:pt x="2" y="47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22"/>
                    <a:pt x="4" y="282"/>
                    <a:pt x="4" y="242"/>
                  </a:cubicBezTo>
                  <a:cubicBezTo>
                    <a:pt x="4" y="164"/>
                    <a:pt x="4" y="84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55" y="84"/>
                    <a:pt x="155" y="164"/>
                    <a:pt x="155" y="244"/>
                  </a:cubicBezTo>
                  <a:cubicBezTo>
                    <a:pt x="158" y="324"/>
                    <a:pt x="155" y="401"/>
                    <a:pt x="155" y="481"/>
                  </a:cubicBezTo>
                  <a:cubicBezTo>
                    <a:pt x="155" y="561"/>
                    <a:pt x="153" y="639"/>
                    <a:pt x="153" y="719"/>
                  </a:cubicBezTo>
                  <a:lnTo>
                    <a:pt x="149" y="952"/>
                  </a:lnTo>
                  <a:moveTo>
                    <a:pt x="147" y="950"/>
                  </a:moveTo>
                  <a:lnTo>
                    <a:pt x="147" y="950"/>
                  </a:lnTo>
                  <a:cubicBezTo>
                    <a:pt x="143" y="711"/>
                    <a:pt x="143" y="711"/>
                    <a:pt x="143" y="711"/>
                  </a:cubicBezTo>
                  <a:cubicBezTo>
                    <a:pt x="143" y="633"/>
                    <a:pt x="141" y="553"/>
                    <a:pt x="141" y="475"/>
                  </a:cubicBezTo>
                  <a:cubicBezTo>
                    <a:pt x="141" y="397"/>
                    <a:pt x="139" y="319"/>
                    <a:pt x="139" y="240"/>
                  </a:cubicBezTo>
                  <a:cubicBezTo>
                    <a:pt x="141" y="162"/>
                    <a:pt x="141" y="84"/>
                    <a:pt x="141" y="6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84"/>
                    <a:pt x="10" y="164"/>
                    <a:pt x="10" y="242"/>
                  </a:cubicBezTo>
                  <a:cubicBezTo>
                    <a:pt x="10" y="282"/>
                    <a:pt x="10" y="322"/>
                    <a:pt x="10" y="359"/>
                  </a:cubicBezTo>
                  <a:cubicBezTo>
                    <a:pt x="13" y="479"/>
                    <a:pt x="13" y="479"/>
                    <a:pt x="13" y="479"/>
                  </a:cubicBezTo>
                  <a:cubicBezTo>
                    <a:pt x="15" y="538"/>
                    <a:pt x="15" y="538"/>
                    <a:pt x="15" y="538"/>
                  </a:cubicBezTo>
                  <a:cubicBezTo>
                    <a:pt x="15" y="597"/>
                    <a:pt x="15" y="597"/>
                    <a:pt x="15" y="597"/>
                  </a:cubicBezTo>
                  <a:cubicBezTo>
                    <a:pt x="15" y="656"/>
                    <a:pt x="15" y="656"/>
                    <a:pt x="15" y="656"/>
                  </a:cubicBezTo>
                  <a:cubicBezTo>
                    <a:pt x="15" y="715"/>
                    <a:pt x="15" y="715"/>
                    <a:pt x="15" y="715"/>
                  </a:cubicBezTo>
                  <a:cubicBezTo>
                    <a:pt x="13" y="833"/>
                    <a:pt x="13" y="833"/>
                    <a:pt x="13" y="833"/>
                  </a:cubicBezTo>
                  <a:cubicBezTo>
                    <a:pt x="13" y="952"/>
                    <a:pt x="13" y="952"/>
                    <a:pt x="13" y="952"/>
                  </a:cubicBezTo>
                  <a:cubicBezTo>
                    <a:pt x="6" y="946"/>
                    <a:pt x="6" y="946"/>
                    <a:pt x="6" y="946"/>
                  </a:cubicBezTo>
                  <a:cubicBezTo>
                    <a:pt x="29" y="948"/>
                    <a:pt x="52" y="948"/>
                    <a:pt x="76" y="948"/>
                  </a:cubicBezTo>
                  <a:lnTo>
                    <a:pt x="147" y="95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863086" y="2381002"/>
              <a:ext cx="233669" cy="194463"/>
            </a:xfrm>
            <a:custGeom>
              <a:rect b="b" l="l" r="r" t="t"/>
              <a:pathLst>
                <a:path extrusionOk="0" h="124" w="149">
                  <a:moveTo>
                    <a:pt x="4" y="4"/>
                  </a:moveTo>
                  <a:lnTo>
                    <a:pt x="4" y="4"/>
                  </a:lnTo>
                  <a:cubicBezTo>
                    <a:pt x="15" y="4"/>
                    <a:pt x="25" y="2"/>
                    <a:pt x="38" y="2"/>
                  </a:cubicBezTo>
                  <a:cubicBezTo>
                    <a:pt x="50" y="2"/>
                    <a:pt x="61" y="2"/>
                    <a:pt x="73" y="2"/>
                  </a:cubicBezTo>
                  <a:cubicBezTo>
                    <a:pt x="99" y="0"/>
                    <a:pt x="122" y="0"/>
                    <a:pt x="147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23"/>
                    <a:pt x="149" y="42"/>
                    <a:pt x="149" y="61"/>
                  </a:cubicBezTo>
                  <a:cubicBezTo>
                    <a:pt x="149" y="80"/>
                    <a:pt x="149" y="99"/>
                    <a:pt x="149" y="11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24" y="122"/>
                    <a:pt x="99" y="122"/>
                    <a:pt x="76" y="122"/>
                  </a:cubicBezTo>
                  <a:cubicBezTo>
                    <a:pt x="50" y="124"/>
                    <a:pt x="27" y="124"/>
                    <a:pt x="4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9"/>
                    <a:pt x="0" y="80"/>
                    <a:pt x="0" y="61"/>
                  </a:cubicBezTo>
                  <a:lnTo>
                    <a:pt x="4" y="4"/>
                  </a:lnTo>
                  <a:moveTo>
                    <a:pt x="4" y="4"/>
                  </a:moveTo>
                  <a:lnTo>
                    <a:pt x="4" y="4"/>
                  </a:lnTo>
                  <a:cubicBezTo>
                    <a:pt x="6" y="63"/>
                    <a:pt x="6" y="63"/>
                    <a:pt x="6" y="63"/>
                  </a:cubicBezTo>
                  <a:cubicBezTo>
                    <a:pt x="6" y="82"/>
                    <a:pt x="8" y="101"/>
                    <a:pt x="8" y="11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7" y="113"/>
                    <a:pt x="50" y="113"/>
                    <a:pt x="76" y="115"/>
                  </a:cubicBezTo>
                  <a:cubicBezTo>
                    <a:pt x="99" y="115"/>
                    <a:pt x="124" y="115"/>
                    <a:pt x="147" y="115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99"/>
                    <a:pt x="145" y="80"/>
                    <a:pt x="145" y="61"/>
                  </a:cubicBezTo>
                  <a:cubicBezTo>
                    <a:pt x="145" y="42"/>
                    <a:pt x="145" y="23"/>
                    <a:pt x="145" y="4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4" y="8"/>
                    <a:pt x="101" y="8"/>
                    <a:pt x="76" y="8"/>
                  </a:cubicBezTo>
                  <a:cubicBezTo>
                    <a:pt x="65" y="8"/>
                    <a:pt x="52" y="6"/>
                    <a:pt x="40" y="6"/>
                  </a:cubicBezTo>
                  <a:cubicBezTo>
                    <a:pt x="29" y="6"/>
                    <a:pt x="17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889746" y="2387275"/>
              <a:ext cx="0" cy="170940"/>
            </a:xfrm>
            <a:custGeom>
              <a:rect b="b" l="l" r="r" t="t"/>
              <a:pathLst>
                <a:path extrusionOk="0" fill="none" h="109" w="12000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4"/>
                    <a:pt x="0" y="109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896019" y="2387275"/>
              <a:ext cx="0" cy="174076"/>
            </a:xfrm>
            <a:custGeom>
              <a:rect b="b" l="l" r="r" t="t"/>
              <a:pathLst>
                <a:path extrusionOk="0" fill="none" h="111" w="12000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6"/>
                    <a:pt x="0" y="11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1081072" y="2396685"/>
              <a:ext cx="1568" cy="164667"/>
            </a:xfrm>
            <a:custGeom>
              <a:rect b="b" l="l" r="r" t="t"/>
              <a:pathLst>
                <a:path extrusionOk="0" fill="none" h="105" w="1">
                  <a:moveTo>
                    <a:pt x="0" y="0"/>
                  </a:moveTo>
                  <a:lnTo>
                    <a:pt x="0" y="0"/>
                  </a:lnTo>
                  <a:cubicBezTo>
                    <a:pt x="2" y="36"/>
                    <a:pt x="2" y="70"/>
                    <a:pt x="0" y="10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1084209" y="1193835"/>
              <a:ext cx="246215" cy="1499249"/>
            </a:xfrm>
            <a:custGeom>
              <a:rect b="b" l="l" r="r" t="t"/>
              <a:pathLst>
                <a:path extrusionOk="0" h="956" w="157">
                  <a:moveTo>
                    <a:pt x="149" y="952"/>
                  </a:moveTo>
                  <a:lnTo>
                    <a:pt x="149" y="952"/>
                  </a:lnTo>
                  <a:cubicBezTo>
                    <a:pt x="80" y="954"/>
                    <a:pt x="80" y="954"/>
                    <a:pt x="80" y="954"/>
                  </a:cubicBezTo>
                  <a:cubicBezTo>
                    <a:pt x="54" y="954"/>
                    <a:pt x="31" y="956"/>
                    <a:pt x="6" y="956"/>
                  </a:cubicBezTo>
                  <a:cubicBezTo>
                    <a:pt x="2" y="956"/>
                    <a:pt x="2" y="956"/>
                    <a:pt x="2" y="956"/>
                  </a:cubicBezTo>
                  <a:cubicBezTo>
                    <a:pt x="2" y="952"/>
                    <a:pt x="2" y="952"/>
                    <a:pt x="2" y="952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2" y="479"/>
                    <a:pt x="2" y="479"/>
                    <a:pt x="2" y="47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22"/>
                    <a:pt x="4" y="282"/>
                    <a:pt x="4" y="242"/>
                  </a:cubicBezTo>
                  <a:cubicBezTo>
                    <a:pt x="4" y="164"/>
                    <a:pt x="4" y="84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55" y="84"/>
                    <a:pt x="155" y="164"/>
                    <a:pt x="157" y="244"/>
                  </a:cubicBezTo>
                  <a:cubicBezTo>
                    <a:pt x="157" y="324"/>
                    <a:pt x="155" y="401"/>
                    <a:pt x="155" y="481"/>
                  </a:cubicBezTo>
                  <a:cubicBezTo>
                    <a:pt x="155" y="561"/>
                    <a:pt x="153" y="639"/>
                    <a:pt x="153" y="719"/>
                  </a:cubicBezTo>
                  <a:lnTo>
                    <a:pt x="149" y="952"/>
                  </a:lnTo>
                  <a:moveTo>
                    <a:pt x="147" y="950"/>
                  </a:moveTo>
                  <a:lnTo>
                    <a:pt x="147" y="950"/>
                  </a:lnTo>
                  <a:cubicBezTo>
                    <a:pt x="143" y="711"/>
                    <a:pt x="143" y="711"/>
                    <a:pt x="143" y="711"/>
                  </a:cubicBezTo>
                  <a:cubicBezTo>
                    <a:pt x="143" y="633"/>
                    <a:pt x="141" y="553"/>
                    <a:pt x="141" y="475"/>
                  </a:cubicBezTo>
                  <a:cubicBezTo>
                    <a:pt x="141" y="397"/>
                    <a:pt x="139" y="319"/>
                    <a:pt x="141" y="240"/>
                  </a:cubicBezTo>
                  <a:cubicBezTo>
                    <a:pt x="141" y="162"/>
                    <a:pt x="141" y="84"/>
                    <a:pt x="141" y="6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84"/>
                    <a:pt x="10" y="164"/>
                    <a:pt x="10" y="242"/>
                  </a:cubicBezTo>
                  <a:cubicBezTo>
                    <a:pt x="10" y="282"/>
                    <a:pt x="10" y="322"/>
                    <a:pt x="10" y="359"/>
                  </a:cubicBezTo>
                  <a:cubicBezTo>
                    <a:pt x="12" y="479"/>
                    <a:pt x="12" y="479"/>
                    <a:pt x="12" y="479"/>
                  </a:cubicBezTo>
                  <a:cubicBezTo>
                    <a:pt x="14" y="538"/>
                    <a:pt x="14" y="538"/>
                    <a:pt x="14" y="538"/>
                  </a:cubicBezTo>
                  <a:cubicBezTo>
                    <a:pt x="14" y="597"/>
                    <a:pt x="14" y="597"/>
                    <a:pt x="14" y="597"/>
                  </a:cubicBezTo>
                  <a:cubicBezTo>
                    <a:pt x="14" y="656"/>
                    <a:pt x="14" y="656"/>
                    <a:pt x="14" y="656"/>
                  </a:cubicBezTo>
                  <a:cubicBezTo>
                    <a:pt x="14" y="715"/>
                    <a:pt x="14" y="715"/>
                    <a:pt x="14" y="715"/>
                  </a:cubicBezTo>
                  <a:cubicBezTo>
                    <a:pt x="12" y="833"/>
                    <a:pt x="12" y="833"/>
                    <a:pt x="12" y="833"/>
                  </a:cubicBezTo>
                  <a:cubicBezTo>
                    <a:pt x="12" y="952"/>
                    <a:pt x="12" y="952"/>
                    <a:pt x="12" y="952"/>
                  </a:cubicBezTo>
                  <a:cubicBezTo>
                    <a:pt x="6" y="946"/>
                    <a:pt x="6" y="946"/>
                    <a:pt x="6" y="946"/>
                  </a:cubicBezTo>
                  <a:cubicBezTo>
                    <a:pt x="29" y="948"/>
                    <a:pt x="52" y="948"/>
                    <a:pt x="75" y="948"/>
                  </a:cubicBezTo>
                  <a:lnTo>
                    <a:pt x="147" y="95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1087345" y="2381002"/>
              <a:ext cx="236806" cy="194463"/>
            </a:xfrm>
            <a:custGeom>
              <a:rect b="b" l="l" r="r" t="t"/>
              <a:pathLst>
                <a:path extrusionOk="0" h="124" w="151">
                  <a:moveTo>
                    <a:pt x="4" y="4"/>
                  </a:moveTo>
                  <a:lnTo>
                    <a:pt x="4" y="4"/>
                  </a:lnTo>
                  <a:cubicBezTo>
                    <a:pt x="15" y="4"/>
                    <a:pt x="27" y="2"/>
                    <a:pt x="38" y="2"/>
                  </a:cubicBezTo>
                  <a:cubicBezTo>
                    <a:pt x="50" y="2"/>
                    <a:pt x="63" y="2"/>
                    <a:pt x="73" y="2"/>
                  </a:cubicBezTo>
                  <a:cubicBezTo>
                    <a:pt x="99" y="0"/>
                    <a:pt x="124" y="0"/>
                    <a:pt x="147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49" y="23"/>
                    <a:pt x="149" y="42"/>
                    <a:pt x="149" y="61"/>
                  </a:cubicBezTo>
                  <a:cubicBezTo>
                    <a:pt x="149" y="80"/>
                    <a:pt x="149" y="99"/>
                    <a:pt x="149" y="11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24" y="122"/>
                    <a:pt x="99" y="122"/>
                    <a:pt x="76" y="122"/>
                  </a:cubicBezTo>
                  <a:cubicBezTo>
                    <a:pt x="52" y="124"/>
                    <a:pt x="27" y="124"/>
                    <a:pt x="4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9"/>
                    <a:pt x="0" y="80"/>
                    <a:pt x="0" y="61"/>
                  </a:cubicBezTo>
                  <a:lnTo>
                    <a:pt x="4" y="4"/>
                  </a:lnTo>
                  <a:moveTo>
                    <a:pt x="4" y="4"/>
                  </a:moveTo>
                  <a:lnTo>
                    <a:pt x="4" y="4"/>
                  </a:lnTo>
                  <a:cubicBezTo>
                    <a:pt x="6" y="63"/>
                    <a:pt x="6" y="63"/>
                    <a:pt x="6" y="63"/>
                  </a:cubicBezTo>
                  <a:cubicBezTo>
                    <a:pt x="6" y="82"/>
                    <a:pt x="8" y="101"/>
                    <a:pt x="8" y="11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7" y="113"/>
                    <a:pt x="52" y="113"/>
                    <a:pt x="76" y="115"/>
                  </a:cubicBezTo>
                  <a:cubicBezTo>
                    <a:pt x="99" y="115"/>
                    <a:pt x="124" y="115"/>
                    <a:pt x="147" y="115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99"/>
                    <a:pt x="147" y="80"/>
                    <a:pt x="145" y="61"/>
                  </a:cubicBezTo>
                  <a:cubicBezTo>
                    <a:pt x="145" y="42"/>
                    <a:pt x="145" y="23"/>
                    <a:pt x="145" y="4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4" y="8"/>
                    <a:pt x="101" y="8"/>
                    <a:pt x="78" y="8"/>
                  </a:cubicBezTo>
                  <a:cubicBezTo>
                    <a:pt x="65" y="8"/>
                    <a:pt x="52" y="6"/>
                    <a:pt x="42" y="6"/>
                  </a:cubicBezTo>
                  <a:cubicBezTo>
                    <a:pt x="29" y="6"/>
                    <a:pt x="17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1110869" y="2387275"/>
              <a:ext cx="0" cy="170940"/>
            </a:xfrm>
            <a:custGeom>
              <a:rect b="b" l="l" r="r" t="t"/>
              <a:pathLst>
                <a:path extrusionOk="0" fill="none" h="109" w="12000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4"/>
                    <a:pt x="0" y="109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1305332" y="1193835"/>
              <a:ext cx="246215" cy="1499249"/>
            </a:xfrm>
            <a:custGeom>
              <a:rect b="b" l="l" r="r" t="t"/>
              <a:pathLst>
                <a:path extrusionOk="0" h="956" w="157">
                  <a:moveTo>
                    <a:pt x="149" y="952"/>
                  </a:moveTo>
                  <a:lnTo>
                    <a:pt x="149" y="952"/>
                  </a:lnTo>
                  <a:cubicBezTo>
                    <a:pt x="80" y="954"/>
                    <a:pt x="80" y="954"/>
                    <a:pt x="80" y="954"/>
                  </a:cubicBezTo>
                  <a:cubicBezTo>
                    <a:pt x="54" y="954"/>
                    <a:pt x="31" y="956"/>
                    <a:pt x="8" y="956"/>
                  </a:cubicBezTo>
                  <a:cubicBezTo>
                    <a:pt x="2" y="956"/>
                    <a:pt x="2" y="956"/>
                    <a:pt x="2" y="956"/>
                  </a:cubicBezTo>
                  <a:cubicBezTo>
                    <a:pt x="2" y="952"/>
                    <a:pt x="2" y="952"/>
                    <a:pt x="2" y="952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2" y="479"/>
                    <a:pt x="2" y="479"/>
                    <a:pt x="2" y="47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22"/>
                    <a:pt x="4" y="282"/>
                    <a:pt x="4" y="242"/>
                  </a:cubicBezTo>
                  <a:cubicBezTo>
                    <a:pt x="4" y="164"/>
                    <a:pt x="4" y="84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55" y="84"/>
                    <a:pt x="155" y="164"/>
                    <a:pt x="157" y="244"/>
                  </a:cubicBezTo>
                  <a:cubicBezTo>
                    <a:pt x="157" y="324"/>
                    <a:pt x="155" y="401"/>
                    <a:pt x="155" y="481"/>
                  </a:cubicBezTo>
                  <a:cubicBezTo>
                    <a:pt x="155" y="561"/>
                    <a:pt x="153" y="639"/>
                    <a:pt x="153" y="719"/>
                  </a:cubicBezTo>
                  <a:lnTo>
                    <a:pt x="149" y="952"/>
                  </a:lnTo>
                  <a:moveTo>
                    <a:pt x="147" y="950"/>
                  </a:moveTo>
                  <a:lnTo>
                    <a:pt x="147" y="950"/>
                  </a:lnTo>
                  <a:cubicBezTo>
                    <a:pt x="143" y="711"/>
                    <a:pt x="143" y="711"/>
                    <a:pt x="143" y="711"/>
                  </a:cubicBezTo>
                  <a:cubicBezTo>
                    <a:pt x="143" y="633"/>
                    <a:pt x="140" y="553"/>
                    <a:pt x="140" y="475"/>
                  </a:cubicBezTo>
                  <a:cubicBezTo>
                    <a:pt x="140" y="397"/>
                    <a:pt x="138" y="319"/>
                    <a:pt x="140" y="240"/>
                  </a:cubicBezTo>
                  <a:cubicBezTo>
                    <a:pt x="140" y="162"/>
                    <a:pt x="140" y="84"/>
                    <a:pt x="140" y="6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84"/>
                    <a:pt x="10" y="164"/>
                    <a:pt x="10" y="242"/>
                  </a:cubicBezTo>
                  <a:cubicBezTo>
                    <a:pt x="10" y="282"/>
                    <a:pt x="10" y="322"/>
                    <a:pt x="10" y="359"/>
                  </a:cubicBezTo>
                  <a:cubicBezTo>
                    <a:pt x="12" y="479"/>
                    <a:pt x="12" y="479"/>
                    <a:pt x="12" y="479"/>
                  </a:cubicBezTo>
                  <a:cubicBezTo>
                    <a:pt x="14" y="538"/>
                    <a:pt x="14" y="538"/>
                    <a:pt x="14" y="538"/>
                  </a:cubicBezTo>
                  <a:cubicBezTo>
                    <a:pt x="14" y="597"/>
                    <a:pt x="14" y="597"/>
                    <a:pt x="14" y="597"/>
                  </a:cubicBezTo>
                  <a:cubicBezTo>
                    <a:pt x="14" y="656"/>
                    <a:pt x="14" y="656"/>
                    <a:pt x="14" y="656"/>
                  </a:cubicBezTo>
                  <a:cubicBezTo>
                    <a:pt x="14" y="715"/>
                    <a:pt x="14" y="715"/>
                    <a:pt x="14" y="715"/>
                  </a:cubicBezTo>
                  <a:cubicBezTo>
                    <a:pt x="14" y="833"/>
                    <a:pt x="14" y="833"/>
                    <a:pt x="14" y="833"/>
                  </a:cubicBezTo>
                  <a:cubicBezTo>
                    <a:pt x="12" y="952"/>
                    <a:pt x="12" y="952"/>
                    <a:pt x="12" y="952"/>
                  </a:cubicBezTo>
                  <a:cubicBezTo>
                    <a:pt x="8" y="946"/>
                    <a:pt x="8" y="946"/>
                    <a:pt x="8" y="946"/>
                  </a:cubicBezTo>
                  <a:cubicBezTo>
                    <a:pt x="29" y="948"/>
                    <a:pt x="52" y="948"/>
                    <a:pt x="78" y="948"/>
                  </a:cubicBezTo>
                  <a:lnTo>
                    <a:pt x="147" y="95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1308468" y="2381002"/>
              <a:ext cx="236806" cy="194463"/>
            </a:xfrm>
            <a:custGeom>
              <a:rect b="b" l="l" r="r" t="t"/>
              <a:pathLst>
                <a:path extrusionOk="0" h="124" w="151">
                  <a:moveTo>
                    <a:pt x="4" y="4"/>
                  </a:moveTo>
                  <a:lnTo>
                    <a:pt x="4" y="4"/>
                  </a:lnTo>
                  <a:cubicBezTo>
                    <a:pt x="14" y="4"/>
                    <a:pt x="27" y="2"/>
                    <a:pt x="38" y="2"/>
                  </a:cubicBezTo>
                  <a:cubicBezTo>
                    <a:pt x="50" y="2"/>
                    <a:pt x="63" y="2"/>
                    <a:pt x="73" y="2"/>
                  </a:cubicBezTo>
                  <a:cubicBezTo>
                    <a:pt x="99" y="0"/>
                    <a:pt x="124" y="0"/>
                    <a:pt x="147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49" y="23"/>
                    <a:pt x="149" y="42"/>
                    <a:pt x="149" y="61"/>
                  </a:cubicBezTo>
                  <a:cubicBezTo>
                    <a:pt x="149" y="80"/>
                    <a:pt x="149" y="99"/>
                    <a:pt x="149" y="11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24" y="122"/>
                    <a:pt x="99" y="122"/>
                    <a:pt x="76" y="122"/>
                  </a:cubicBezTo>
                  <a:cubicBezTo>
                    <a:pt x="52" y="124"/>
                    <a:pt x="27" y="124"/>
                    <a:pt x="4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9"/>
                    <a:pt x="0" y="80"/>
                    <a:pt x="2" y="61"/>
                  </a:cubicBezTo>
                  <a:lnTo>
                    <a:pt x="4" y="4"/>
                  </a:lnTo>
                  <a:moveTo>
                    <a:pt x="4" y="4"/>
                  </a:moveTo>
                  <a:lnTo>
                    <a:pt x="4" y="4"/>
                  </a:lnTo>
                  <a:cubicBezTo>
                    <a:pt x="6" y="63"/>
                    <a:pt x="6" y="63"/>
                    <a:pt x="6" y="63"/>
                  </a:cubicBezTo>
                  <a:cubicBezTo>
                    <a:pt x="8" y="82"/>
                    <a:pt x="8" y="101"/>
                    <a:pt x="8" y="11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7" y="113"/>
                    <a:pt x="52" y="113"/>
                    <a:pt x="76" y="115"/>
                  </a:cubicBezTo>
                  <a:cubicBezTo>
                    <a:pt x="99" y="115"/>
                    <a:pt x="124" y="115"/>
                    <a:pt x="147" y="115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99"/>
                    <a:pt x="147" y="80"/>
                    <a:pt x="147" y="61"/>
                  </a:cubicBezTo>
                  <a:cubicBezTo>
                    <a:pt x="147" y="42"/>
                    <a:pt x="145" y="23"/>
                    <a:pt x="145" y="4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4" y="8"/>
                    <a:pt x="101" y="8"/>
                    <a:pt x="78" y="8"/>
                  </a:cubicBezTo>
                  <a:cubicBezTo>
                    <a:pt x="65" y="8"/>
                    <a:pt x="52" y="6"/>
                    <a:pt x="42" y="6"/>
                  </a:cubicBezTo>
                  <a:cubicBezTo>
                    <a:pt x="29" y="6"/>
                    <a:pt x="17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1330424" y="2387275"/>
              <a:ext cx="0" cy="170940"/>
            </a:xfrm>
            <a:custGeom>
              <a:rect b="b" l="l" r="r" t="t"/>
              <a:pathLst>
                <a:path extrusionOk="0" fill="none" h="109" w="12000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4"/>
                    <a:pt x="0" y="109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1521750" y="2396685"/>
              <a:ext cx="1568" cy="164667"/>
            </a:xfrm>
            <a:custGeom>
              <a:rect b="b" l="l" r="r" t="t"/>
              <a:pathLst>
                <a:path extrusionOk="0" fill="none" h="105" w="1">
                  <a:moveTo>
                    <a:pt x="0" y="0"/>
                  </a:moveTo>
                  <a:lnTo>
                    <a:pt x="0" y="0"/>
                  </a:lnTo>
                  <a:cubicBezTo>
                    <a:pt x="2" y="36"/>
                    <a:pt x="2" y="70"/>
                    <a:pt x="0" y="10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576096" y="787658"/>
              <a:ext cx="312082" cy="1905427"/>
            </a:xfrm>
            <a:custGeom>
              <a:rect b="b" l="l" r="r" t="t"/>
              <a:pathLst>
                <a:path extrusionOk="0" h="1215" w="199">
                  <a:moveTo>
                    <a:pt x="191" y="1211"/>
                  </a:moveTo>
                  <a:lnTo>
                    <a:pt x="191" y="1211"/>
                  </a:lnTo>
                  <a:cubicBezTo>
                    <a:pt x="99" y="1213"/>
                    <a:pt x="99" y="1213"/>
                    <a:pt x="99" y="1213"/>
                  </a:cubicBezTo>
                  <a:cubicBezTo>
                    <a:pt x="69" y="1213"/>
                    <a:pt x="38" y="1215"/>
                    <a:pt x="6" y="1215"/>
                  </a:cubicBezTo>
                  <a:cubicBezTo>
                    <a:pt x="2" y="1215"/>
                    <a:pt x="2" y="1215"/>
                    <a:pt x="2" y="1215"/>
                  </a:cubicBezTo>
                  <a:cubicBezTo>
                    <a:pt x="2" y="1211"/>
                    <a:pt x="2" y="1211"/>
                    <a:pt x="2" y="1211"/>
                  </a:cubicBezTo>
                  <a:cubicBezTo>
                    <a:pt x="0" y="1060"/>
                    <a:pt x="0" y="1060"/>
                    <a:pt x="0" y="1060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835"/>
                    <a:pt x="0" y="835"/>
                    <a:pt x="0" y="835"/>
                  </a:cubicBezTo>
                  <a:cubicBezTo>
                    <a:pt x="0" y="759"/>
                    <a:pt x="0" y="759"/>
                    <a:pt x="0" y="759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2" y="608"/>
                    <a:pt x="2" y="608"/>
                    <a:pt x="2" y="608"/>
                  </a:cubicBezTo>
                  <a:cubicBezTo>
                    <a:pt x="4" y="459"/>
                    <a:pt x="4" y="459"/>
                    <a:pt x="4" y="459"/>
                  </a:cubicBezTo>
                  <a:cubicBezTo>
                    <a:pt x="4" y="408"/>
                    <a:pt x="4" y="358"/>
                    <a:pt x="4" y="307"/>
                  </a:cubicBezTo>
                  <a:cubicBezTo>
                    <a:pt x="4" y="208"/>
                    <a:pt x="4" y="108"/>
                    <a:pt x="2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8" y="108"/>
                    <a:pt x="198" y="208"/>
                    <a:pt x="198" y="309"/>
                  </a:cubicBezTo>
                  <a:cubicBezTo>
                    <a:pt x="200" y="410"/>
                    <a:pt x="198" y="511"/>
                    <a:pt x="198" y="612"/>
                  </a:cubicBezTo>
                  <a:cubicBezTo>
                    <a:pt x="198" y="713"/>
                    <a:pt x="196" y="814"/>
                    <a:pt x="196" y="913"/>
                  </a:cubicBezTo>
                  <a:lnTo>
                    <a:pt x="191" y="1211"/>
                  </a:lnTo>
                  <a:moveTo>
                    <a:pt x="189" y="1209"/>
                  </a:moveTo>
                  <a:lnTo>
                    <a:pt x="189" y="1209"/>
                  </a:lnTo>
                  <a:cubicBezTo>
                    <a:pt x="185" y="906"/>
                    <a:pt x="185" y="906"/>
                    <a:pt x="185" y="906"/>
                  </a:cubicBezTo>
                  <a:cubicBezTo>
                    <a:pt x="185" y="806"/>
                    <a:pt x="183" y="705"/>
                    <a:pt x="183" y="606"/>
                  </a:cubicBezTo>
                  <a:cubicBezTo>
                    <a:pt x="183" y="505"/>
                    <a:pt x="181" y="406"/>
                    <a:pt x="181" y="307"/>
                  </a:cubicBezTo>
                  <a:cubicBezTo>
                    <a:pt x="183" y="206"/>
                    <a:pt x="183" y="108"/>
                    <a:pt x="183" y="7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08"/>
                    <a:pt x="10" y="208"/>
                    <a:pt x="10" y="307"/>
                  </a:cubicBezTo>
                  <a:cubicBezTo>
                    <a:pt x="10" y="358"/>
                    <a:pt x="10" y="408"/>
                    <a:pt x="10" y="459"/>
                  </a:cubicBezTo>
                  <a:cubicBezTo>
                    <a:pt x="13" y="608"/>
                    <a:pt x="13" y="608"/>
                    <a:pt x="13" y="60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15" y="759"/>
                    <a:pt x="15" y="759"/>
                    <a:pt x="15" y="759"/>
                  </a:cubicBezTo>
                  <a:cubicBezTo>
                    <a:pt x="15" y="835"/>
                    <a:pt x="15" y="835"/>
                    <a:pt x="15" y="835"/>
                  </a:cubicBezTo>
                  <a:cubicBezTo>
                    <a:pt x="15" y="911"/>
                    <a:pt x="15" y="911"/>
                    <a:pt x="15" y="911"/>
                  </a:cubicBezTo>
                  <a:cubicBezTo>
                    <a:pt x="13" y="1060"/>
                    <a:pt x="13" y="1060"/>
                    <a:pt x="13" y="1060"/>
                  </a:cubicBezTo>
                  <a:cubicBezTo>
                    <a:pt x="10" y="1211"/>
                    <a:pt x="10" y="1211"/>
                    <a:pt x="10" y="1211"/>
                  </a:cubicBezTo>
                  <a:cubicBezTo>
                    <a:pt x="6" y="1205"/>
                    <a:pt x="6" y="1205"/>
                    <a:pt x="6" y="1205"/>
                  </a:cubicBezTo>
                  <a:cubicBezTo>
                    <a:pt x="38" y="1207"/>
                    <a:pt x="67" y="1207"/>
                    <a:pt x="97" y="1207"/>
                  </a:cubicBezTo>
                  <a:lnTo>
                    <a:pt x="189" y="120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582369" y="969575"/>
              <a:ext cx="296399" cy="59594"/>
            </a:xfrm>
            <a:custGeom>
              <a:rect b="b" l="l" r="r" t="t"/>
              <a:pathLst>
                <a:path extrusionOk="0" h="38" w="189">
                  <a:moveTo>
                    <a:pt x="187" y="36"/>
                  </a:moveTo>
                  <a:lnTo>
                    <a:pt x="187" y="36"/>
                  </a:lnTo>
                  <a:cubicBezTo>
                    <a:pt x="173" y="36"/>
                    <a:pt x="158" y="38"/>
                    <a:pt x="141" y="38"/>
                  </a:cubicBezTo>
                  <a:cubicBezTo>
                    <a:pt x="126" y="38"/>
                    <a:pt x="112" y="38"/>
                    <a:pt x="97" y="38"/>
                  </a:cubicBezTo>
                  <a:cubicBezTo>
                    <a:pt x="80" y="38"/>
                    <a:pt x="65" y="38"/>
                    <a:pt x="48" y="38"/>
                  </a:cubicBezTo>
                  <a:cubicBezTo>
                    <a:pt x="34" y="36"/>
                    <a:pt x="19" y="36"/>
                    <a:pt x="2" y="36"/>
                  </a:cubicBezTo>
                  <a:lnTo>
                    <a:pt x="2" y="36"/>
                  </a:lnTo>
                  <a:lnTo>
                    <a:pt x="2" y="36"/>
                  </a:lnTo>
                  <a:cubicBezTo>
                    <a:pt x="2" y="25"/>
                    <a:pt x="0" y="1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0"/>
                    <a:pt x="63" y="0"/>
                    <a:pt x="95" y="0"/>
                  </a:cubicBezTo>
                  <a:cubicBezTo>
                    <a:pt x="124" y="0"/>
                    <a:pt x="156" y="0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5"/>
                    <a:pt x="187" y="25"/>
                    <a:pt x="187" y="36"/>
                  </a:cubicBezTo>
                  <a:moveTo>
                    <a:pt x="185" y="36"/>
                  </a:moveTo>
                  <a:lnTo>
                    <a:pt x="185" y="36"/>
                  </a:lnTo>
                  <a:cubicBezTo>
                    <a:pt x="185" y="23"/>
                    <a:pt x="183" y="15"/>
                    <a:pt x="183" y="4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56" y="8"/>
                    <a:pt x="124" y="8"/>
                    <a:pt x="95" y="8"/>
                  </a:cubicBezTo>
                  <a:cubicBezTo>
                    <a:pt x="63" y="8"/>
                    <a:pt x="34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25"/>
                    <a:pt x="4" y="3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" y="34"/>
                    <a:pt x="34" y="34"/>
                    <a:pt x="48" y="34"/>
                  </a:cubicBezTo>
                  <a:cubicBezTo>
                    <a:pt x="63" y="32"/>
                    <a:pt x="78" y="32"/>
                    <a:pt x="93" y="32"/>
                  </a:cubicBezTo>
                  <a:cubicBezTo>
                    <a:pt x="107" y="32"/>
                    <a:pt x="122" y="32"/>
                    <a:pt x="139" y="34"/>
                  </a:cubicBezTo>
                  <a:cubicBezTo>
                    <a:pt x="154" y="34"/>
                    <a:pt x="171" y="34"/>
                    <a:pt x="185" y="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582369" y="1107582"/>
              <a:ext cx="296399" cy="62730"/>
            </a:xfrm>
            <a:custGeom>
              <a:rect b="b" l="l" r="r" t="t"/>
              <a:pathLst>
                <a:path extrusionOk="0" h="40" w="189">
                  <a:moveTo>
                    <a:pt x="187" y="36"/>
                  </a:moveTo>
                  <a:lnTo>
                    <a:pt x="187" y="36"/>
                  </a:lnTo>
                  <a:cubicBezTo>
                    <a:pt x="173" y="38"/>
                    <a:pt x="158" y="38"/>
                    <a:pt x="141" y="38"/>
                  </a:cubicBezTo>
                  <a:cubicBezTo>
                    <a:pt x="126" y="38"/>
                    <a:pt x="112" y="40"/>
                    <a:pt x="97" y="40"/>
                  </a:cubicBezTo>
                  <a:cubicBezTo>
                    <a:pt x="80" y="40"/>
                    <a:pt x="65" y="38"/>
                    <a:pt x="48" y="38"/>
                  </a:cubicBezTo>
                  <a:cubicBezTo>
                    <a:pt x="34" y="38"/>
                    <a:pt x="19" y="36"/>
                    <a:pt x="2" y="38"/>
                  </a:cubicBezTo>
                  <a:lnTo>
                    <a:pt x="2" y="38"/>
                  </a:lnTo>
                  <a:cubicBezTo>
                    <a:pt x="2" y="36"/>
                    <a:pt x="2" y="36"/>
                    <a:pt x="2" y="36"/>
                  </a:cubicBezTo>
                  <a:cubicBezTo>
                    <a:pt x="2" y="25"/>
                    <a:pt x="0" y="1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0"/>
                    <a:pt x="63" y="0"/>
                    <a:pt x="95" y="0"/>
                  </a:cubicBezTo>
                  <a:cubicBezTo>
                    <a:pt x="124" y="0"/>
                    <a:pt x="156" y="0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5"/>
                    <a:pt x="187" y="25"/>
                    <a:pt x="187" y="36"/>
                  </a:cubicBezTo>
                  <a:moveTo>
                    <a:pt x="185" y="36"/>
                  </a:moveTo>
                  <a:lnTo>
                    <a:pt x="185" y="36"/>
                  </a:lnTo>
                  <a:cubicBezTo>
                    <a:pt x="185" y="25"/>
                    <a:pt x="183" y="15"/>
                    <a:pt x="183" y="4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56" y="9"/>
                    <a:pt x="124" y="9"/>
                    <a:pt x="95" y="9"/>
                  </a:cubicBezTo>
                  <a:cubicBezTo>
                    <a:pt x="63" y="9"/>
                    <a:pt x="34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25"/>
                    <a:pt x="4" y="3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" y="34"/>
                    <a:pt x="34" y="34"/>
                    <a:pt x="48" y="34"/>
                  </a:cubicBezTo>
                  <a:cubicBezTo>
                    <a:pt x="63" y="34"/>
                    <a:pt x="78" y="32"/>
                    <a:pt x="93" y="32"/>
                  </a:cubicBezTo>
                  <a:cubicBezTo>
                    <a:pt x="107" y="32"/>
                    <a:pt x="122" y="32"/>
                    <a:pt x="139" y="34"/>
                  </a:cubicBezTo>
                  <a:cubicBezTo>
                    <a:pt x="154" y="34"/>
                    <a:pt x="171" y="34"/>
                    <a:pt x="185" y="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582369" y="2330818"/>
              <a:ext cx="296399" cy="62730"/>
            </a:xfrm>
            <a:custGeom>
              <a:rect b="b" l="l" r="r" t="t"/>
              <a:pathLst>
                <a:path extrusionOk="0" h="40" w="189">
                  <a:moveTo>
                    <a:pt x="187" y="36"/>
                  </a:moveTo>
                  <a:lnTo>
                    <a:pt x="187" y="36"/>
                  </a:lnTo>
                  <a:cubicBezTo>
                    <a:pt x="173" y="38"/>
                    <a:pt x="158" y="38"/>
                    <a:pt x="141" y="38"/>
                  </a:cubicBezTo>
                  <a:cubicBezTo>
                    <a:pt x="126" y="38"/>
                    <a:pt x="112" y="40"/>
                    <a:pt x="97" y="40"/>
                  </a:cubicBezTo>
                  <a:cubicBezTo>
                    <a:pt x="80" y="40"/>
                    <a:pt x="65" y="38"/>
                    <a:pt x="48" y="38"/>
                  </a:cubicBezTo>
                  <a:cubicBezTo>
                    <a:pt x="34" y="38"/>
                    <a:pt x="19" y="36"/>
                    <a:pt x="2" y="38"/>
                  </a:cubicBezTo>
                  <a:lnTo>
                    <a:pt x="2" y="38"/>
                  </a:lnTo>
                  <a:cubicBezTo>
                    <a:pt x="2" y="36"/>
                    <a:pt x="2" y="36"/>
                    <a:pt x="2" y="36"/>
                  </a:cubicBezTo>
                  <a:cubicBezTo>
                    <a:pt x="2" y="26"/>
                    <a:pt x="0" y="1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0"/>
                    <a:pt x="63" y="0"/>
                    <a:pt x="95" y="0"/>
                  </a:cubicBezTo>
                  <a:cubicBezTo>
                    <a:pt x="124" y="0"/>
                    <a:pt x="156" y="0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5"/>
                    <a:pt x="187" y="26"/>
                    <a:pt x="187" y="36"/>
                  </a:cubicBezTo>
                  <a:moveTo>
                    <a:pt x="185" y="36"/>
                  </a:moveTo>
                  <a:lnTo>
                    <a:pt x="185" y="36"/>
                  </a:lnTo>
                  <a:cubicBezTo>
                    <a:pt x="185" y="26"/>
                    <a:pt x="183" y="15"/>
                    <a:pt x="183" y="4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56" y="9"/>
                    <a:pt x="124" y="9"/>
                    <a:pt x="95" y="9"/>
                  </a:cubicBezTo>
                  <a:cubicBezTo>
                    <a:pt x="63" y="9"/>
                    <a:pt x="34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26"/>
                    <a:pt x="4" y="3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" y="34"/>
                    <a:pt x="34" y="34"/>
                    <a:pt x="48" y="34"/>
                  </a:cubicBezTo>
                  <a:cubicBezTo>
                    <a:pt x="63" y="34"/>
                    <a:pt x="78" y="32"/>
                    <a:pt x="93" y="32"/>
                  </a:cubicBezTo>
                  <a:cubicBezTo>
                    <a:pt x="107" y="32"/>
                    <a:pt x="122" y="32"/>
                    <a:pt x="139" y="34"/>
                  </a:cubicBezTo>
                  <a:cubicBezTo>
                    <a:pt x="154" y="34"/>
                    <a:pt x="171" y="34"/>
                    <a:pt x="185" y="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582369" y="2470392"/>
              <a:ext cx="296399" cy="62730"/>
            </a:xfrm>
            <a:custGeom>
              <a:rect b="b" l="l" r="r" t="t"/>
              <a:pathLst>
                <a:path extrusionOk="0" h="40" w="189">
                  <a:moveTo>
                    <a:pt x="187" y="35"/>
                  </a:moveTo>
                  <a:lnTo>
                    <a:pt x="187" y="35"/>
                  </a:lnTo>
                  <a:cubicBezTo>
                    <a:pt x="173" y="37"/>
                    <a:pt x="158" y="37"/>
                    <a:pt x="141" y="37"/>
                  </a:cubicBezTo>
                  <a:cubicBezTo>
                    <a:pt x="126" y="40"/>
                    <a:pt x="112" y="40"/>
                    <a:pt x="97" y="40"/>
                  </a:cubicBezTo>
                  <a:cubicBezTo>
                    <a:pt x="80" y="40"/>
                    <a:pt x="65" y="37"/>
                    <a:pt x="48" y="37"/>
                  </a:cubicBezTo>
                  <a:cubicBezTo>
                    <a:pt x="34" y="37"/>
                    <a:pt x="19" y="37"/>
                    <a:pt x="2" y="37"/>
                  </a:cubicBezTo>
                  <a:lnTo>
                    <a:pt x="2" y="37"/>
                  </a:lnTo>
                  <a:cubicBezTo>
                    <a:pt x="2" y="35"/>
                    <a:pt x="2" y="35"/>
                    <a:pt x="2" y="35"/>
                  </a:cubicBezTo>
                  <a:cubicBezTo>
                    <a:pt x="2" y="25"/>
                    <a:pt x="0" y="1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2"/>
                    <a:pt x="63" y="0"/>
                    <a:pt x="95" y="0"/>
                  </a:cubicBezTo>
                  <a:cubicBezTo>
                    <a:pt x="124" y="0"/>
                    <a:pt x="156" y="2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6"/>
                    <a:pt x="187" y="27"/>
                    <a:pt x="187" y="35"/>
                  </a:cubicBezTo>
                  <a:moveTo>
                    <a:pt x="185" y="35"/>
                  </a:moveTo>
                  <a:lnTo>
                    <a:pt x="185" y="35"/>
                  </a:lnTo>
                  <a:cubicBezTo>
                    <a:pt x="185" y="25"/>
                    <a:pt x="183" y="14"/>
                    <a:pt x="183" y="4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56" y="8"/>
                    <a:pt x="124" y="8"/>
                    <a:pt x="95" y="8"/>
                  </a:cubicBezTo>
                  <a:cubicBezTo>
                    <a:pt x="63" y="8"/>
                    <a:pt x="34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4"/>
                    <a:pt x="4" y="25"/>
                    <a:pt x="4" y="35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9" y="35"/>
                    <a:pt x="34" y="33"/>
                    <a:pt x="48" y="33"/>
                  </a:cubicBezTo>
                  <a:cubicBezTo>
                    <a:pt x="63" y="33"/>
                    <a:pt x="78" y="31"/>
                    <a:pt x="93" y="31"/>
                  </a:cubicBezTo>
                  <a:cubicBezTo>
                    <a:pt x="107" y="31"/>
                    <a:pt x="122" y="33"/>
                    <a:pt x="139" y="33"/>
                  </a:cubicBezTo>
                  <a:cubicBezTo>
                    <a:pt x="154" y="33"/>
                    <a:pt x="171" y="33"/>
                    <a:pt x="185" y="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687442" y="1289499"/>
              <a:ext cx="84685" cy="293263"/>
            </a:xfrm>
            <a:custGeom>
              <a:rect b="b" l="l" r="r" t="t"/>
              <a:pathLst>
                <a:path extrusionOk="0" h="187" w="54">
                  <a:moveTo>
                    <a:pt x="53" y="185"/>
                  </a:moveTo>
                  <a:lnTo>
                    <a:pt x="53" y="185"/>
                  </a:lnTo>
                  <a:cubicBezTo>
                    <a:pt x="36" y="187"/>
                    <a:pt x="19" y="187"/>
                    <a:pt x="3" y="187"/>
                  </a:cubicBezTo>
                  <a:lnTo>
                    <a:pt x="3" y="187"/>
                  </a:lnTo>
                  <a:cubicBezTo>
                    <a:pt x="3" y="185"/>
                    <a:pt x="3" y="185"/>
                    <a:pt x="3" y="18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24"/>
                    <a:pt x="0" y="109"/>
                    <a:pt x="3" y="95"/>
                  </a:cubicBezTo>
                  <a:cubicBezTo>
                    <a:pt x="3" y="80"/>
                    <a:pt x="3" y="63"/>
                    <a:pt x="3" y="48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2"/>
                  </a:lnTo>
                  <a:lnTo>
                    <a:pt x="3" y="2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5" y="34"/>
                    <a:pt x="55" y="65"/>
                    <a:pt x="53" y="95"/>
                  </a:cubicBezTo>
                  <a:cubicBezTo>
                    <a:pt x="53" y="126"/>
                    <a:pt x="53" y="156"/>
                    <a:pt x="53" y="185"/>
                  </a:cubicBezTo>
                  <a:moveTo>
                    <a:pt x="51" y="185"/>
                  </a:moveTo>
                  <a:lnTo>
                    <a:pt x="51" y="185"/>
                  </a:lnTo>
                  <a:cubicBezTo>
                    <a:pt x="51" y="92"/>
                    <a:pt x="51" y="92"/>
                    <a:pt x="51" y="92"/>
                  </a:cubicBezTo>
                  <a:cubicBezTo>
                    <a:pt x="49" y="63"/>
                    <a:pt x="49" y="34"/>
                    <a:pt x="51" y="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63"/>
                    <a:pt x="5" y="80"/>
                    <a:pt x="5" y="95"/>
                  </a:cubicBezTo>
                  <a:cubicBezTo>
                    <a:pt x="5" y="109"/>
                    <a:pt x="5" y="124"/>
                    <a:pt x="5" y="141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9" y="185"/>
                    <a:pt x="34" y="185"/>
                    <a:pt x="51" y="18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2300" lIns="90000" spcFirstLastPara="1" rIns="90000" wrap="square" tIns="22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1524887" y="1074648"/>
              <a:ext cx="688462" cy="1623141"/>
            </a:xfrm>
            <a:custGeom>
              <a:rect b="b" l="l" r="r" t="t"/>
              <a:pathLst>
                <a:path extrusionOk="0" h="1035" w="439">
                  <a:moveTo>
                    <a:pt x="429" y="1028"/>
                  </a:moveTo>
                  <a:lnTo>
                    <a:pt x="429" y="1028"/>
                  </a:lnTo>
                  <a:cubicBezTo>
                    <a:pt x="221" y="1032"/>
                    <a:pt x="221" y="1032"/>
                    <a:pt x="221" y="1032"/>
                  </a:cubicBezTo>
                  <a:cubicBezTo>
                    <a:pt x="114" y="1032"/>
                    <a:pt x="114" y="1032"/>
                    <a:pt x="114" y="1032"/>
                  </a:cubicBezTo>
                  <a:cubicBezTo>
                    <a:pt x="9" y="1035"/>
                    <a:pt x="9" y="1035"/>
                    <a:pt x="9" y="1035"/>
                  </a:cubicBezTo>
                  <a:cubicBezTo>
                    <a:pt x="0" y="1035"/>
                    <a:pt x="0" y="1035"/>
                    <a:pt x="0" y="1035"/>
                  </a:cubicBezTo>
                  <a:cubicBezTo>
                    <a:pt x="0" y="1028"/>
                    <a:pt x="0" y="1028"/>
                    <a:pt x="0" y="1028"/>
                  </a:cubicBezTo>
                  <a:cubicBezTo>
                    <a:pt x="0" y="942"/>
                    <a:pt x="0" y="858"/>
                    <a:pt x="0" y="772"/>
                  </a:cubicBezTo>
                  <a:cubicBezTo>
                    <a:pt x="0" y="730"/>
                    <a:pt x="0" y="688"/>
                    <a:pt x="3" y="646"/>
                  </a:cubicBezTo>
                  <a:cubicBezTo>
                    <a:pt x="5" y="517"/>
                    <a:pt x="5" y="517"/>
                    <a:pt x="5" y="517"/>
                  </a:cubicBezTo>
                  <a:cubicBezTo>
                    <a:pt x="5" y="475"/>
                    <a:pt x="5" y="433"/>
                    <a:pt x="5" y="391"/>
                  </a:cubicBezTo>
                  <a:cubicBezTo>
                    <a:pt x="5" y="347"/>
                    <a:pt x="5" y="305"/>
                    <a:pt x="5" y="263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8" y="2"/>
                    <a:pt x="148" y="2"/>
                    <a:pt x="21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9"/>
                    <a:pt x="438" y="9"/>
                    <a:pt x="438" y="9"/>
                  </a:cubicBezTo>
                  <a:cubicBezTo>
                    <a:pt x="438" y="93"/>
                    <a:pt x="440" y="179"/>
                    <a:pt x="438" y="265"/>
                  </a:cubicBezTo>
                  <a:cubicBezTo>
                    <a:pt x="438" y="349"/>
                    <a:pt x="438" y="435"/>
                    <a:pt x="438" y="522"/>
                  </a:cubicBezTo>
                  <a:cubicBezTo>
                    <a:pt x="434" y="776"/>
                    <a:pt x="434" y="776"/>
                    <a:pt x="434" y="776"/>
                  </a:cubicBezTo>
                  <a:lnTo>
                    <a:pt x="429" y="1028"/>
                  </a:lnTo>
                  <a:moveTo>
                    <a:pt x="429" y="1026"/>
                  </a:moveTo>
                  <a:lnTo>
                    <a:pt x="429" y="1026"/>
                  </a:lnTo>
                  <a:cubicBezTo>
                    <a:pt x="425" y="770"/>
                    <a:pt x="425" y="770"/>
                    <a:pt x="425" y="770"/>
                  </a:cubicBezTo>
                  <a:cubicBezTo>
                    <a:pt x="423" y="515"/>
                    <a:pt x="423" y="515"/>
                    <a:pt x="423" y="515"/>
                  </a:cubicBezTo>
                  <a:cubicBezTo>
                    <a:pt x="421" y="429"/>
                    <a:pt x="421" y="345"/>
                    <a:pt x="421" y="261"/>
                  </a:cubicBezTo>
                  <a:cubicBezTo>
                    <a:pt x="421" y="177"/>
                    <a:pt x="421" y="93"/>
                    <a:pt x="421" y="9"/>
                  </a:cubicBezTo>
                  <a:cubicBezTo>
                    <a:pt x="429" y="17"/>
                    <a:pt x="429" y="17"/>
                    <a:pt x="429" y="17"/>
                  </a:cubicBezTo>
                  <a:cubicBezTo>
                    <a:pt x="219" y="15"/>
                    <a:pt x="219" y="15"/>
                    <a:pt x="219" y="15"/>
                  </a:cubicBezTo>
                  <a:cubicBezTo>
                    <a:pt x="148" y="15"/>
                    <a:pt x="78" y="13"/>
                    <a:pt x="9" y="1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305"/>
                    <a:pt x="11" y="347"/>
                    <a:pt x="11" y="391"/>
                  </a:cubicBezTo>
                  <a:cubicBezTo>
                    <a:pt x="11" y="433"/>
                    <a:pt x="11" y="475"/>
                    <a:pt x="13" y="517"/>
                  </a:cubicBezTo>
                  <a:cubicBezTo>
                    <a:pt x="13" y="646"/>
                    <a:pt x="13" y="646"/>
                    <a:pt x="13" y="646"/>
                  </a:cubicBezTo>
                  <a:cubicBezTo>
                    <a:pt x="15" y="688"/>
                    <a:pt x="15" y="730"/>
                    <a:pt x="15" y="772"/>
                  </a:cubicBezTo>
                  <a:cubicBezTo>
                    <a:pt x="15" y="858"/>
                    <a:pt x="15" y="942"/>
                    <a:pt x="15" y="1028"/>
                  </a:cubicBezTo>
                  <a:cubicBezTo>
                    <a:pt x="9" y="1020"/>
                    <a:pt x="9" y="1020"/>
                    <a:pt x="9" y="1020"/>
                  </a:cubicBezTo>
                  <a:cubicBezTo>
                    <a:pt x="112" y="1022"/>
                    <a:pt x="112" y="1022"/>
                    <a:pt x="112" y="1022"/>
                  </a:cubicBezTo>
                  <a:cubicBezTo>
                    <a:pt x="217" y="1022"/>
                    <a:pt x="217" y="1022"/>
                    <a:pt x="217" y="1022"/>
                  </a:cubicBezTo>
                  <a:lnTo>
                    <a:pt x="429" y="102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620550" y="2205358"/>
              <a:ext cx="498703" cy="376381"/>
            </a:xfrm>
            <a:custGeom>
              <a:rect b="b" l="l" r="r" t="t"/>
              <a:pathLst>
                <a:path extrusionOk="0" h="240" w="318">
                  <a:moveTo>
                    <a:pt x="314" y="236"/>
                  </a:moveTo>
                  <a:lnTo>
                    <a:pt x="314" y="236"/>
                  </a:lnTo>
                  <a:cubicBezTo>
                    <a:pt x="236" y="238"/>
                    <a:pt x="236" y="238"/>
                    <a:pt x="236" y="238"/>
                  </a:cubicBezTo>
                  <a:cubicBezTo>
                    <a:pt x="211" y="238"/>
                    <a:pt x="186" y="238"/>
                    <a:pt x="158" y="238"/>
                  </a:cubicBezTo>
                  <a:cubicBezTo>
                    <a:pt x="133" y="238"/>
                    <a:pt x="108" y="240"/>
                    <a:pt x="80" y="240"/>
                  </a:cubicBezTo>
                  <a:cubicBezTo>
                    <a:pt x="55" y="240"/>
                    <a:pt x="30" y="238"/>
                    <a:pt x="3" y="23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196"/>
                    <a:pt x="3" y="158"/>
                    <a:pt x="3" y="120"/>
                  </a:cubicBezTo>
                  <a:cubicBezTo>
                    <a:pt x="3" y="80"/>
                    <a:pt x="0" y="42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5" y="0"/>
                    <a:pt x="106" y="0"/>
                    <a:pt x="158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23"/>
                    <a:pt x="316" y="42"/>
                    <a:pt x="316" y="63"/>
                  </a:cubicBezTo>
                  <a:cubicBezTo>
                    <a:pt x="316" y="120"/>
                    <a:pt x="316" y="120"/>
                    <a:pt x="316" y="120"/>
                  </a:cubicBezTo>
                  <a:lnTo>
                    <a:pt x="314" y="236"/>
                  </a:lnTo>
                  <a:moveTo>
                    <a:pt x="312" y="236"/>
                  </a:moveTo>
                  <a:lnTo>
                    <a:pt x="312" y="236"/>
                  </a:lnTo>
                  <a:cubicBezTo>
                    <a:pt x="309" y="118"/>
                    <a:pt x="309" y="118"/>
                    <a:pt x="309" y="118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09" y="42"/>
                    <a:pt x="309" y="23"/>
                    <a:pt x="309" y="5"/>
                  </a:cubicBezTo>
                  <a:cubicBezTo>
                    <a:pt x="314" y="9"/>
                    <a:pt x="314" y="9"/>
                    <a:pt x="314" y="9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06" y="7"/>
                    <a:pt x="55" y="7"/>
                    <a:pt x="3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2"/>
                    <a:pt x="5" y="80"/>
                    <a:pt x="5" y="120"/>
                  </a:cubicBezTo>
                  <a:cubicBezTo>
                    <a:pt x="5" y="158"/>
                    <a:pt x="5" y="196"/>
                    <a:pt x="7" y="236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28" y="232"/>
                    <a:pt x="55" y="232"/>
                    <a:pt x="80" y="232"/>
                  </a:cubicBezTo>
                  <a:cubicBezTo>
                    <a:pt x="106" y="232"/>
                    <a:pt x="131" y="232"/>
                    <a:pt x="156" y="232"/>
                  </a:cubicBezTo>
                  <a:cubicBezTo>
                    <a:pt x="234" y="234"/>
                    <a:pt x="234" y="234"/>
                    <a:pt x="234" y="234"/>
                  </a:cubicBezTo>
                  <a:lnTo>
                    <a:pt x="312" y="23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1400" lIns="90000" spcFirstLastPara="1" rIns="90000" wrap="square" tIns="4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1532728" y="1408686"/>
              <a:ext cx="668075" cy="48616"/>
            </a:xfrm>
            <a:custGeom>
              <a:rect b="b" l="l" r="r" t="t"/>
              <a:pathLst>
                <a:path extrusionOk="0" h="31" w="426">
                  <a:moveTo>
                    <a:pt x="424" y="27"/>
                  </a:moveTo>
                  <a:lnTo>
                    <a:pt x="424" y="27"/>
                  </a:lnTo>
                  <a:cubicBezTo>
                    <a:pt x="391" y="29"/>
                    <a:pt x="357" y="29"/>
                    <a:pt x="321" y="29"/>
                  </a:cubicBezTo>
                  <a:cubicBezTo>
                    <a:pt x="286" y="29"/>
                    <a:pt x="250" y="31"/>
                    <a:pt x="216" y="31"/>
                  </a:cubicBezTo>
                  <a:cubicBezTo>
                    <a:pt x="181" y="29"/>
                    <a:pt x="145" y="29"/>
                    <a:pt x="109" y="29"/>
                  </a:cubicBezTo>
                  <a:cubicBezTo>
                    <a:pt x="73" y="27"/>
                    <a:pt x="37" y="29"/>
                    <a:pt x="4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7" y="0"/>
                    <a:pt x="73" y="0"/>
                    <a:pt x="109" y="0"/>
                  </a:cubicBezTo>
                  <a:cubicBezTo>
                    <a:pt x="143" y="0"/>
                    <a:pt x="178" y="0"/>
                    <a:pt x="214" y="0"/>
                  </a:cubicBezTo>
                  <a:cubicBezTo>
                    <a:pt x="250" y="0"/>
                    <a:pt x="284" y="0"/>
                    <a:pt x="319" y="0"/>
                  </a:cubicBezTo>
                  <a:cubicBezTo>
                    <a:pt x="355" y="0"/>
                    <a:pt x="389" y="2"/>
                    <a:pt x="424" y="2"/>
                  </a:cubicBezTo>
                  <a:cubicBezTo>
                    <a:pt x="426" y="2"/>
                    <a:pt x="426" y="2"/>
                    <a:pt x="426" y="2"/>
                  </a:cubicBezTo>
                  <a:cubicBezTo>
                    <a:pt x="426" y="4"/>
                    <a:pt x="426" y="4"/>
                    <a:pt x="426" y="4"/>
                  </a:cubicBezTo>
                  <a:lnTo>
                    <a:pt x="424" y="27"/>
                  </a:lnTo>
                  <a:moveTo>
                    <a:pt x="424" y="27"/>
                  </a:moveTo>
                  <a:lnTo>
                    <a:pt x="424" y="27"/>
                  </a:lnTo>
                  <a:cubicBezTo>
                    <a:pt x="424" y="4"/>
                    <a:pt x="424" y="4"/>
                    <a:pt x="424" y="4"/>
                  </a:cubicBezTo>
                  <a:lnTo>
                    <a:pt x="424" y="4"/>
                  </a:lnTo>
                  <a:cubicBezTo>
                    <a:pt x="389" y="6"/>
                    <a:pt x="355" y="6"/>
                    <a:pt x="319" y="8"/>
                  </a:cubicBezTo>
                  <a:cubicBezTo>
                    <a:pt x="284" y="8"/>
                    <a:pt x="250" y="8"/>
                    <a:pt x="214" y="8"/>
                  </a:cubicBezTo>
                  <a:cubicBezTo>
                    <a:pt x="178" y="8"/>
                    <a:pt x="143" y="8"/>
                    <a:pt x="109" y="8"/>
                  </a:cubicBezTo>
                  <a:cubicBezTo>
                    <a:pt x="73" y="8"/>
                    <a:pt x="37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7" y="25"/>
                    <a:pt x="73" y="25"/>
                    <a:pt x="109" y="25"/>
                  </a:cubicBezTo>
                  <a:cubicBezTo>
                    <a:pt x="143" y="25"/>
                    <a:pt x="178" y="23"/>
                    <a:pt x="212" y="23"/>
                  </a:cubicBezTo>
                  <a:cubicBezTo>
                    <a:pt x="248" y="23"/>
                    <a:pt x="281" y="25"/>
                    <a:pt x="317" y="25"/>
                  </a:cubicBezTo>
                  <a:cubicBezTo>
                    <a:pt x="353" y="25"/>
                    <a:pt x="389" y="25"/>
                    <a:pt x="424" y="2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532728" y="2056374"/>
              <a:ext cx="668075" cy="47048"/>
            </a:xfrm>
            <a:custGeom>
              <a:rect b="b" l="l" r="r" t="t"/>
              <a:pathLst>
                <a:path extrusionOk="0" h="30" w="426">
                  <a:moveTo>
                    <a:pt x="424" y="28"/>
                  </a:moveTo>
                  <a:lnTo>
                    <a:pt x="424" y="28"/>
                  </a:lnTo>
                  <a:cubicBezTo>
                    <a:pt x="391" y="28"/>
                    <a:pt x="357" y="30"/>
                    <a:pt x="321" y="30"/>
                  </a:cubicBezTo>
                  <a:cubicBezTo>
                    <a:pt x="286" y="30"/>
                    <a:pt x="250" y="30"/>
                    <a:pt x="216" y="30"/>
                  </a:cubicBezTo>
                  <a:cubicBezTo>
                    <a:pt x="181" y="30"/>
                    <a:pt x="145" y="30"/>
                    <a:pt x="109" y="28"/>
                  </a:cubicBezTo>
                  <a:cubicBezTo>
                    <a:pt x="73" y="28"/>
                    <a:pt x="37" y="28"/>
                    <a:pt x="4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1"/>
                    <a:pt x="73" y="1"/>
                    <a:pt x="109" y="1"/>
                  </a:cubicBezTo>
                  <a:cubicBezTo>
                    <a:pt x="143" y="1"/>
                    <a:pt x="178" y="-1"/>
                    <a:pt x="214" y="1"/>
                  </a:cubicBezTo>
                  <a:cubicBezTo>
                    <a:pt x="250" y="1"/>
                    <a:pt x="284" y="1"/>
                    <a:pt x="319" y="1"/>
                  </a:cubicBezTo>
                  <a:cubicBezTo>
                    <a:pt x="355" y="1"/>
                    <a:pt x="389" y="3"/>
                    <a:pt x="424" y="3"/>
                  </a:cubicBezTo>
                  <a:cubicBezTo>
                    <a:pt x="426" y="3"/>
                    <a:pt x="426" y="3"/>
                    <a:pt x="426" y="3"/>
                  </a:cubicBezTo>
                  <a:cubicBezTo>
                    <a:pt x="426" y="5"/>
                    <a:pt x="426" y="5"/>
                    <a:pt x="426" y="5"/>
                  </a:cubicBezTo>
                  <a:lnTo>
                    <a:pt x="424" y="28"/>
                  </a:lnTo>
                  <a:moveTo>
                    <a:pt x="424" y="28"/>
                  </a:moveTo>
                  <a:lnTo>
                    <a:pt x="424" y="28"/>
                  </a:lnTo>
                  <a:cubicBezTo>
                    <a:pt x="424" y="5"/>
                    <a:pt x="424" y="5"/>
                    <a:pt x="424" y="5"/>
                  </a:cubicBezTo>
                  <a:lnTo>
                    <a:pt x="424" y="5"/>
                  </a:lnTo>
                  <a:cubicBezTo>
                    <a:pt x="389" y="7"/>
                    <a:pt x="355" y="7"/>
                    <a:pt x="319" y="7"/>
                  </a:cubicBezTo>
                  <a:cubicBezTo>
                    <a:pt x="284" y="9"/>
                    <a:pt x="250" y="9"/>
                    <a:pt x="214" y="9"/>
                  </a:cubicBezTo>
                  <a:cubicBezTo>
                    <a:pt x="178" y="9"/>
                    <a:pt x="143" y="9"/>
                    <a:pt x="109" y="9"/>
                  </a:cubicBezTo>
                  <a:cubicBezTo>
                    <a:pt x="73" y="7"/>
                    <a:pt x="37" y="7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7" y="26"/>
                    <a:pt x="73" y="26"/>
                    <a:pt x="109" y="26"/>
                  </a:cubicBezTo>
                  <a:cubicBezTo>
                    <a:pt x="143" y="26"/>
                    <a:pt x="178" y="24"/>
                    <a:pt x="212" y="24"/>
                  </a:cubicBezTo>
                  <a:cubicBezTo>
                    <a:pt x="248" y="24"/>
                    <a:pt x="281" y="24"/>
                    <a:pt x="317" y="24"/>
                  </a:cubicBezTo>
                  <a:cubicBezTo>
                    <a:pt x="353" y="26"/>
                    <a:pt x="389" y="26"/>
                    <a:pt x="424" y="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205507" y="1170312"/>
              <a:ext cx="368539" cy="1516500"/>
            </a:xfrm>
            <a:custGeom>
              <a:rect b="b" l="l" r="r" t="t"/>
              <a:pathLst>
                <a:path extrusionOk="0" h="967" w="235">
                  <a:moveTo>
                    <a:pt x="235" y="948"/>
                  </a:moveTo>
                  <a:lnTo>
                    <a:pt x="235" y="948"/>
                  </a:lnTo>
                  <a:cubicBezTo>
                    <a:pt x="166" y="959"/>
                    <a:pt x="166" y="959"/>
                    <a:pt x="166" y="959"/>
                  </a:cubicBezTo>
                  <a:cubicBezTo>
                    <a:pt x="143" y="961"/>
                    <a:pt x="120" y="963"/>
                    <a:pt x="94" y="967"/>
                  </a:cubicBezTo>
                  <a:cubicBezTo>
                    <a:pt x="90" y="967"/>
                    <a:pt x="90" y="967"/>
                    <a:pt x="90" y="967"/>
                  </a:cubicBezTo>
                  <a:cubicBezTo>
                    <a:pt x="90" y="963"/>
                    <a:pt x="90" y="963"/>
                    <a:pt x="90" y="963"/>
                  </a:cubicBezTo>
                  <a:cubicBezTo>
                    <a:pt x="77" y="845"/>
                    <a:pt x="77" y="845"/>
                    <a:pt x="77" y="845"/>
                  </a:cubicBezTo>
                  <a:cubicBezTo>
                    <a:pt x="65" y="728"/>
                    <a:pt x="65" y="728"/>
                    <a:pt x="65" y="728"/>
                  </a:cubicBezTo>
                  <a:cubicBezTo>
                    <a:pt x="59" y="669"/>
                    <a:pt x="59" y="669"/>
                    <a:pt x="59" y="669"/>
                  </a:cubicBezTo>
                  <a:cubicBezTo>
                    <a:pt x="54" y="610"/>
                    <a:pt x="54" y="610"/>
                    <a:pt x="54" y="610"/>
                  </a:cubicBezTo>
                  <a:cubicBezTo>
                    <a:pt x="48" y="551"/>
                    <a:pt x="48" y="551"/>
                    <a:pt x="48" y="551"/>
                  </a:cubicBezTo>
                  <a:cubicBezTo>
                    <a:pt x="44" y="492"/>
                    <a:pt x="44" y="492"/>
                    <a:pt x="44" y="492"/>
                  </a:cubicBezTo>
                  <a:cubicBezTo>
                    <a:pt x="33" y="374"/>
                    <a:pt x="33" y="374"/>
                    <a:pt x="33" y="374"/>
                  </a:cubicBezTo>
                  <a:cubicBezTo>
                    <a:pt x="31" y="334"/>
                    <a:pt x="27" y="297"/>
                    <a:pt x="25" y="257"/>
                  </a:cubicBezTo>
                  <a:cubicBezTo>
                    <a:pt x="16" y="179"/>
                    <a:pt x="8" y="99"/>
                    <a:pt x="0" y="2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60" y="86"/>
                    <a:pt x="168" y="164"/>
                    <a:pt x="176" y="244"/>
                  </a:cubicBezTo>
                  <a:cubicBezTo>
                    <a:pt x="185" y="322"/>
                    <a:pt x="191" y="402"/>
                    <a:pt x="197" y="480"/>
                  </a:cubicBezTo>
                  <a:cubicBezTo>
                    <a:pt x="206" y="559"/>
                    <a:pt x="212" y="637"/>
                    <a:pt x="218" y="717"/>
                  </a:cubicBezTo>
                  <a:lnTo>
                    <a:pt x="235" y="948"/>
                  </a:lnTo>
                  <a:moveTo>
                    <a:pt x="235" y="948"/>
                  </a:moveTo>
                  <a:lnTo>
                    <a:pt x="235" y="948"/>
                  </a:lnTo>
                  <a:cubicBezTo>
                    <a:pt x="208" y="711"/>
                    <a:pt x="208" y="711"/>
                    <a:pt x="208" y="711"/>
                  </a:cubicBezTo>
                  <a:cubicBezTo>
                    <a:pt x="199" y="631"/>
                    <a:pt x="189" y="553"/>
                    <a:pt x="183" y="475"/>
                  </a:cubicBezTo>
                  <a:cubicBezTo>
                    <a:pt x="174" y="398"/>
                    <a:pt x="166" y="320"/>
                    <a:pt x="160" y="242"/>
                  </a:cubicBezTo>
                  <a:cubicBezTo>
                    <a:pt x="151" y="164"/>
                    <a:pt x="145" y="86"/>
                    <a:pt x="138" y="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99"/>
                    <a:pt x="21" y="177"/>
                    <a:pt x="29" y="257"/>
                  </a:cubicBezTo>
                  <a:cubicBezTo>
                    <a:pt x="33" y="294"/>
                    <a:pt x="37" y="334"/>
                    <a:pt x="42" y="374"/>
                  </a:cubicBezTo>
                  <a:cubicBezTo>
                    <a:pt x="54" y="490"/>
                    <a:pt x="54" y="490"/>
                    <a:pt x="54" y="490"/>
                  </a:cubicBezTo>
                  <a:cubicBezTo>
                    <a:pt x="63" y="549"/>
                    <a:pt x="63" y="549"/>
                    <a:pt x="63" y="549"/>
                  </a:cubicBezTo>
                  <a:cubicBezTo>
                    <a:pt x="67" y="608"/>
                    <a:pt x="67" y="608"/>
                    <a:pt x="67" y="608"/>
                  </a:cubicBezTo>
                  <a:cubicBezTo>
                    <a:pt x="73" y="667"/>
                    <a:pt x="73" y="667"/>
                    <a:pt x="73" y="667"/>
                  </a:cubicBezTo>
                  <a:cubicBezTo>
                    <a:pt x="80" y="726"/>
                    <a:pt x="80" y="726"/>
                    <a:pt x="80" y="726"/>
                  </a:cubicBezTo>
                  <a:cubicBezTo>
                    <a:pt x="90" y="843"/>
                    <a:pt x="90" y="843"/>
                    <a:pt x="90" y="843"/>
                  </a:cubicBezTo>
                  <a:cubicBezTo>
                    <a:pt x="98" y="961"/>
                    <a:pt x="98" y="961"/>
                    <a:pt x="98" y="961"/>
                  </a:cubicBezTo>
                  <a:cubicBezTo>
                    <a:pt x="94" y="957"/>
                    <a:pt x="94" y="957"/>
                    <a:pt x="94" y="957"/>
                  </a:cubicBezTo>
                  <a:cubicBezTo>
                    <a:pt x="117" y="957"/>
                    <a:pt x="141" y="955"/>
                    <a:pt x="164" y="953"/>
                  </a:cubicBezTo>
                  <a:lnTo>
                    <a:pt x="235" y="94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313716" y="2228882"/>
              <a:ext cx="247783" cy="304241"/>
            </a:xfrm>
            <a:custGeom>
              <a:rect b="b" l="l" r="r" t="t"/>
              <a:pathLst>
                <a:path extrusionOk="0" h="194" w="158">
                  <a:moveTo>
                    <a:pt x="158" y="177"/>
                  </a:moveTo>
                  <a:lnTo>
                    <a:pt x="158" y="177"/>
                  </a:lnTo>
                  <a:cubicBezTo>
                    <a:pt x="137" y="179"/>
                    <a:pt x="114" y="183"/>
                    <a:pt x="91" y="185"/>
                  </a:cubicBezTo>
                  <a:cubicBezTo>
                    <a:pt x="67" y="189"/>
                    <a:pt x="44" y="191"/>
                    <a:pt x="21" y="194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3" y="162"/>
                    <a:pt x="13" y="133"/>
                    <a:pt x="11" y="105"/>
                  </a:cubicBezTo>
                  <a:cubicBezTo>
                    <a:pt x="8" y="76"/>
                    <a:pt x="4" y="48"/>
                    <a:pt x="0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5" y="13"/>
                    <a:pt x="48" y="11"/>
                    <a:pt x="72" y="8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4"/>
                    <a:pt x="149" y="63"/>
                    <a:pt x="151" y="91"/>
                  </a:cubicBezTo>
                  <a:cubicBezTo>
                    <a:pt x="155" y="135"/>
                    <a:pt x="155" y="135"/>
                    <a:pt x="155" y="135"/>
                  </a:cubicBezTo>
                  <a:lnTo>
                    <a:pt x="158" y="177"/>
                  </a:lnTo>
                  <a:moveTo>
                    <a:pt x="158" y="175"/>
                  </a:moveTo>
                  <a:lnTo>
                    <a:pt x="158" y="175"/>
                  </a:lnTo>
                  <a:cubicBezTo>
                    <a:pt x="151" y="133"/>
                    <a:pt x="151" y="133"/>
                    <a:pt x="151" y="133"/>
                  </a:cubicBezTo>
                  <a:cubicBezTo>
                    <a:pt x="145" y="91"/>
                    <a:pt x="145" y="91"/>
                    <a:pt x="145" y="91"/>
                  </a:cubicBezTo>
                  <a:cubicBezTo>
                    <a:pt x="141" y="61"/>
                    <a:pt x="139" y="34"/>
                    <a:pt x="135" y="6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48" y="17"/>
                    <a:pt x="25" y="19"/>
                    <a:pt x="2" y="2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46"/>
                    <a:pt x="11" y="76"/>
                    <a:pt x="13" y="105"/>
                  </a:cubicBezTo>
                  <a:cubicBezTo>
                    <a:pt x="17" y="133"/>
                    <a:pt x="21" y="162"/>
                    <a:pt x="23" y="189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42" y="183"/>
                    <a:pt x="65" y="183"/>
                    <a:pt x="86" y="181"/>
                  </a:cubicBezTo>
                  <a:cubicBezTo>
                    <a:pt x="109" y="179"/>
                    <a:pt x="132" y="177"/>
                    <a:pt x="158" y="17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4825" lIns="90000" spcFirstLastPara="1" rIns="90000" wrap="square" tIns="24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323126" y="2264951"/>
              <a:ext cx="23524" cy="254057"/>
            </a:xfrm>
            <a:custGeom>
              <a:rect b="b" l="l" r="r" t="t"/>
              <a:pathLst>
                <a:path extrusionOk="0" fill="none" h="162" w="15">
                  <a:moveTo>
                    <a:pt x="0" y="0"/>
                  </a:moveTo>
                  <a:lnTo>
                    <a:pt x="0" y="0"/>
                  </a:lnTo>
                  <a:cubicBezTo>
                    <a:pt x="5" y="55"/>
                    <a:pt x="9" y="110"/>
                    <a:pt x="15" y="16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12600" lIns="90700" spcFirstLastPara="1" rIns="90700" wrap="square" tIns="12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2227463" y="1331842"/>
              <a:ext cx="221123" cy="62730"/>
            </a:xfrm>
            <a:custGeom>
              <a:rect b="b" l="l" r="r" t="t"/>
              <a:pathLst>
                <a:path extrusionOk="0" h="40" w="141">
                  <a:moveTo>
                    <a:pt x="141" y="25"/>
                  </a:moveTo>
                  <a:lnTo>
                    <a:pt x="141" y="25"/>
                  </a:lnTo>
                  <a:cubicBezTo>
                    <a:pt x="131" y="28"/>
                    <a:pt x="120" y="28"/>
                    <a:pt x="110" y="30"/>
                  </a:cubicBezTo>
                  <a:cubicBezTo>
                    <a:pt x="97" y="32"/>
                    <a:pt x="87" y="34"/>
                    <a:pt x="74" y="34"/>
                  </a:cubicBezTo>
                  <a:cubicBezTo>
                    <a:pt x="63" y="36"/>
                    <a:pt x="51" y="36"/>
                    <a:pt x="38" y="36"/>
                  </a:cubicBezTo>
                  <a:cubicBezTo>
                    <a:pt x="28" y="38"/>
                    <a:pt x="15" y="38"/>
                    <a:pt x="5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2"/>
                    <a:pt x="0" y="23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3" y="9"/>
                    <a:pt x="47" y="7"/>
                    <a:pt x="70" y="4"/>
                  </a:cubicBezTo>
                  <a:cubicBezTo>
                    <a:pt x="80" y="2"/>
                    <a:pt x="93" y="2"/>
                    <a:pt x="103" y="2"/>
                  </a:cubicBezTo>
                  <a:cubicBezTo>
                    <a:pt x="116" y="0"/>
                    <a:pt x="127" y="0"/>
                    <a:pt x="13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9"/>
                    <a:pt x="141" y="17"/>
                    <a:pt x="141" y="25"/>
                  </a:cubicBezTo>
                  <a:moveTo>
                    <a:pt x="141" y="23"/>
                  </a:moveTo>
                  <a:lnTo>
                    <a:pt x="141" y="23"/>
                  </a:lnTo>
                  <a:cubicBezTo>
                    <a:pt x="139" y="15"/>
                    <a:pt x="137" y="9"/>
                    <a:pt x="137" y="2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29" y="7"/>
                    <a:pt x="116" y="9"/>
                    <a:pt x="106" y="9"/>
                  </a:cubicBezTo>
                  <a:cubicBezTo>
                    <a:pt x="93" y="11"/>
                    <a:pt x="82" y="13"/>
                    <a:pt x="72" y="13"/>
                  </a:cubicBezTo>
                  <a:cubicBezTo>
                    <a:pt x="49" y="15"/>
                    <a:pt x="26" y="17"/>
                    <a:pt x="2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3"/>
                    <a:pt x="5" y="30"/>
                    <a:pt x="7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15" y="36"/>
                    <a:pt x="28" y="34"/>
                    <a:pt x="38" y="32"/>
                  </a:cubicBezTo>
                  <a:cubicBezTo>
                    <a:pt x="49" y="32"/>
                    <a:pt x="59" y="30"/>
                    <a:pt x="72" y="28"/>
                  </a:cubicBezTo>
                  <a:cubicBezTo>
                    <a:pt x="82" y="28"/>
                    <a:pt x="93" y="25"/>
                    <a:pt x="106" y="25"/>
                  </a:cubicBezTo>
                  <a:cubicBezTo>
                    <a:pt x="116" y="25"/>
                    <a:pt x="129" y="23"/>
                    <a:pt x="141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27112" y="2818544"/>
              <a:ext cx="307377" cy="310514"/>
            </a:xfrm>
            <a:custGeom>
              <a:rect b="b" l="l" r="r" t="t"/>
              <a:pathLst>
                <a:path extrusionOk="0" h="198" w="196">
                  <a:moveTo>
                    <a:pt x="192" y="196"/>
                  </a:moveTo>
                  <a:lnTo>
                    <a:pt x="192" y="196"/>
                  </a:lnTo>
                  <a:cubicBezTo>
                    <a:pt x="162" y="196"/>
                    <a:pt x="131" y="196"/>
                    <a:pt x="99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36" y="198"/>
                    <a:pt x="19" y="198"/>
                    <a:pt x="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3" y="131"/>
                    <a:pt x="3" y="99"/>
                  </a:cubicBezTo>
                  <a:cubicBezTo>
                    <a:pt x="3" y="85"/>
                    <a:pt x="3" y="68"/>
                    <a:pt x="3" y="51"/>
                  </a:cubicBezTo>
                  <a:cubicBezTo>
                    <a:pt x="3" y="36"/>
                    <a:pt x="3" y="19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6" y="0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36"/>
                    <a:pt x="196" y="68"/>
                    <a:pt x="196" y="101"/>
                  </a:cubicBezTo>
                  <a:lnTo>
                    <a:pt x="192" y="196"/>
                  </a:lnTo>
                  <a:moveTo>
                    <a:pt x="192" y="194"/>
                  </a:moveTo>
                  <a:lnTo>
                    <a:pt x="192" y="194"/>
                  </a:lnTo>
                  <a:cubicBezTo>
                    <a:pt x="190" y="97"/>
                    <a:pt x="190" y="97"/>
                    <a:pt x="190" y="97"/>
                  </a:cubicBezTo>
                  <a:cubicBezTo>
                    <a:pt x="190" y="66"/>
                    <a:pt x="187" y="36"/>
                    <a:pt x="187" y="5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77" y="9"/>
                    <a:pt x="160" y="9"/>
                    <a:pt x="145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65" y="7"/>
                    <a:pt x="36" y="7"/>
                    <a:pt x="5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19"/>
                    <a:pt x="5" y="36"/>
                    <a:pt x="5" y="51"/>
                  </a:cubicBezTo>
                  <a:cubicBezTo>
                    <a:pt x="5" y="68"/>
                    <a:pt x="5" y="85"/>
                    <a:pt x="5" y="99"/>
                  </a:cubicBezTo>
                  <a:cubicBezTo>
                    <a:pt x="5" y="131"/>
                    <a:pt x="7" y="162"/>
                    <a:pt x="7" y="194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19" y="192"/>
                    <a:pt x="34" y="192"/>
                    <a:pt x="51" y="192"/>
                  </a:cubicBezTo>
                  <a:cubicBezTo>
                    <a:pt x="97" y="192"/>
                    <a:pt x="97" y="192"/>
                    <a:pt x="97" y="192"/>
                  </a:cubicBezTo>
                  <a:cubicBezTo>
                    <a:pt x="129" y="192"/>
                    <a:pt x="160" y="194"/>
                    <a:pt x="192" y="1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6275" lIns="90000" spcFirstLastPara="1" rIns="90000" wrap="square" tIns="26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74160" y="2826386"/>
              <a:ext cx="12546" cy="224260"/>
            </a:xfrm>
            <a:custGeom>
              <a:rect b="b" l="l" r="r" t="t"/>
              <a:pathLst>
                <a:path extrusionOk="0" h="143" w="8">
                  <a:moveTo>
                    <a:pt x="4" y="0"/>
                  </a:moveTo>
                  <a:lnTo>
                    <a:pt x="4" y="0"/>
                  </a:lnTo>
                  <a:cubicBezTo>
                    <a:pt x="8" y="23"/>
                    <a:pt x="8" y="46"/>
                    <a:pt x="8" y="71"/>
                  </a:cubicBezTo>
                  <a:cubicBezTo>
                    <a:pt x="8" y="94"/>
                    <a:pt x="8" y="120"/>
                    <a:pt x="4" y="143"/>
                  </a:cubicBezTo>
                  <a:cubicBezTo>
                    <a:pt x="2" y="120"/>
                    <a:pt x="0" y="94"/>
                    <a:pt x="0" y="71"/>
                  </a:cubicBezTo>
                  <a:cubicBezTo>
                    <a:pt x="0" y="46"/>
                    <a:pt x="2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503956" y="2826386"/>
              <a:ext cx="12546" cy="147416"/>
            </a:xfrm>
            <a:custGeom>
              <a:rect b="b" l="l" r="r" t="t"/>
              <a:pathLst>
                <a:path extrusionOk="0" h="94" w="8">
                  <a:moveTo>
                    <a:pt x="4" y="0"/>
                  </a:moveTo>
                  <a:lnTo>
                    <a:pt x="4" y="0"/>
                  </a:lnTo>
                  <a:cubicBezTo>
                    <a:pt x="6" y="14"/>
                    <a:pt x="8" y="31"/>
                    <a:pt x="8" y="46"/>
                  </a:cubicBezTo>
                  <a:cubicBezTo>
                    <a:pt x="8" y="63"/>
                    <a:pt x="6" y="80"/>
                    <a:pt x="4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641962" y="2826386"/>
              <a:ext cx="12546" cy="194463"/>
            </a:xfrm>
            <a:custGeom>
              <a:rect b="b" l="l" r="r" t="t"/>
              <a:pathLst>
                <a:path extrusionOk="0" h="124" w="8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4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566686" y="2954982"/>
              <a:ext cx="12546" cy="120755"/>
            </a:xfrm>
            <a:custGeom>
              <a:rect b="b" l="l" r="r" t="t"/>
              <a:pathLst>
                <a:path extrusionOk="0" h="77" w="8">
                  <a:moveTo>
                    <a:pt x="4" y="0"/>
                  </a:moveTo>
                  <a:lnTo>
                    <a:pt x="4" y="0"/>
                  </a:lnTo>
                  <a:cubicBezTo>
                    <a:pt x="8" y="12"/>
                    <a:pt x="8" y="27"/>
                    <a:pt x="8" y="40"/>
                  </a:cubicBezTo>
                  <a:cubicBezTo>
                    <a:pt x="8" y="52"/>
                    <a:pt x="8" y="65"/>
                    <a:pt x="4" y="77"/>
                  </a:cubicBezTo>
                  <a:cubicBezTo>
                    <a:pt x="2" y="65"/>
                    <a:pt x="0" y="52"/>
                    <a:pt x="0" y="40"/>
                  </a:cubicBezTo>
                  <a:cubicBezTo>
                    <a:pt x="0" y="27"/>
                    <a:pt x="2" y="1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7989212" y="2818544"/>
              <a:ext cx="308945" cy="310514"/>
            </a:xfrm>
            <a:custGeom>
              <a:rect b="b" l="l" r="r" t="t"/>
              <a:pathLst>
                <a:path extrusionOk="0" h="198" w="197">
                  <a:moveTo>
                    <a:pt x="193" y="196"/>
                  </a:moveTo>
                  <a:lnTo>
                    <a:pt x="193" y="196"/>
                  </a:lnTo>
                  <a:cubicBezTo>
                    <a:pt x="161" y="196"/>
                    <a:pt x="130" y="196"/>
                    <a:pt x="98" y="198"/>
                  </a:cubicBezTo>
                  <a:cubicBezTo>
                    <a:pt x="50" y="198"/>
                    <a:pt x="50" y="198"/>
                    <a:pt x="50" y="198"/>
                  </a:cubicBezTo>
                  <a:cubicBezTo>
                    <a:pt x="35" y="198"/>
                    <a:pt x="18" y="198"/>
                    <a:pt x="4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2" y="131"/>
                    <a:pt x="2" y="99"/>
                  </a:cubicBezTo>
                  <a:cubicBezTo>
                    <a:pt x="2" y="85"/>
                    <a:pt x="2" y="68"/>
                    <a:pt x="2" y="51"/>
                  </a:cubicBezTo>
                  <a:cubicBezTo>
                    <a:pt x="2" y="36"/>
                    <a:pt x="2" y="19"/>
                    <a:pt x="2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5" y="0"/>
                    <a:pt x="67" y="0"/>
                    <a:pt x="9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1" y="0"/>
                    <a:pt x="176" y="0"/>
                    <a:pt x="191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36"/>
                    <a:pt x="195" y="68"/>
                    <a:pt x="195" y="101"/>
                  </a:cubicBezTo>
                  <a:lnTo>
                    <a:pt x="193" y="196"/>
                  </a:lnTo>
                  <a:moveTo>
                    <a:pt x="191" y="194"/>
                  </a:moveTo>
                  <a:lnTo>
                    <a:pt x="191" y="194"/>
                  </a:lnTo>
                  <a:cubicBezTo>
                    <a:pt x="189" y="97"/>
                    <a:pt x="189" y="97"/>
                    <a:pt x="189" y="97"/>
                  </a:cubicBezTo>
                  <a:cubicBezTo>
                    <a:pt x="189" y="66"/>
                    <a:pt x="187" y="36"/>
                    <a:pt x="187" y="5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76" y="9"/>
                    <a:pt x="161" y="9"/>
                    <a:pt x="144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67" y="7"/>
                    <a:pt x="35" y="7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9"/>
                    <a:pt x="4" y="36"/>
                    <a:pt x="4" y="51"/>
                  </a:cubicBezTo>
                  <a:cubicBezTo>
                    <a:pt x="4" y="68"/>
                    <a:pt x="4" y="85"/>
                    <a:pt x="4" y="99"/>
                  </a:cubicBezTo>
                  <a:cubicBezTo>
                    <a:pt x="4" y="131"/>
                    <a:pt x="6" y="162"/>
                    <a:pt x="6" y="194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18" y="192"/>
                    <a:pt x="33" y="192"/>
                    <a:pt x="5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128" y="192"/>
                    <a:pt x="159" y="194"/>
                    <a:pt x="191" y="1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6275" lIns="90000" spcFirstLastPara="1" rIns="90000" wrap="square" tIns="26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8064488" y="2826386"/>
              <a:ext cx="12546" cy="224260"/>
            </a:xfrm>
            <a:custGeom>
              <a:rect b="b" l="l" r="r" t="t"/>
              <a:pathLst>
                <a:path extrusionOk="0" h="143" w="8">
                  <a:moveTo>
                    <a:pt x="4" y="0"/>
                  </a:moveTo>
                  <a:lnTo>
                    <a:pt x="4" y="0"/>
                  </a:lnTo>
                  <a:cubicBezTo>
                    <a:pt x="6" y="23"/>
                    <a:pt x="8" y="46"/>
                    <a:pt x="8" y="71"/>
                  </a:cubicBezTo>
                  <a:cubicBezTo>
                    <a:pt x="8" y="94"/>
                    <a:pt x="6" y="120"/>
                    <a:pt x="4" y="143"/>
                  </a:cubicBezTo>
                  <a:cubicBezTo>
                    <a:pt x="0" y="120"/>
                    <a:pt x="0" y="94"/>
                    <a:pt x="0" y="71"/>
                  </a:cubicBezTo>
                  <a:cubicBezTo>
                    <a:pt x="0" y="46"/>
                    <a:pt x="0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8094285" y="2826386"/>
              <a:ext cx="6273" cy="147416"/>
            </a:xfrm>
            <a:custGeom>
              <a:rect b="b" l="l" r="r" t="t"/>
              <a:pathLst>
                <a:path extrusionOk="0" h="94" w="4">
                  <a:moveTo>
                    <a:pt x="2" y="0"/>
                  </a:moveTo>
                  <a:lnTo>
                    <a:pt x="2" y="0"/>
                  </a:lnTo>
                  <a:cubicBezTo>
                    <a:pt x="4" y="14"/>
                    <a:pt x="4" y="31"/>
                    <a:pt x="4" y="46"/>
                  </a:cubicBezTo>
                  <a:cubicBezTo>
                    <a:pt x="4" y="63"/>
                    <a:pt x="4" y="80"/>
                    <a:pt x="2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8232291" y="2826386"/>
              <a:ext cx="12546" cy="194463"/>
            </a:xfrm>
            <a:custGeom>
              <a:rect b="b" l="l" r="r" t="t"/>
              <a:pathLst>
                <a:path extrusionOk="0" h="124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4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8169561" y="2878138"/>
              <a:ext cx="12546" cy="197600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5253" y="2671129"/>
              <a:ext cx="8705356" cy="164667"/>
            </a:xfrm>
            <a:custGeom>
              <a:rect b="b" l="l" r="r" t="t"/>
              <a:pathLst>
                <a:path extrusionOk="0" h="105" w="5551">
                  <a:moveTo>
                    <a:pt x="5551" y="99"/>
                  </a:moveTo>
                  <a:lnTo>
                    <a:pt x="5551" y="99"/>
                  </a:lnTo>
                  <a:cubicBezTo>
                    <a:pt x="4168" y="103"/>
                    <a:pt x="4168" y="103"/>
                    <a:pt x="4168" y="103"/>
                  </a:cubicBezTo>
                  <a:cubicBezTo>
                    <a:pt x="3705" y="105"/>
                    <a:pt x="3242" y="105"/>
                    <a:pt x="2780" y="105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392" y="2"/>
                    <a:pt x="1392" y="2"/>
                    <a:pt x="1392" y="2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3472" y="2"/>
                    <a:pt x="3472" y="2"/>
                    <a:pt x="3472" y="2"/>
                  </a:cubicBezTo>
                  <a:cubicBezTo>
                    <a:pt x="4163" y="4"/>
                    <a:pt x="4163" y="4"/>
                    <a:pt x="4163" y="4"/>
                  </a:cubicBezTo>
                  <a:cubicBezTo>
                    <a:pt x="4626" y="4"/>
                    <a:pt x="5088" y="6"/>
                    <a:pt x="5551" y="8"/>
                  </a:cubicBezTo>
                  <a:lnTo>
                    <a:pt x="5551" y="8"/>
                  </a:lnTo>
                  <a:cubicBezTo>
                    <a:pt x="5551" y="10"/>
                    <a:pt x="5551" y="10"/>
                    <a:pt x="5551" y="10"/>
                  </a:cubicBezTo>
                  <a:lnTo>
                    <a:pt x="5551" y="99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10"/>
                    <a:pt x="5549" y="10"/>
                    <a:pt x="5549" y="10"/>
                  </a:cubicBezTo>
                  <a:cubicBezTo>
                    <a:pt x="5551" y="10"/>
                    <a:pt x="5551" y="10"/>
                    <a:pt x="5551" y="10"/>
                  </a:cubicBezTo>
                  <a:cubicBezTo>
                    <a:pt x="5088" y="14"/>
                    <a:pt x="4626" y="14"/>
                    <a:pt x="4163" y="17"/>
                  </a:cubicBezTo>
                  <a:cubicBezTo>
                    <a:pt x="3472" y="17"/>
                    <a:pt x="3472" y="17"/>
                    <a:pt x="3472" y="17"/>
                  </a:cubicBezTo>
                  <a:cubicBezTo>
                    <a:pt x="2778" y="19"/>
                    <a:pt x="2778" y="19"/>
                    <a:pt x="2778" y="19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698" y="94"/>
                    <a:pt x="698" y="94"/>
                    <a:pt x="698" y="94"/>
                  </a:cubicBezTo>
                  <a:cubicBezTo>
                    <a:pt x="1045" y="97"/>
                    <a:pt x="1045" y="97"/>
                    <a:pt x="1045" y="97"/>
                  </a:cubicBezTo>
                  <a:cubicBezTo>
                    <a:pt x="1390" y="94"/>
                    <a:pt x="1390" y="94"/>
                    <a:pt x="1390" y="94"/>
                  </a:cubicBezTo>
                  <a:cubicBezTo>
                    <a:pt x="2776" y="92"/>
                    <a:pt x="2776" y="92"/>
                    <a:pt x="2776" y="92"/>
                  </a:cubicBezTo>
                  <a:cubicBezTo>
                    <a:pt x="3236" y="90"/>
                    <a:pt x="3699" y="92"/>
                    <a:pt x="4161" y="92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1526" y="2719744"/>
              <a:ext cx="1800351" cy="10978"/>
            </a:xfrm>
            <a:custGeom>
              <a:rect b="b" l="l" r="r" t="t"/>
              <a:pathLst>
                <a:path extrusionOk="0" h="7" w="1148">
                  <a:moveTo>
                    <a:pt x="0" y="2"/>
                  </a:moveTo>
                  <a:lnTo>
                    <a:pt x="0" y="2"/>
                  </a:lnTo>
                  <a:cubicBezTo>
                    <a:pt x="97" y="0"/>
                    <a:pt x="192" y="0"/>
                    <a:pt x="288" y="0"/>
                  </a:cubicBezTo>
                  <a:cubicBezTo>
                    <a:pt x="337" y="0"/>
                    <a:pt x="383" y="2"/>
                    <a:pt x="431" y="2"/>
                  </a:cubicBezTo>
                  <a:cubicBezTo>
                    <a:pt x="480" y="2"/>
                    <a:pt x="526" y="2"/>
                    <a:pt x="575" y="2"/>
                  </a:cubicBezTo>
                  <a:cubicBezTo>
                    <a:pt x="671" y="0"/>
                    <a:pt x="766" y="0"/>
                    <a:pt x="863" y="0"/>
                  </a:cubicBezTo>
                  <a:cubicBezTo>
                    <a:pt x="909" y="0"/>
                    <a:pt x="957" y="0"/>
                    <a:pt x="1005" y="0"/>
                  </a:cubicBezTo>
                  <a:cubicBezTo>
                    <a:pt x="1054" y="2"/>
                    <a:pt x="1100" y="2"/>
                    <a:pt x="1148" y="2"/>
                  </a:cubicBezTo>
                  <a:cubicBezTo>
                    <a:pt x="1148" y="5"/>
                    <a:pt x="1148" y="5"/>
                    <a:pt x="1148" y="5"/>
                  </a:cubicBezTo>
                  <a:cubicBezTo>
                    <a:pt x="1100" y="5"/>
                    <a:pt x="1054" y="5"/>
                    <a:pt x="1005" y="7"/>
                  </a:cubicBezTo>
                  <a:cubicBezTo>
                    <a:pt x="957" y="7"/>
                    <a:pt x="909" y="7"/>
                    <a:pt x="863" y="7"/>
                  </a:cubicBezTo>
                  <a:cubicBezTo>
                    <a:pt x="766" y="7"/>
                    <a:pt x="671" y="7"/>
                    <a:pt x="575" y="5"/>
                  </a:cubicBezTo>
                  <a:cubicBezTo>
                    <a:pt x="526" y="5"/>
                    <a:pt x="480" y="5"/>
                    <a:pt x="431" y="5"/>
                  </a:cubicBezTo>
                  <a:cubicBezTo>
                    <a:pt x="383" y="5"/>
                    <a:pt x="337" y="7"/>
                    <a:pt x="288" y="7"/>
                  </a:cubicBezTo>
                  <a:cubicBezTo>
                    <a:pt x="192" y="7"/>
                    <a:pt x="97" y="7"/>
                    <a:pt x="0" y="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6903983" y="2749541"/>
              <a:ext cx="1797215" cy="10978"/>
            </a:xfrm>
            <a:custGeom>
              <a:rect b="b" l="l" r="r" t="t"/>
              <a:pathLst>
                <a:path extrusionOk="0" h="7" w="1146">
                  <a:moveTo>
                    <a:pt x="0" y="4"/>
                  </a:moveTo>
                  <a:lnTo>
                    <a:pt x="0" y="4"/>
                  </a:lnTo>
                  <a:cubicBezTo>
                    <a:pt x="94" y="0"/>
                    <a:pt x="191" y="0"/>
                    <a:pt x="286" y="0"/>
                  </a:cubicBezTo>
                  <a:cubicBezTo>
                    <a:pt x="334" y="2"/>
                    <a:pt x="380" y="2"/>
                    <a:pt x="429" y="2"/>
                  </a:cubicBezTo>
                  <a:cubicBezTo>
                    <a:pt x="477" y="2"/>
                    <a:pt x="525" y="2"/>
                    <a:pt x="572" y="2"/>
                  </a:cubicBezTo>
                  <a:cubicBezTo>
                    <a:pt x="668" y="0"/>
                    <a:pt x="763" y="0"/>
                    <a:pt x="860" y="0"/>
                  </a:cubicBezTo>
                  <a:cubicBezTo>
                    <a:pt x="908" y="0"/>
                    <a:pt x="954" y="0"/>
                    <a:pt x="1003" y="2"/>
                  </a:cubicBezTo>
                  <a:cubicBezTo>
                    <a:pt x="1051" y="2"/>
                    <a:pt x="1099" y="2"/>
                    <a:pt x="1146" y="4"/>
                  </a:cubicBezTo>
                  <a:lnTo>
                    <a:pt x="1146" y="4"/>
                  </a:lnTo>
                  <a:cubicBezTo>
                    <a:pt x="1099" y="4"/>
                    <a:pt x="1051" y="7"/>
                    <a:pt x="1003" y="7"/>
                  </a:cubicBezTo>
                  <a:cubicBezTo>
                    <a:pt x="954" y="7"/>
                    <a:pt x="908" y="7"/>
                    <a:pt x="860" y="7"/>
                  </a:cubicBezTo>
                  <a:cubicBezTo>
                    <a:pt x="763" y="7"/>
                    <a:pt x="668" y="7"/>
                    <a:pt x="572" y="4"/>
                  </a:cubicBezTo>
                  <a:cubicBezTo>
                    <a:pt x="525" y="4"/>
                    <a:pt x="477" y="4"/>
                    <a:pt x="429" y="4"/>
                  </a:cubicBezTo>
                  <a:cubicBezTo>
                    <a:pt x="380" y="4"/>
                    <a:pt x="334" y="7"/>
                    <a:pt x="286" y="7"/>
                  </a:cubicBezTo>
                  <a:cubicBezTo>
                    <a:pt x="191" y="7"/>
                    <a:pt x="94" y="7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671759" y="2746405"/>
              <a:ext cx="953496" cy="10978"/>
            </a:xfrm>
            <a:custGeom>
              <a:rect b="b" l="l" r="r" t="t"/>
              <a:pathLst>
                <a:path extrusionOk="0" h="7" w="608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4" y="2"/>
                  </a:cubicBezTo>
                  <a:cubicBezTo>
                    <a:pt x="179" y="2"/>
                    <a:pt x="204" y="2"/>
                    <a:pt x="229" y="2"/>
                  </a:cubicBezTo>
                  <a:cubicBezTo>
                    <a:pt x="254" y="4"/>
                    <a:pt x="280" y="2"/>
                    <a:pt x="305" y="2"/>
                  </a:cubicBezTo>
                  <a:cubicBezTo>
                    <a:pt x="355" y="2"/>
                    <a:pt x="406" y="0"/>
                    <a:pt x="456" y="0"/>
                  </a:cubicBezTo>
                  <a:cubicBezTo>
                    <a:pt x="507" y="0"/>
                    <a:pt x="557" y="2"/>
                    <a:pt x="608" y="4"/>
                  </a:cubicBezTo>
                  <a:lnTo>
                    <a:pt x="608" y="4"/>
                  </a:lnTo>
                  <a:cubicBezTo>
                    <a:pt x="557" y="6"/>
                    <a:pt x="507" y="6"/>
                    <a:pt x="456" y="6"/>
                  </a:cubicBezTo>
                  <a:cubicBezTo>
                    <a:pt x="406" y="9"/>
                    <a:pt x="355" y="6"/>
                    <a:pt x="305" y="6"/>
                  </a:cubicBezTo>
                  <a:cubicBezTo>
                    <a:pt x="280" y="6"/>
                    <a:pt x="254" y="4"/>
                    <a:pt x="229" y="4"/>
                  </a:cubicBezTo>
                  <a:cubicBezTo>
                    <a:pt x="204" y="6"/>
                    <a:pt x="179" y="6"/>
                    <a:pt x="154" y="6"/>
                  </a:cubicBezTo>
                  <a:cubicBezTo>
                    <a:pt x="101" y="6"/>
                    <a:pt x="50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2702642" y="2769929"/>
              <a:ext cx="953496" cy="12546"/>
            </a:xfrm>
            <a:custGeom>
              <a:rect b="b" l="l" r="r" t="t"/>
              <a:pathLst>
                <a:path extrusionOk="0" h="8" w="608">
                  <a:moveTo>
                    <a:pt x="0" y="4"/>
                  </a:moveTo>
                  <a:lnTo>
                    <a:pt x="0" y="4"/>
                  </a:lnTo>
                  <a:cubicBezTo>
                    <a:pt x="51" y="0"/>
                    <a:pt x="101" y="0"/>
                    <a:pt x="152" y="0"/>
                  </a:cubicBezTo>
                  <a:cubicBezTo>
                    <a:pt x="177" y="2"/>
                    <a:pt x="202" y="2"/>
                    <a:pt x="227" y="2"/>
                  </a:cubicBezTo>
                  <a:cubicBezTo>
                    <a:pt x="252" y="2"/>
                    <a:pt x="278" y="2"/>
                    <a:pt x="303" y="2"/>
                  </a:cubicBezTo>
                  <a:cubicBezTo>
                    <a:pt x="353" y="0"/>
                    <a:pt x="404" y="0"/>
                    <a:pt x="454" y="0"/>
                  </a:cubicBezTo>
                  <a:cubicBezTo>
                    <a:pt x="505" y="0"/>
                    <a:pt x="555" y="2"/>
                    <a:pt x="608" y="4"/>
                  </a:cubicBezTo>
                  <a:lnTo>
                    <a:pt x="608" y="4"/>
                  </a:lnTo>
                  <a:cubicBezTo>
                    <a:pt x="555" y="6"/>
                    <a:pt x="505" y="8"/>
                    <a:pt x="454" y="8"/>
                  </a:cubicBezTo>
                  <a:cubicBezTo>
                    <a:pt x="404" y="8"/>
                    <a:pt x="353" y="8"/>
                    <a:pt x="303" y="6"/>
                  </a:cubicBezTo>
                  <a:cubicBezTo>
                    <a:pt x="278" y="6"/>
                    <a:pt x="252" y="4"/>
                    <a:pt x="227" y="6"/>
                  </a:cubicBezTo>
                  <a:cubicBezTo>
                    <a:pt x="202" y="6"/>
                    <a:pt x="177" y="6"/>
                    <a:pt x="152" y="8"/>
                  </a:cubicBezTo>
                  <a:cubicBezTo>
                    <a:pt x="101" y="8"/>
                    <a:pt x="51" y="8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4562587" y="2782475"/>
              <a:ext cx="2590749" cy="14114"/>
            </a:xfrm>
            <a:custGeom>
              <a:rect b="b" l="l" r="r" t="t"/>
              <a:pathLst>
                <a:path extrusionOk="0" h="9" w="1652">
                  <a:moveTo>
                    <a:pt x="1652" y="4"/>
                  </a:moveTo>
                  <a:lnTo>
                    <a:pt x="1652" y="4"/>
                  </a:lnTo>
                  <a:cubicBezTo>
                    <a:pt x="1516" y="9"/>
                    <a:pt x="1377" y="9"/>
                    <a:pt x="1241" y="9"/>
                  </a:cubicBezTo>
                  <a:cubicBezTo>
                    <a:pt x="1171" y="9"/>
                    <a:pt x="1102" y="7"/>
                    <a:pt x="1034" y="7"/>
                  </a:cubicBezTo>
                  <a:cubicBezTo>
                    <a:pt x="965" y="7"/>
                    <a:pt x="896" y="7"/>
                    <a:pt x="826" y="7"/>
                  </a:cubicBezTo>
                  <a:cubicBezTo>
                    <a:pt x="689" y="9"/>
                    <a:pt x="551" y="9"/>
                    <a:pt x="414" y="9"/>
                  </a:cubicBezTo>
                  <a:cubicBezTo>
                    <a:pt x="345" y="9"/>
                    <a:pt x="275" y="9"/>
                    <a:pt x="208" y="9"/>
                  </a:cubicBezTo>
                  <a:cubicBezTo>
                    <a:pt x="139" y="7"/>
                    <a:pt x="69" y="7"/>
                    <a:pt x="0" y="4"/>
                  </a:cubicBezTo>
                  <a:lnTo>
                    <a:pt x="0" y="4"/>
                  </a:lnTo>
                  <a:cubicBezTo>
                    <a:pt x="69" y="2"/>
                    <a:pt x="139" y="2"/>
                    <a:pt x="208" y="2"/>
                  </a:cubicBezTo>
                  <a:cubicBezTo>
                    <a:pt x="275" y="0"/>
                    <a:pt x="345" y="0"/>
                    <a:pt x="414" y="0"/>
                  </a:cubicBezTo>
                  <a:cubicBezTo>
                    <a:pt x="551" y="0"/>
                    <a:pt x="689" y="0"/>
                    <a:pt x="826" y="2"/>
                  </a:cubicBezTo>
                  <a:cubicBezTo>
                    <a:pt x="896" y="2"/>
                    <a:pt x="965" y="4"/>
                    <a:pt x="1034" y="4"/>
                  </a:cubicBezTo>
                  <a:cubicBezTo>
                    <a:pt x="1102" y="2"/>
                    <a:pt x="1171" y="2"/>
                    <a:pt x="1241" y="2"/>
                  </a:cubicBezTo>
                  <a:cubicBezTo>
                    <a:pt x="1377" y="0"/>
                    <a:pt x="1516" y="2"/>
                    <a:pt x="1652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4473196" y="2760519"/>
              <a:ext cx="468907" cy="12546"/>
            </a:xfrm>
            <a:custGeom>
              <a:rect b="b" l="l" r="r" t="t"/>
              <a:pathLst>
                <a:path extrusionOk="0" h="8" w="299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1" y="2"/>
                    <a:pt x="74" y="2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5" y="0"/>
                    <a:pt x="198" y="0"/>
                    <a:pt x="223" y="2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4" y="4"/>
                    <a:pt x="286" y="4"/>
                    <a:pt x="299" y="4"/>
                  </a:cubicBezTo>
                  <a:cubicBezTo>
                    <a:pt x="286" y="6"/>
                    <a:pt x="274" y="6"/>
                    <a:pt x="261" y="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198" y="8"/>
                    <a:pt x="175" y="8"/>
                    <a:pt x="149" y="8"/>
                  </a:cubicBezTo>
                  <a:cubicBezTo>
                    <a:pt x="124" y="8"/>
                    <a:pt x="99" y="8"/>
                    <a:pt x="74" y="8"/>
                  </a:cubicBezTo>
                  <a:cubicBezTo>
                    <a:pt x="51" y="6"/>
                    <a:pt x="25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766397" y="2782475"/>
              <a:ext cx="266603" cy="14114"/>
            </a:xfrm>
            <a:custGeom>
              <a:rect b="b" l="l" r="r" t="t"/>
              <a:pathLst>
                <a:path extrusionOk="0" h="9" w="170">
                  <a:moveTo>
                    <a:pt x="0" y="4"/>
                  </a:moveTo>
                  <a:lnTo>
                    <a:pt x="0" y="4"/>
                  </a:lnTo>
                  <a:cubicBezTo>
                    <a:pt x="15" y="2"/>
                    <a:pt x="29" y="0"/>
                    <a:pt x="42" y="2"/>
                  </a:cubicBezTo>
                  <a:cubicBezTo>
                    <a:pt x="50" y="2"/>
                    <a:pt x="57" y="2"/>
                    <a:pt x="65" y="4"/>
                  </a:cubicBezTo>
                  <a:cubicBezTo>
                    <a:pt x="72" y="4"/>
                    <a:pt x="78" y="2"/>
                    <a:pt x="86" y="2"/>
                  </a:cubicBezTo>
                  <a:cubicBezTo>
                    <a:pt x="101" y="0"/>
                    <a:pt x="114" y="0"/>
                    <a:pt x="128" y="0"/>
                  </a:cubicBezTo>
                  <a:cubicBezTo>
                    <a:pt x="143" y="0"/>
                    <a:pt x="158" y="2"/>
                    <a:pt x="170" y="4"/>
                  </a:cubicBezTo>
                  <a:lnTo>
                    <a:pt x="170" y="4"/>
                  </a:lnTo>
                  <a:cubicBezTo>
                    <a:pt x="158" y="9"/>
                    <a:pt x="143" y="9"/>
                    <a:pt x="128" y="9"/>
                  </a:cubicBezTo>
                  <a:cubicBezTo>
                    <a:pt x="114" y="9"/>
                    <a:pt x="101" y="9"/>
                    <a:pt x="86" y="7"/>
                  </a:cubicBezTo>
                  <a:cubicBezTo>
                    <a:pt x="78" y="7"/>
                    <a:pt x="72" y="7"/>
                    <a:pt x="65" y="7"/>
                  </a:cubicBezTo>
                  <a:cubicBezTo>
                    <a:pt x="57" y="7"/>
                    <a:pt x="50" y="9"/>
                    <a:pt x="42" y="9"/>
                  </a:cubicBezTo>
                  <a:cubicBezTo>
                    <a:pt x="29" y="9"/>
                    <a:pt x="15" y="9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10229" y="1573352"/>
              <a:ext cx="3136" cy="243079"/>
            </a:xfrm>
            <a:custGeom>
              <a:rect b="b" l="l" r="r" t="t"/>
              <a:pathLst>
                <a:path extrusionOk="0" h="155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10"/>
                    <a:pt x="2" y="25"/>
                  </a:cubicBezTo>
                  <a:cubicBezTo>
                    <a:pt x="2" y="40"/>
                    <a:pt x="2" y="58"/>
                    <a:pt x="2" y="77"/>
                  </a:cubicBezTo>
                  <a:cubicBezTo>
                    <a:pt x="2" y="96"/>
                    <a:pt x="0" y="115"/>
                    <a:pt x="0" y="130"/>
                  </a:cubicBezTo>
                  <a:cubicBezTo>
                    <a:pt x="0" y="145"/>
                    <a:pt x="0" y="155"/>
                    <a:pt x="0" y="155"/>
                  </a:cubicBezTo>
                  <a:cubicBezTo>
                    <a:pt x="0" y="155"/>
                    <a:pt x="0" y="145"/>
                    <a:pt x="0" y="130"/>
                  </a:cubicBezTo>
                  <a:cubicBezTo>
                    <a:pt x="0" y="115"/>
                    <a:pt x="0" y="96"/>
                    <a:pt x="0" y="77"/>
                  </a:cubicBezTo>
                  <a:cubicBezTo>
                    <a:pt x="0" y="58"/>
                    <a:pt x="0" y="40"/>
                    <a:pt x="0" y="25"/>
                  </a:cubicBezTo>
                  <a:cubicBezTo>
                    <a:pt x="0" y="1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800" lIns="90000" spcFirstLastPara="1" rIns="90000" wrap="square" tIns="1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489842" y="1636082"/>
              <a:ext cx="3136" cy="65867"/>
            </a:xfrm>
            <a:custGeom>
              <a:rect b="b" l="l" r="r" t="t"/>
              <a:pathLst>
                <a:path extrusionOk="0" h="42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6"/>
                  </a:cubicBezTo>
                  <a:cubicBezTo>
                    <a:pt x="2" y="10"/>
                    <a:pt x="2" y="14"/>
                    <a:pt x="2" y="21"/>
                  </a:cubicBezTo>
                  <a:cubicBezTo>
                    <a:pt x="2" y="25"/>
                    <a:pt x="2" y="31"/>
                    <a:pt x="2" y="35"/>
                  </a:cubicBezTo>
                  <a:cubicBezTo>
                    <a:pt x="2" y="37"/>
                    <a:pt x="2" y="42"/>
                    <a:pt x="2" y="42"/>
                  </a:cubicBezTo>
                  <a:cubicBezTo>
                    <a:pt x="2" y="42"/>
                    <a:pt x="2" y="37"/>
                    <a:pt x="2" y="35"/>
                  </a:cubicBezTo>
                  <a:cubicBezTo>
                    <a:pt x="0" y="31"/>
                    <a:pt x="0" y="25"/>
                    <a:pt x="0" y="21"/>
                  </a:cubicBezTo>
                  <a:cubicBezTo>
                    <a:pt x="0" y="14"/>
                    <a:pt x="0" y="10"/>
                    <a:pt x="0" y="6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97780" y="1890139"/>
              <a:ext cx="3137" cy="75276"/>
            </a:xfrm>
            <a:custGeom>
              <a:rect b="b" l="l" r="r" t="t"/>
              <a:pathLst>
                <a:path extrusionOk="0" h="48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8"/>
                  </a:cubicBezTo>
                  <a:cubicBezTo>
                    <a:pt x="2" y="12"/>
                    <a:pt x="2" y="18"/>
                    <a:pt x="2" y="23"/>
                  </a:cubicBezTo>
                  <a:cubicBezTo>
                    <a:pt x="2" y="29"/>
                    <a:pt x="2" y="35"/>
                    <a:pt x="2" y="40"/>
                  </a:cubicBezTo>
                  <a:cubicBezTo>
                    <a:pt x="0" y="46"/>
                    <a:pt x="0" y="48"/>
                    <a:pt x="0" y="48"/>
                  </a:cubicBezTo>
                  <a:cubicBezTo>
                    <a:pt x="0" y="48"/>
                    <a:pt x="0" y="46"/>
                    <a:pt x="0" y="40"/>
                  </a:cubicBezTo>
                  <a:cubicBezTo>
                    <a:pt x="0" y="35"/>
                    <a:pt x="0" y="29"/>
                    <a:pt x="0" y="23"/>
                  </a:cubicBezTo>
                  <a:cubicBezTo>
                    <a:pt x="0" y="18"/>
                    <a:pt x="0" y="12"/>
                    <a:pt x="0" y="8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15030" y="1882298"/>
              <a:ext cx="3137" cy="50184"/>
            </a:xfrm>
            <a:custGeom>
              <a:rect b="b" l="l" r="r" t="t"/>
              <a:pathLst>
                <a:path extrusionOk="0" h="32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5"/>
                  </a:cubicBezTo>
                  <a:cubicBezTo>
                    <a:pt x="2" y="9"/>
                    <a:pt x="2" y="13"/>
                    <a:pt x="2" y="17"/>
                  </a:cubicBezTo>
                  <a:cubicBezTo>
                    <a:pt x="2" y="19"/>
                    <a:pt x="2" y="23"/>
                    <a:pt x="0" y="28"/>
                  </a:cubicBezTo>
                  <a:cubicBezTo>
                    <a:pt x="0" y="30"/>
                    <a:pt x="0" y="32"/>
                    <a:pt x="0" y="32"/>
                  </a:cubicBezTo>
                  <a:cubicBezTo>
                    <a:pt x="0" y="32"/>
                    <a:pt x="0" y="30"/>
                    <a:pt x="0" y="28"/>
                  </a:cubicBezTo>
                  <a:cubicBezTo>
                    <a:pt x="0" y="23"/>
                    <a:pt x="0" y="19"/>
                    <a:pt x="0" y="17"/>
                  </a:cubicBezTo>
                  <a:cubicBezTo>
                    <a:pt x="0" y="13"/>
                    <a:pt x="0" y="9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51836" y="2575465"/>
              <a:ext cx="3136" cy="105073"/>
            </a:xfrm>
            <a:custGeom>
              <a:rect b="b" l="l" r="r" t="t"/>
              <a:pathLst>
                <a:path extrusionOk="0" h="67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4"/>
                    <a:pt x="2" y="10"/>
                  </a:cubicBezTo>
                  <a:cubicBezTo>
                    <a:pt x="2" y="17"/>
                    <a:pt x="2" y="25"/>
                    <a:pt x="2" y="33"/>
                  </a:cubicBezTo>
                  <a:cubicBezTo>
                    <a:pt x="2" y="42"/>
                    <a:pt x="0" y="50"/>
                    <a:pt x="0" y="57"/>
                  </a:cubicBezTo>
                  <a:cubicBezTo>
                    <a:pt x="0" y="63"/>
                    <a:pt x="0" y="67"/>
                    <a:pt x="0" y="67"/>
                  </a:cubicBezTo>
                  <a:cubicBezTo>
                    <a:pt x="0" y="67"/>
                    <a:pt x="0" y="63"/>
                    <a:pt x="0" y="57"/>
                  </a:cubicBezTo>
                  <a:cubicBezTo>
                    <a:pt x="0" y="50"/>
                    <a:pt x="0" y="42"/>
                    <a:pt x="0" y="33"/>
                  </a:cubicBezTo>
                  <a:cubicBezTo>
                    <a:pt x="0" y="25"/>
                    <a:pt x="0" y="17"/>
                    <a:pt x="0" y="1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836425" y="2159879"/>
              <a:ext cx="6273" cy="277581"/>
            </a:xfrm>
            <a:custGeom>
              <a:rect b="b" l="l" r="r" t="t"/>
              <a:pathLst>
                <a:path extrusionOk="0" h="177" w="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10"/>
                    <a:pt x="2" y="27"/>
                  </a:cubicBezTo>
                  <a:cubicBezTo>
                    <a:pt x="2" y="44"/>
                    <a:pt x="2" y="65"/>
                    <a:pt x="4" y="88"/>
                  </a:cubicBezTo>
                  <a:cubicBezTo>
                    <a:pt x="4" y="111"/>
                    <a:pt x="2" y="132"/>
                    <a:pt x="2" y="149"/>
                  </a:cubicBezTo>
                  <a:cubicBezTo>
                    <a:pt x="2" y="166"/>
                    <a:pt x="2" y="177"/>
                    <a:pt x="2" y="177"/>
                  </a:cubicBezTo>
                  <a:cubicBezTo>
                    <a:pt x="2" y="177"/>
                    <a:pt x="2" y="166"/>
                    <a:pt x="2" y="149"/>
                  </a:cubicBezTo>
                  <a:cubicBezTo>
                    <a:pt x="2" y="132"/>
                    <a:pt x="2" y="111"/>
                    <a:pt x="2" y="88"/>
                  </a:cubicBezTo>
                  <a:cubicBezTo>
                    <a:pt x="2" y="65"/>
                    <a:pt x="0" y="44"/>
                    <a:pt x="0" y="27"/>
                  </a:cubicBezTo>
                  <a:cubicBezTo>
                    <a:pt x="0" y="1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700" lIns="90000" spcFirstLastPara="1" rIns="90000" wrap="square" tIns="18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12902" y="2178698"/>
              <a:ext cx="3136" cy="56457"/>
            </a:xfrm>
            <a:custGeom>
              <a:rect b="b" l="l" r="r" t="t"/>
              <a:pathLst>
                <a:path extrusionOk="0" h="36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3"/>
                    <a:pt x="2" y="7"/>
                  </a:cubicBezTo>
                  <a:cubicBezTo>
                    <a:pt x="2" y="9"/>
                    <a:pt x="2" y="15"/>
                    <a:pt x="2" y="19"/>
                  </a:cubicBezTo>
                  <a:cubicBezTo>
                    <a:pt x="2" y="24"/>
                    <a:pt x="2" y="28"/>
                    <a:pt x="2" y="32"/>
                  </a:cubicBezTo>
                  <a:cubicBezTo>
                    <a:pt x="2" y="34"/>
                    <a:pt x="2" y="36"/>
                    <a:pt x="2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28"/>
                    <a:pt x="0" y="24"/>
                    <a:pt x="0" y="19"/>
                  </a:cubicBezTo>
                  <a:cubicBezTo>
                    <a:pt x="0" y="15"/>
                    <a:pt x="0" y="9"/>
                    <a:pt x="0" y="7"/>
                  </a:cubicBezTo>
                  <a:cubicBezTo>
                    <a:pt x="0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94083" y="804909"/>
              <a:ext cx="3136" cy="105073"/>
            </a:xfrm>
            <a:custGeom>
              <a:rect b="b" l="l" r="r" t="t"/>
              <a:pathLst>
                <a:path extrusionOk="0" h="67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4"/>
                    <a:pt x="2" y="10"/>
                  </a:cubicBezTo>
                  <a:cubicBezTo>
                    <a:pt x="2" y="17"/>
                    <a:pt x="2" y="25"/>
                    <a:pt x="2" y="33"/>
                  </a:cubicBezTo>
                  <a:cubicBezTo>
                    <a:pt x="2" y="42"/>
                    <a:pt x="2" y="50"/>
                    <a:pt x="2" y="57"/>
                  </a:cubicBezTo>
                  <a:cubicBezTo>
                    <a:pt x="2" y="63"/>
                    <a:pt x="2" y="67"/>
                    <a:pt x="2" y="67"/>
                  </a:cubicBezTo>
                  <a:cubicBezTo>
                    <a:pt x="2" y="67"/>
                    <a:pt x="2" y="63"/>
                    <a:pt x="2" y="57"/>
                  </a:cubicBezTo>
                  <a:cubicBezTo>
                    <a:pt x="2" y="50"/>
                    <a:pt x="0" y="42"/>
                    <a:pt x="0" y="33"/>
                  </a:cubicBezTo>
                  <a:cubicBezTo>
                    <a:pt x="0" y="25"/>
                    <a:pt x="2" y="17"/>
                    <a:pt x="2" y="10"/>
                  </a:cubicBezTo>
                  <a:cubicBezTo>
                    <a:pt x="2" y="4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809765" y="870776"/>
              <a:ext cx="3136" cy="39206"/>
            </a:xfrm>
            <a:custGeom>
              <a:rect b="b" l="l" r="r" t="t"/>
              <a:pathLst>
                <a:path extrusionOk="0" h="25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6"/>
                    <a:pt x="2" y="10"/>
                    <a:pt x="2" y="12"/>
                  </a:cubicBezTo>
                  <a:cubicBezTo>
                    <a:pt x="2" y="17"/>
                    <a:pt x="2" y="19"/>
                    <a:pt x="2" y="21"/>
                  </a:cubicBezTo>
                  <a:cubicBezTo>
                    <a:pt x="2" y="23"/>
                    <a:pt x="2" y="25"/>
                    <a:pt x="2" y="25"/>
                  </a:cubicBezTo>
                  <a:cubicBezTo>
                    <a:pt x="2" y="25"/>
                    <a:pt x="2" y="23"/>
                    <a:pt x="2" y="21"/>
                  </a:cubicBezTo>
                  <a:cubicBezTo>
                    <a:pt x="0" y="19"/>
                    <a:pt x="0" y="17"/>
                    <a:pt x="0" y="12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1360221" y="2258678"/>
              <a:ext cx="4705" cy="59594"/>
            </a:xfrm>
            <a:custGeom>
              <a:rect b="b" l="l" r="r" t="t"/>
              <a:pathLst>
                <a:path extrusionOk="0" h="38" w="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6"/>
                  </a:cubicBezTo>
                  <a:cubicBezTo>
                    <a:pt x="3" y="8"/>
                    <a:pt x="3" y="15"/>
                    <a:pt x="3" y="19"/>
                  </a:cubicBezTo>
                  <a:cubicBezTo>
                    <a:pt x="3" y="23"/>
                    <a:pt x="3" y="27"/>
                    <a:pt x="0" y="32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0" y="38"/>
                    <a:pt x="0" y="36"/>
                    <a:pt x="0" y="32"/>
                  </a:cubicBezTo>
                  <a:cubicBezTo>
                    <a:pt x="0" y="27"/>
                    <a:pt x="0" y="23"/>
                    <a:pt x="0" y="19"/>
                  </a:cubicBezTo>
                  <a:cubicBezTo>
                    <a:pt x="0" y="15"/>
                    <a:pt x="0" y="8"/>
                    <a:pt x="0" y="6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377471" y="2235155"/>
              <a:ext cx="3136" cy="39206"/>
            </a:xfrm>
            <a:custGeom>
              <a:rect b="b" l="l" r="r" t="t"/>
              <a:pathLst>
                <a:path extrusionOk="0" h="25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4"/>
                  </a:cubicBezTo>
                  <a:cubicBezTo>
                    <a:pt x="0" y="7"/>
                    <a:pt x="2" y="11"/>
                    <a:pt x="2" y="13"/>
                  </a:cubicBezTo>
                  <a:cubicBezTo>
                    <a:pt x="2" y="17"/>
                    <a:pt x="0" y="19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23"/>
                  </a:lnTo>
                  <a:cubicBezTo>
                    <a:pt x="0" y="19"/>
                    <a:pt x="0" y="17"/>
                    <a:pt x="0" y="13"/>
                  </a:cubicBezTo>
                  <a:cubicBezTo>
                    <a:pt x="0" y="11"/>
                    <a:pt x="0" y="7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139097" y="1669016"/>
              <a:ext cx="4705" cy="72140"/>
            </a:xfrm>
            <a:custGeom>
              <a:rect b="b" l="l" r="r" t="t"/>
              <a:pathLst>
                <a:path extrusionOk="0" h="46" w="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6"/>
                  </a:cubicBezTo>
                  <a:cubicBezTo>
                    <a:pt x="0" y="10"/>
                    <a:pt x="3" y="16"/>
                    <a:pt x="3" y="23"/>
                  </a:cubicBezTo>
                  <a:cubicBezTo>
                    <a:pt x="3" y="29"/>
                    <a:pt x="0" y="35"/>
                    <a:pt x="0" y="40"/>
                  </a:cubicBezTo>
                  <a:cubicBezTo>
                    <a:pt x="0" y="44"/>
                    <a:pt x="0" y="46"/>
                    <a:pt x="0" y="46"/>
                  </a:cubicBezTo>
                  <a:cubicBezTo>
                    <a:pt x="0" y="46"/>
                    <a:pt x="0" y="44"/>
                    <a:pt x="0" y="40"/>
                  </a:cubicBezTo>
                  <a:cubicBezTo>
                    <a:pt x="0" y="35"/>
                    <a:pt x="0" y="29"/>
                    <a:pt x="0" y="23"/>
                  </a:cubicBezTo>
                  <a:cubicBezTo>
                    <a:pt x="0" y="16"/>
                    <a:pt x="0" y="10"/>
                    <a:pt x="0" y="6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1007364" y="1242451"/>
              <a:ext cx="3136" cy="59594"/>
            </a:xfrm>
            <a:custGeom>
              <a:rect b="b" l="l" r="r" t="t"/>
              <a:pathLst>
                <a:path extrusionOk="0" h="38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2" y="5"/>
                  </a:cubicBezTo>
                  <a:cubicBezTo>
                    <a:pt x="2" y="9"/>
                    <a:pt x="2" y="13"/>
                    <a:pt x="2" y="19"/>
                  </a:cubicBezTo>
                  <a:cubicBezTo>
                    <a:pt x="2" y="24"/>
                    <a:pt x="2" y="28"/>
                    <a:pt x="2" y="32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0" y="38"/>
                    <a:pt x="0" y="36"/>
                    <a:pt x="0" y="32"/>
                  </a:cubicBezTo>
                  <a:cubicBezTo>
                    <a:pt x="0" y="28"/>
                    <a:pt x="0" y="24"/>
                    <a:pt x="0" y="19"/>
                  </a:cubicBezTo>
                  <a:cubicBezTo>
                    <a:pt x="0" y="13"/>
                    <a:pt x="0" y="9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1021479" y="1253429"/>
              <a:ext cx="3136" cy="21956"/>
            </a:xfrm>
            <a:custGeom>
              <a:rect b="b" l="l" r="r" t="t"/>
              <a:pathLst>
                <a:path extrusionOk="0" h="14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4"/>
                    <a:pt x="2" y="6"/>
                    <a:pt x="2" y="8"/>
                  </a:cubicBezTo>
                  <a:cubicBezTo>
                    <a:pt x="2" y="10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0" y="12"/>
                  </a:lnTo>
                  <a:cubicBezTo>
                    <a:pt x="0" y="12"/>
                    <a:pt x="0" y="10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080047" y="2139491"/>
              <a:ext cx="3137" cy="119187"/>
            </a:xfrm>
            <a:custGeom>
              <a:rect b="b" l="l" r="r" t="t"/>
              <a:pathLst>
                <a:path extrusionOk="0" h="76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7"/>
                    <a:pt x="2" y="13"/>
                  </a:cubicBezTo>
                  <a:cubicBezTo>
                    <a:pt x="2" y="19"/>
                    <a:pt x="2" y="30"/>
                    <a:pt x="2" y="38"/>
                  </a:cubicBezTo>
                  <a:cubicBezTo>
                    <a:pt x="2" y="49"/>
                    <a:pt x="2" y="57"/>
                    <a:pt x="2" y="63"/>
                  </a:cubicBezTo>
                  <a:cubicBezTo>
                    <a:pt x="0" y="72"/>
                    <a:pt x="0" y="76"/>
                    <a:pt x="0" y="76"/>
                  </a:cubicBezTo>
                  <a:cubicBezTo>
                    <a:pt x="0" y="76"/>
                    <a:pt x="0" y="72"/>
                    <a:pt x="0" y="63"/>
                  </a:cubicBezTo>
                  <a:cubicBezTo>
                    <a:pt x="0" y="57"/>
                    <a:pt x="0" y="49"/>
                    <a:pt x="0" y="38"/>
                  </a:cubicBezTo>
                  <a:cubicBezTo>
                    <a:pt x="0" y="30"/>
                    <a:pt x="2" y="19"/>
                    <a:pt x="2" y="13"/>
                  </a:cubicBezTo>
                  <a:cubicBezTo>
                    <a:pt x="2" y="7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2095730" y="2133218"/>
              <a:ext cx="3137" cy="39206"/>
            </a:xfrm>
            <a:custGeom>
              <a:rect b="b" l="l" r="r" t="t"/>
              <a:pathLst>
                <a:path extrusionOk="0" h="25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6"/>
                    <a:pt x="2" y="11"/>
                    <a:pt x="2" y="13"/>
                  </a:cubicBezTo>
                  <a:cubicBezTo>
                    <a:pt x="2" y="17"/>
                    <a:pt x="2" y="19"/>
                    <a:pt x="2" y="21"/>
                  </a:cubicBezTo>
                  <a:cubicBezTo>
                    <a:pt x="2" y="25"/>
                    <a:pt x="2" y="25"/>
                    <a:pt x="2" y="25"/>
                  </a:cubicBezTo>
                  <a:lnTo>
                    <a:pt x="2" y="21"/>
                  </a:lnTo>
                  <a:cubicBezTo>
                    <a:pt x="2" y="19"/>
                    <a:pt x="0" y="17"/>
                    <a:pt x="0" y="13"/>
                  </a:cubicBezTo>
                  <a:cubicBezTo>
                    <a:pt x="0" y="11"/>
                    <a:pt x="2" y="6"/>
                    <a:pt x="2" y="4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658188" y="2274361"/>
              <a:ext cx="3137" cy="92527"/>
            </a:xfrm>
            <a:custGeom>
              <a:rect b="b" l="l" r="r" t="t"/>
              <a:pathLst>
                <a:path extrusionOk="0" h="59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3"/>
                    <a:pt x="2" y="9"/>
                  </a:cubicBezTo>
                  <a:cubicBezTo>
                    <a:pt x="2" y="15"/>
                    <a:pt x="2" y="22"/>
                    <a:pt x="2" y="30"/>
                  </a:cubicBezTo>
                  <a:cubicBezTo>
                    <a:pt x="2" y="36"/>
                    <a:pt x="2" y="45"/>
                    <a:pt x="2" y="51"/>
                  </a:cubicBezTo>
                  <a:cubicBezTo>
                    <a:pt x="2" y="55"/>
                    <a:pt x="0" y="59"/>
                    <a:pt x="0" y="59"/>
                  </a:cubicBezTo>
                  <a:cubicBezTo>
                    <a:pt x="0" y="59"/>
                    <a:pt x="0" y="55"/>
                    <a:pt x="0" y="51"/>
                  </a:cubicBezTo>
                  <a:cubicBezTo>
                    <a:pt x="0" y="45"/>
                    <a:pt x="0" y="36"/>
                    <a:pt x="0" y="30"/>
                  </a:cubicBezTo>
                  <a:cubicBezTo>
                    <a:pt x="0" y="22"/>
                    <a:pt x="0" y="15"/>
                    <a:pt x="0" y="9"/>
                  </a:cubicBezTo>
                  <a:cubicBezTo>
                    <a:pt x="0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1587617" y="1091899"/>
              <a:ext cx="3136" cy="161530"/>
            </a:xfrm>
            <a:custGeom>
              <a:rect b="b" l="l" r="r" t="t"/>
              <a:pathLst>
                <a:path extrusionOk="0" h="103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6"/>
                    <a:pt x="2" y="17"/>
                  </a:cubicBezTo>
                  <a:cubicBezTo>
                    <a:pt x="2" y="25"/>
                    <a:pt x="2" y="40"/>
                    <a:pt x="2" y="52"/>
                  </a:cubicBezTo>
                  <a:cubicBezTo>
                    <a:pt x="2" y="65"/>
                    <a:pt x="2" y="77"/>
                    <a:pt x="2" y="88"/>
                  </a:cubicBezTo>
                  <a:cubicBezTo>
                    <a:pt x="0" y="96"/>
                    <a:pt x="0" y="103"/>
                    <a:pt x="0" y="103"/>
                  </a:cubicBezTo>
                  <a:cubicBezTo>
                    <a:pt x="0" y="103"/>
                    <a:pt x="0" y="96"/>
                    <a:pt x="0" y="88"/>
                  </a:cubicBezTo>
                  <a:cubicBezTo>
                    <a:pt x="0" y="77"/>
                    <a:pt x="0" y="65"/>
                    <a:pt x="0" y="52"/>
                  </a:cubicBezTo>
                  <a:cubicBezTo>
                    <a:pt x="0" y="40"/>
                    <a:pt x="0" y="25"/>
                    <a:pt x="0" y="17"/>
                  </a:cubicBezTo>
                  <a:cubicBezTo>
                    <a:pt x="0" y="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604868" y="1146788"/>
              <a:ext cx="3136" cy="40775"/>
            </a:xfrm>
            <a:custGeom>
              <a:rect b="b" l="l" r="r" t="t"/>
              <a:pathLst>
                <a:path extrusionOk="0" h="26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5"/>
                  </a:cubicBezTo>
                  <a:cubicBezTo>
                    <a:pt x="0" y="7"/>
                    <a:pt x="2" y="9"/>
                    <a:pt x="2" y="13"/>
                  </a:cubicBezTo>
                  <a:cubicBezTo>
                    <a:pt x="2" y="15"/>
                    <a:pt x="0" y="19"/>
                    <a:pt x="0" y="21"/>
                  </a:cubicBezTo>
                  <a:cubicBezTo>
                    <a:pt x="0" y="24"/>
                    <a:pt x="0" y="26"/>
                    <a:pt x="0" y="26"/>
                  </a:cubicBezTo>
                  <a:cubicBezTo>
                    <a:pt x="0" y="26"/>
                    <a:pt x="0" y="24"/>
                    <a:pt x="0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bg>
      <p:bgPr>
        <a:solidFill>
          <a:schemeClr val="dk1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18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7" name="Google Shape;60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608" name="Google Shape;608;p18"/>
          <p:cNvGrpSpPr/>
          <p:nvPr/>
        </p:nvGrpSpPr>
        <p:grpSpPr>
          <a:xfrm>
            <a:off x="7766988" y="3925313"/>
            <a:ext cx="1175174" cy="1017140"/>
            <a:chOff x="-498149" y="884163"/>
            <a:chExt cx="1175174" cy="1017140"/>
          </a:xfrm>
        </p:grpSpPr>
        <p:sp>
          <p:nvSpPr>
            <p:cNvPr id="609" name="Google Shape;609;p18"/>
            <p:cNvSpPr/>
            <p:nvPr/>
          </p:nvSpPr>
          <p:spPr>
            <a:xfrm flipH="1">
              <a:off x="319527" y="1747538"/>
              <a:ext cx="150687" cy="153765"/>
            </a:xfrm>
            <a:custGeom>
              <a:rect b="b" l="l" r="r" t="t"/>
              <a:pathLst>
                <a:path extrusionOk="0" h="200" w="196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 flipH="1">
              <a:off x="441000" y="1750613"/>
              <a:ext cx="6919" cy="109942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 flipH="1">
              <a:off x="426392" y="1750613"/>
              <a:ext cx="6919" cy="74576"/>
            </a:xfrm>
            <a:custGeom>
              <a:rect b="b" l="l" r="r" t="t"/>
              <a:pathLst>
                <a:path extrusionOk="0" h="97" w="9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 flipH="1">
              <a:off x="358737" y="1750613"/>
              <a:ext cx="6151" cy="96872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 flipH="1">
              <a:off x="395640" y="1815194"/>
              <a:ext cx="6919" cy="59968"/>
            </a:xfrm>
            <a:custGeom>
              <a:rect b="b" l="l" r="r" t="t"/>
              <a:pathLst>
                <a:path extrusionOk="0" h="78" w="9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 flipH="1">
              <a:off x="-498149" y="1676025"/>
              <a:ext cx="1175174" cy="79975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 flipH="1">
              <a:off x="-208647" y="1699102"/>
              <a:ext cx="882597" cy="6151"/>
            </a:xfrm>
            <a:custGeom>
              <a:rect b="b" l="l" r="r" t="t"/>
              <a:pathLst>
                <a:path extrusionOk="0" h="8" w="1148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 flipH="1">
              <a:off x="-116389" y="1713710"/>
              <a:ext cx="466669" cy="4613"/>
            </a:xfrm>
            <a:custGeom>
              <a:rect b="b" l="l" r="r" t="t"/>
              <a:pathLst>
                <a:path extrusionOk="0" h="6" w="607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 flipH="1">
              <a:off x="-317050" y="1731393"/>
              <a:ext cx="130698" cy="6151"/>
            </a:xfrm>
            <a:custGeom>
              <a:rect b="b" l="l" r="r" t="t"/>
              <a:pathLst>
                <a:path extrusionOk="0" h="8" w="17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 flipH="1" rot="5400000">
              <a:off x="286079" y="1576096"/>
              <a:ext cx="17683" cy="2306"/>
            </a:xfrm>
            <a:custGeom>
              <a:rect b="b" l="l" r="r" t="t"/>
              <a:pathLst>
                <a:path extrusionOk="0" fill="none" h="3" w="23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3"/>
                    <a:pt x="23" y="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 flipH="1" rot="5400000">
              <a:off x="49899" y="1307168"/>
              <a:ext cx="622266" cy="120700"/>
            </a:xfrm>
            <a:custGeom>
              <a:rect b="b" l="l" r="r" t="t"/>
              <a:pathLst>
                <a:path extrusionOk="0" h="157" w="1034">
                  <a:moveTo>
                    <a:pt x="1028" y="149"/>
                  </a:moveTo>
                  <a:lnTo>
                    <a:pt x="1028" y="149"/>
                  </a:lnTo>
                  <a:cubicBezTo>
                    <a:pt x="1026" y="77"/>
                    <a:pt x="1026" y="77"/>
                    <a:pt x="1026" y="77"/>
                  </a:cubicBezTo>
                  <a:cubicBezTo>
                    <a:pt x="1026" y="54"/>
                    <a:pt x="1026" y="31"/>
                    <a:pt x="1024" y="8"/>
                  </a:cubicBezTo>
                  <a:cubicBezTo>
                    <a:pt x="1030" y="12"/>
                    <a:pt x="1030" y="12"/>
                    <a:pt x="1030" y="12"/>
                  </a:cubicBezTo>
                  <a:cubicBezTo>
                    <a:pt x="902" y="14"/>
                    <a:pt x="902" y="14"/>
                    <a:pt x="902" y="14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10" y="16"/>
                    <a:pt x="710" y="16"/>
                    <a:pt x="710" y="16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582" y="14"/>
                    <a:pt x="582" y="14"/>
                    <a:pt x="582" y="14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391" y="12"/>
                    <a:pt x="391" y="12"/>
                    <a:pt x="391" y="12"/>
                  </a:cubicBezTo>
                  <a:cubicBezTo>
                    <a:pt x="347" y="10"/>
                    <a:pt x="305" y="10"/>
                    <a:pt x="263" y="10"/>
                  </a:cubicBezTo>
                  <a:cubicBezTo>
                    <a:pt x="177" y="10"/>
                    <a:pt x="92" y="10"/>
                    <a:pt x="6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149"/>
                    <a:pt x="15" y="149"/>
                    <a:pt x="15" y="149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92" y="140"/>
                    <a:pt x="177" y="140"/>
                    <a:pt x="261" y="140"/>
                  </a:cubicBezTo>
                  <a:cubicBezTo>
                    <a:pt x="345" y="140"/>
                    <a:pt x="431" y="140"/>
                    <a:pt x="515" y="140"/>
                  </a:cubicBezTo>
                  <a:cubicBezTo>
                    <a:pt x="599" y="140"/>
                    <a:pt x="685" y="142"/>
                    <a:pt x="769" y="145"/>
                  </a:cubicBezTo>
                  <a:lnTo>
                    <a:pt x="1028" y="149"/>
                  </a:lnTo>
                  <a:moveTo>
                    <a:pt x="1030" y="149"/>
                  </a:moveTo>
                  <a:lnTo>
                    <a:pt x="1030" y="149"/>
                  </a:lnTo>
                  <a:cubicBezTo>
                    <a:pt x="778" y="153"/>
                    <a:pt x="778" y="153"/>
                    <a:pt x="778" y="153"/>
                  </a:cubicBezTo>
                  <a:cubicBezTo>
                    <a:pt x="692" y="155"/>
                    <a:pt x="608" y="157"/>
                    <a:pt x="521" y="157"/>
                  </a:cubicBezTo>
                  <a:cubicBezTo>
                    <a:pt x="435" y="157"/>
                    <a:pt x="351" y="157"/>
                    <a:pt x="265" y="157"/>
                  </a:cubicBezTo>
                  <a:cubicBezTo>
                    <a:pt x="179" y="157"/>
                    <a:pt x="92" y="155"/>
                    <a:pt x="6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2" y="4"/>
                    <a:pt x="177" y="6"/>
                    <a:pt x="263" y="6"/>
                  </a:cubicBezTo>
                  <a:cubicBezTo>
                    <a:pt x="305" y="4"/>
                    <a:pt x="347" y="4"/>
                    <a:pt x="391" y="4"/>
                  </a:cubicBezTo>
                  <a:cubicBezTo>
                    <a:pt x="517" y="2"/>
                    <a:pt x="517" y="2"/>
                    <a:pt x="517" y="2"/>
                  </a:cubicBezTo>
                  <a:cubicBezTo>
                    <a:pt x="582" y="2"/>
                    <a:pt x="582" y="2"/>
                    <a:pt x="582" y="2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710" y="0"/>
                    <a:pt x="710" y="0"/>
                    <a:pt x="710" y="0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902" y="2"/>
                    <a:pt x="902" y="2"/>
                    <a:pt x="902" y="2"/>
                  </a:cubicBezTo>
                  <a:cubicBezTo>
                    <a:pt x="1030" y="4"/>
                    <a:pt x="1030" y="4"/>
                    <a:pt x="1030" y="4"/>
                  </a:cubicBezTo>
                  <a:cubicBezTo>
                    <a:pt x="1034" y="4"/>
                    <a:pt x="1034" y="4"/>
                    <a:pt x="1034" y="4"/>
                  </a:cubicBezTo>
                  <a:cubicBezTo>
                    <a:pt x="1034" y="8"/>
                    <a:pt x="1034" y="8"/>
                    <a:pt x="1034" y="8"/>
                  </a:cubicBezTo>
                  <a:cubicBezTo>
                    <a:pt x="1032" y="33"/>
                    <a:pt x="1032" y="56"/>
                    <a:pt x="1032" y="79"/>
                  </a:cubicBezTo>
                  <a:lnTo>
                    <a:pt x="1030" y="14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 flipH="1" rot="5400000">
              <a:off x="355548" y="1552369"/>
              <a:ext cx="18656" cy="109937"/>
            </a:xfrm>
            <a:custGeom>
              <a:rect b="b" l="l" r="r" t="t"/>
              <a:pathLst>
                <a:path extrusionOk="0" h="143" w="31">
                  <a:moveTo>
                    <a:pt x="27" y="140"/>
                  </a:moveTo>
                  <a:lnTo>
                    <a:pt x="27" y="140"/>
                  </a:lnTo>
                  <a:cubicBezTo>
                    <a:pt x="25" y="128"/>
                    <a:pt x="25" y="115"/>
                    <a:pt x="25" y="105"/>
                  </a:cubicBezTo>
                  <a:cubicBezTo>
                    <a:pt x="23" y="92"/>
                    <a:pt x="23" y="82"/>
                    <a:pt x="23" y="71"/>
                  </a:cubicBezTo>
                  <a:cubicBezTo>
                    <a:pt x="23" y="59"/>
                    <a:pt x="25" y="48"/>
                    <a:pt x="25" y="37"/>
                  </a:cubicBezTo>
                  <a:cubicBezTo>
                    <a:pt x="25" y="27"/>
                    <a:pt x="27" y="14"/>
                    <a:pt x="25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27"/>
                    <a:pt x="8" y="48"/>
                    <a:pt x="8" y="71"/>
                  </a:cubicBezTo>
                  <a:cubicBezTo>
                    <a:pt x="8" y="84"/>
                    <a:pt x="8" y="94"/>
                    <a:pt x="8" y="107"/>
                  </a:cubicBezTo>
                  <a:cubicBezTo>
                    <a:pt x="8" y="117"/>
                    <a:pt x="6" y="130"/>
                    <a:pt x="6" y="140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10" y="138"/>
                    <a:pt x="19" y="140"/>
                    <a:pt x="27" y="140"/>
                  </a:cubicBezTo>
                  <a:moveTo>
                    <a:pt x="27" y="140"/>
                  </a:moveTo>
                  <a:lnTo>
                    <a:pt x="27" y="140"/>
                  </a:lnTo>
                  <a:cubicBezTo>
                    <a:pt x="19" y="143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0"/>
                    <a:pt x="0" y="117"/>
                    <a:pt x="0" y="107"/>
                  </a:cubicBezTo>
                  <a:cubicBezTo>
                    <a:pt x="0" y="94"/>
                    <a:pt x="0" y="84"/>
                    <a:pt x="0" y="71"/>
                  </a:cubicBezTo>
                  <a:cubicBezTo>
                    <a:pt x="0" y="48"/>
                    <a:pt x="0" y="27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2" y="2"/>
                    <a:pt x="21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14"/>
                    <a:pt x="29" y="27"/>
                    <a:pt x="29" y="37"/>
                  </a:cubicBezTo>
                  <a:cubicBezTo>
                    <a:pt x="29" y="50"/>
                    <a:pt x="31" y="63"/>
                    <a:pt x="31" y="73"/>
                  </a:cubicBezTo>
                  <a:cubicBezTo>
                    <a:pt x="29" y="86"/>
                    <a:pt x="29" y="96"/>
                    <a:pt x="29" y="109"/>
                  </a:cubicBezTo>
                  <a:cubicBezTo>
                    <a:pt x="29" y="120"/>
                    <a:pt x="27" y="130"/>
                    <a:pt x="27" y="14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 flipH="1" rot="5400000">
              <a:off x="351236" y="1074234"/>
              <a:ext cx="18054" cy="109937"/>
            </a:xfrm>
            <a:custGeom>
              <a:rect b="b" l="l" r="r" t="t"/>
              <a:pathLst>
                <a:path extrusionOk="0" h="143" w="30">
                  <a:moveTo>
                    <a:pt x="25" y="141"/>
                  </a:moveTo>
                  <a:lnTo>
                    <a:pt x="25" y="141"/>
                  </a:lnTo>
                  <a:cubicBezTo>
                    <a:pt x="25" y="128"/>
                    <a:pt x="25" y="116"/>
                    <a:pt x="25" y="105"/>
                  </a:cubicBezTo>
                  <a:cubicBezTo>
                    <a:pt x="23" y="93"/>
                    <a:pt x="23" y="82"/>
                    <a:pt x="23" y="69"/>
                  </a:cubicBezTo>
                  <a:cubicBezTo>
                    <a:pt x="23" y="59"/>
                    <a:pt x="25" y="48"/>
                    <a:pt x="25" y="38"/>
                  </a:cubicBezTo>
                  <a:cubicBezTo>
                    <a:pt x="25" y="25"/>
                    <a:pt x="25" y="15"/>
                    <a:pt x="25" y="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8" y="48"/>
                    <a:pt x="8" y="71"/>
                  </a:cubicBezTo>
                  <a:cubicBezTo>
                    <a:pt x="8" y="84"/>
                    <a:pt x="8" y="95"/>
                    <a:pt x="8" y="105"/>
                  </a:cubicBezTo>
                  <a:cubicBezTo>
                    <a:pt x="8" y="118"/>
                    <a:pt x="6" y="128"/>
                    <a:pt x="6" y="141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10" y="139"/>
                    <a:pt x="19" y="139"/>
                    <a:pt x="25" y="141"/>
                  </a:cubicBezTo>
                  <a:moveTo>
                    <a:pt x="27" y="141"/>
                  </a:moveTo>
                  <a:lnTo>
                    <a:pt x="27" y="141"/>
                  </a:lnTo>
                  <a:cubicBezTo>
                    <a:pt x="19" y="141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28"/>
                    <a:pt x="0" y="118"/>
                    <a:pt x="0" y="105"/>
                  </a:cubicBezTo>
                  <a:cubicBezTo>
                    <a:pt x="0" y="95"/>
                    <a:pt x="0" y="84"/>
                    <a:pt x="0" y="71"/>
                  </a:cubicBezTo>
                  <a:cubicBezTo>
                    <a:pt x="0" y="48"/>
                    <a:pt x="0" y="25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0"/>
                    <a:pt x="19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9" y="2"/>
                  </a:lnTo>
                  <a:cubicBezTo>
                    <a:pt x="27" y="15"/>
                    <a:pt x="29" y="25"/>
                    <a:pt x="29" y="38"/>
                  </a:cubicBezTo>
                  <a:cubicBezTo>
                    <a:pt x="29" y="50"/>
                    <a:pt x="31" y="61"/>
                    <a:pt x="29" y="74"/>
                  </a:cubicBezTo>
                  <a:cubicBezTo>
                    <a:pt x="29" y="84"/>
                    <a:pt x="29" y="97"/>
                    <a:pt x="29" y="107"/>
                  </a:cubicBezTo>
                  <a:cubicBezTo>
                    <a:pt x="29" y="120"/>
                    <a:pt x="27" y="130"/>
                    <a:pt x="27" y="14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 flipH="1" rot="5400000">
              <a:off x="117702" y="1177087"/>
              <a:ext cx="800347" cy="214499"/>
            </a:xfrm>
            <a:custGeom>
              <a:rect b="b" l="l" r="r" t="t"/>
              <a:pathLst>
                <a:path extrusionOk="0" h="279" w="1041">
                  <a:moveTo>
                    <a:pt x="1037" y="8"/>
                  </a:moveTo>
                  <a:lnTo>
                    <a:pt x="1037" y="8"/>
                  </a:lnTo>
                  <a:cubicBezTo>
                    <a:pt x="1039" y="138"/>
                    <a:pt x="1039" y="138"/>
                    <a:pt x="1039" y="138"/>
                  </a:cubicBezTo>
                  <a:cubicBezTo>
                    <a:pt x="1041" y="271"/>
                    <a:pt x="1041" y="271"/>
                    <a:pt x="1041" y="271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34" y="277"/>
                    <a:pt x="1034" y="277"/>
                    <a:pt x="1034" y="277"/>
                  </a:cubicBezTo>
                  <a:cubicBezTo>
                    <a:pt x="950" y="277"/>
                    <a:pt x="864" y="277"/>
                    <a:pt x="778" y="279"/>
                  </a:cubicBezTo>
                  <a:cubicBezTo>
                    <a:pt x="650" y="277"/>
                    <a:pt x="650" y="277"/>
                    <a:pt x="650" y="277"/>
                  </a:cubicBezTo>
                  <a:cubicBezTo>
                    <a:pt x="521" y="275"/>
                    <a:pt x="521" y="275"/>
                    <a:pt x="521" y="275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265" y="273"/>
                    <a:pt x="265" y="273"/>
                    <a:pt x="265" y="273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2" y="271"/>
                    <a:pt x="2" y="271"/>
                    <a:pt x="2" y="27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782" y="4"/>
                    <a:pt x="782" y="4"/>
                    <a:pt x="782" y="4"/>
                  </a:cubicBezTo>
                  <a:lnTo>
                    <a:pt x="1037" y="8"/>
                  </a:lnTo>
                  <a:moveTo>
                    <a:pt x="1034" y="8"/>
                  </a:moveTo>
                  <a:lnTo>
                    <a:pt x="1034" y="8"/>
                  </a:lnTo>
                  <a:cubicBezTo>
                    <a:pt x="776" y="12"/>
                    <a:pt x="776" y="12"/>
                    <a:pt x="776" y="12"/>
                  </a:cubicBezTo>
                  <a:cubicBezTo>
                    <a:pt x="517" y="16"/>
                    <a:pt x="517" y="16"/>
                    <a:pt x="517" y="16"/>
                  </a:cubicBezTo>
                  <a:cubicBezTo>
                    <a:pt x="263" y="16"/>
                    <a:pt x="263" y="16"/>
                    <a:pt x="263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137" y="269"/>
                    <a:pt x="137" y="269"/>
                    <a:pt x="137" y="269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393" y="267"/>
                    <a:pt x="393" y="267"/>
                    <a:pt x="393" y="267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0" y="265"/>
                    <a:pt x="650" y="265"/>
                    <a:pt x="650" y="265"/>
                  </a:cubicBezTo>
                  <a:cubicBezTo>
                    <a:pt x="778" y="262"/>
                    <a:pt x="778" y="262"/>
                    <a:pt x="778" y="262"/>
                  </a:cubicBezTo>
                  <a:cubicBezTo>
                    <a:pt x="864" y="265"/>
                    <a:pt x="950" y="265"/>
                    <a:pt x="1034" y="265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32" y="140"/>
                    <a:pt x="1032" y="140"/>
                    <a:pt x="1032" y="140"/>
                  </a:cubicBezTo>
                  <a:lnTo>
                    <a:pt x="1034" y="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 flipH="1" rot="5400000">
              <a:off x="445222" y="959508"/>
              <a:ext cx="145308" cy="117628"/>
            </a:xfrm>
            <a:custGeom>
              <a:rect b="b" l="l" r="r" t="t"/>
              <a:pathLst>
                <a:path extrusionOk="0" h="153" w="189">
                  <a:moveTo>
                    <a:pt x="185" y="4"/>
                  </a:moveTo>
                  <a:lnTo>
                    <a:pt x="185" y="4"/>
                  </a:lnTo>
                  <a:cubicBezTo>
                    <a:pt x="187" y="27"/>
                    <a:pt x="187" y="50"/>
                    <a:pt x="187" y="75"/>
                  </a:cubicBezTo>
                  <a:cubicBezTo>
                    <a:pt x="187" y="101"/>
                    <a:pt x="189" y="124"/>
                    <a:pt x="189" y="149"/>
                  </a:cubicBezTo>
                  <a:cubicBezTo>
                    <a:pt x="189" y="153"/>
                    <a:pt x="189" y="153"/>
                    <a:pt x="189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55" y="153"/>
                    <a:pt x="124" y="151"/>
                    <a:pt x="94" y="151"/>
                  </a:cubicBezTo>
                  <a:cubicBezTo>
                    <a:pt x="65" y="151"/>
                    <a:pt x="35" y="151"/>
                    <a:pt x="4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2" y="126"/>
                    <a:pt x="2" y="101"/>
                    <a:pt x="0" y="77"/>
                  </a:cubicBezTo>
                  <a:cubicBezTo>
                    <a:pt x="0" y="52"/>
                    <a:pt x="0" y="27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5" y="0"/>
                    <a:pt x="96" y="0"/>
                  </a:cubicBezTo>
                  <a:cubicBezTo>
                    <a:pt x="141" y="2"/>
                    <a:pt x="141" y="2"/>
                    <a:pt x="141" y="2"/>
                  </a:cubicBezTo>
                  <a:lnTo>
                    <a:pt x="185" y="4"/>
                  </a:lnTo>
                  <a:moveTo>
                    <a:pt x="185" y="4"/>
                  </a:moveTo>
                  <a:lnTo>
                    <a:pt x="185" y="4"/>
                  </a:lnTo>
                  <a:cubicBezTo>
                    <a:pt x="138" y="6"/>
                    <a:pt x="138" y="6"/>
                    <a:pt x="138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7"/>
                    <a:pt x="8" y="52"/>
                    <a:pt x="8" y="77"/>
                  </a:cubicBezTo>
                  <a:cubicBezTo>
                    <a:pt x="8" y="101"/>
                    <a:pt x="8" y="126"/>
                    <a:pt x="6" y="14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5" y="149"/>
                    <a:pt x="65" y="149"/>
                    <a:pt x="94" y="147"/>
                  </a:cubicBezTo>
                  <a:cubicBezTo>
                    <a:pt x="124" y="147"/>
                    <a:pt x="155" y="147"/>
                    <a:pt x="185" y="147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1" y="126"/>
                    <a:pt x="181" y="103"/>
                    <a:pt x="183" y="77"/>
                  </a:cubicBezTo>
                  <a:cubicBezTo>
                    <a:pt x="183" y="54"/>
                    <a:pt x="183" y="29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075" lIns="90000" spcFirstLastPara="1" rIns="90000" wrap="square" tIns="1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 flipH="1" rot="5400000">
              <a:off x="503268" y="1473469"/>
              <a:ext cx="29215" cy="205273"/>
            </a:xfrm>
            <a:custGeom>
              <a:rect b="b" l="l" r="r" t="t"/>
              <a:pathLst>
                <a:path extrusionOk="0" h="267" w="38">
                  <a:moveTo>
                    <a:pt x="36" y="2"/>
                  </a:moveTo>
                  <a:lnTo>
                    <a:pt x="36" y="2"/>
                  </a:lnTo>
                  <a:cubicBezTo>
                    <a:pt x="36" y="23"/>
                    <a:pt x="36" y="44"/>
                    <a:pt x="38" y="65"/>
                  </a:cubicBezTo>
                  <a:cubicBezTo>
                    <a:pt x="38" y="88"/>
                    <a:pt x="38" y="109"/>
                    <a:pt x="38" y="132"/>
                  </a:cubicBezTo>
                  <a:cubicBezTo>
                    <a:pt x="38" y="153"/>
                    <a:pt x="38" y="176"/>
                    <a:pt x="36" y="200"/>
                  </a:cubicBezTo>
                  <a:cubicBezTo>
                    <a:pt x="36" y="221"/>
                    <a:pt x="36" y="244"/>
                    <a:pt x="36" y="265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2" y="244"/>
                    <a:pt x="2" y="221"/>
                    <a:pt x="0" y="200"/>
                  </a:cubicBezTo>
                  <a:cubicBezTo>
                    <a:pt x="0" y="176"/>
                    <a:pt x="0" y="155"/>
                    <a:pt x="0" y="134"/>
                  </a:cubicBezTo>
                  <a:cubicBezTo>
                    <a:pt x="0" y="111"/>
                    <a:pt x="0" y="90"/>
                    <a:pt x="2" y="67"/>
                  </a:cubicBezTo>
                  <a:cubicBezTo>
                    <a:pt x="2" y="46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6" y="2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3"/>
                    <a:pt x="8" y="46"/>
                    <a:pt x="8" y="67"/>
                  </a:cubicBezTo>
                  <a:cubicBezTo>
                    <a:pt x="8" y="90"/>
                    <a:pt x="8" y="111"/>
                    <a:pt x="8" y="134"/>
                  </a:cubicBezTo>
                  <a:cubicBezTo>
                    <a:pt x="8" y="155"/>
                    <a:pt x="8" y="176"/>
                    <a:pt x="8" y="200"/>
                  </a:cubicBezTo>
                  <a:cubicBezTo>
                    <a:pt x="8" y="221"/>
                    <a:pt x="8" y="244"/>
                    <a:pt x="6" y="265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44"/>
                    <a:pt x="34" y="221"/>
                    <a:pt x="34" y="200"/>
                  </a:cubicBezTo>
                  <a:cubicBezTo>
                    <a:pt x="31" y="179"/>
                    <a:pt x="31" y="158"/>
                    <a:pt x="31" y="134"/>
                  </a:cubicBezTo>
                  <a:cubicBezTo>
                    <a:pt x="31" y="113"/>
                    <a:pt x="31" y="92"/>
                    <a:pt x="31" y="69"/>
                  </a:cubicBezTo>
                  <a:cubicBezTo>
                    <a:pt x="31" y="48"/>
                    <a:pt x="34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 flipH="1" rot="5400000">
              <a:off x="413702" y="1573030"/>
              <a:ext cx="27678" cy="1538"/>
            </a:xfrm>
            <a:custGeom>
              <a:rect b="b" l="l" r="r" t="t"/>
              <a:pathLst>
                <a:path extrusionOk="0" fill="none" h="2" w="36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3" y="2"/>
                    <a:pt x="36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 rot="-5400000">
              <a:off x="552472" y="1576490"/>
              <a:ext cx="19221" cy="0"/>
            </a:xfrm>
            <a:custGeom>
              <a:rect b="b" l="l" r="r" t="t"/>
              <a:pathLst>
                <a:path extrusionOk="0" fill="none" h="120000" w="25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0"/>
                    <a:pt x="2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 flipH="1" rot="5400000">
              <a:off x="376413" y="1223599"/>
              <a:ext cx="143770" cy="1538"/>
            </a:xfrm>
            <a:custGeom>
              <a:rect b="b" l="l" r="r" t="t"/>
              <a:pathLst>
                <a:path extrusionOk="0" h="2" w="187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63" y="0"/>
                    <a:pt x="92" y="0"/>
                  </a:cubicBezTo>
                  <a:cubicBezTo>
                    <a:pt x="124" y="0"/>
                    <a:pt x="155" y="0"/>
                    <a:pt x="187" y="0"/>
                  </a:cubicBezTo>
                  <a:cubicBezTo>
                    <a:pt x="155" y="2"/>
                    <a:pt x="124" y="2"/>
                    <a:pt x="92" y="2"/>
                  </a:cubicBezTo>
                  <a:cubicBezTo>
                    <a:pt x="63" y="2"/>
                    <a:pt x="31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 flipH="1" rot="5400000">
              <a:off x="443301" y="1135952"/>
              <a:ext cx="9995" cy="1538"/>
            </a:xfrm>
            <a:custGeom>
              <a:rect b="b" l="l" r="r" t="t"/>
              <a:pathLst>
                <a:path extrusionOk="0" h="2" w="13">
                  <a:moveTo>
                    <a:pt x="0" y="2"/>
                  </a:moveTo>
                  <a:lnTo>
                    <a:pt x="0" y="2"/>
                  </a:ln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1" y="0"/>
                    <a:pt x="13" y="2"/>
                  </a:cubicBezTo>
                  <a:cubicBezTo>
                    <a:pt x="11" y="2"/>
                    <a:pt x="9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 flipH="1" rot="5400000">
              <a:off x="472515" y="1644147"/>
              <a:ext cx="59200" cy="1538"/>
            </a:xfrm>
            <a:custGeom>
              <a:rect b="b" l="l" r="r" t="t"/>
              <a:pathLst>
                <a:path extrusionOk="0" h="2" w="77">
                  <a:moveTo>
                    <a:pt x="0" y="2"/>
                  </a:moveTo>
                  <a:lnTo>
                    <a:pt x="0" y="2"/>
                  </a:lnTo>
                  <a:cubicBezTo>
                    <a:pt x="12" y="0"/>
                    <a:pt x="25" y="0"/>
                    <a:pt x="37" y="0"/>
                  </a:cubicBezTo>
                  <a:cubicBezTo>
                    <a:pt x="50" y="0"/>
                    <a:pt x="65" y="0"/>
                    <a:pt x="77" y="2"/>
                  </a:cubicBezTo>
                  <a:cubicBezTo>
                    <a:pt x="65" y="2"/>
                    <a:pt x="50" y="2"/>
                    <a:pt x="37" y="2"/>
                  </a:cubicBezTo>
                  <a:cubicBezTo>
                    <a:pt x="25" y="2"/>
                    <a:pt x="1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 flipH="1" rot="5400000">
              <a:off x="497118" y="1659523"/>
              <a:ext cx="25371" cy="1538"/>
            </a:xfrm>
            <a:custGeom>
              <a:rect b="b" l="l" r="r" t="t"/>
              <a:pathLst>
                <a:path extrusionOk="0" h="2" w="33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2" y="0"/>
                    <a:pt x="17" y="0"/>
                  </a:cubicBezTo>
                  <a:cubicBezTo>
                    <a:pt x="23" y="0"/>
                    <a:pt x="27" y="0"/>
                    <a:pt x="33" y="0"/>
                  </a:cubicBezTo>
                  <a:cubicBezTo>
                    <a:pt x="27" y="2"/>
                    <a:pt x="23" y="2"/>
                    <a:pt x="17" y="2"/>
                  </a:cubicBezTo>
                  <a:cubicBezTo>
                    <a:pt x="12" y="2"/>
                    <a:pt x="6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18"/>
          <p:cNvGrpSpPr/>
          <p:nvPr/>
        </p:nvGrpSpPr>
        <p:grpSpPr>
          <a:xfrm>
            <a:off x="350950" y="342300"/>
            <a:ext cx="8448500" cy="4454513"/>
            <a:chOff x="350950" y="342300"/>
            <a:chExt cx="8448500" cy="4454513"/>
          </a:xfrm>
        </p:grpSpPr>
        <p:sp>
          <p:nvSpPr>
            <p:cNvPr id="632" name="Google Shape;632;p18"/>
            <p:cNvSpPr/>
            <p:nvPr/>
          </p:nvSpPr>
          <p:spPr>
            <a:xfrm>
              <a:off x="444975" y="4764538"/>
              <a:ext cx="66715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 rot="-5400000">
              <a:off x="-1842849" y="2543177"/>
              <a:ext cx="4419873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 rot="-5400000">
              <a:off x="7400536" y="1716012"/>
              <a:ext cx="27655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19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38" name="Google Shape;638;p19"/>
          <p:cNvSpPr txBox="1"/>
          <p:nvPr>
            <p:ph type="title"/>
          </p:nvPr>
        </p:nvSpPr>
        <p:spPr>
          <a:xfrm>
            <a:off x="5148475" y="1213963"/>
            <a:ext cx="3282300" cy="15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9" name="Google Shape;639;p19"/>
          <p:cNvSpPr txBox="1"/>
          <p:nvPr>
            <p:ph idx="1" type="subTitle"/>
          </p:nvPr>
        </p:nvSpPr>
        <p:spPr>
          <a:xfrm>
            <a:off x="5148475" y="2776938"/>
            <a:ext cx="32823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19"/>
          <p:cNvSpPr/>
          <p:nvPr>
            <p:ph idx="2" type="pic"/>
          </p:nvPr>
        </p:nvSpPr>
        <p:spPr>
          <a:xfrm>
            <a:off x="713225" y="1293601"/>
            <a:ext cx="3884100" cy="2556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41" name="Google Shape;641;p19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642" name="Google Shape;642;p19"/>
            <p:cNvSpPr/>
            <p:nvPr/>
          </p:nvSpPr>
          <p:spPr>
            <a:xfrm>
              <a:off x="383225" y="4764550"/>
              <a:ext cx="831580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 rot="-5400000">
              <a:off x="-1836101" y="2536425"/>
              <a:ext cx="4406377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20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8" name="Google Shape;648;p20"/>
          <p:cNvSpPr txBox="1"/>
          <p:nvPr>
            <p:ph type="title"/>
          </p:nvPr>
        </p:nvSpPr>
        <p:spPr>
          <a:xfrm>
            <a:off x="4799600" y="1835650"/>
            <a:ext cx="3631500" cy="6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9" name="Google Shape;649;p20"/>
          <p:cNvSpPr txBox="1"/>
          <p:nvPr>
            <p:ph idx="1" type="subTitle"/>
          </p:nvPr>
        </p:nvSpPr>
        <p:spPr>
          <a:xfrm>
            <a:off x="4799600" y="2368250"/>
            <a:ext cx="36315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0" name="Google Shape;650;p20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651" name="Google Shape;651;p20"/>
            <p:cNvSpPr/>
            <p:nvPr/>
          </p:nvSpPr>
          <p:spPr>
            <a:xfrm>
              <a:off x="383225" y="4764550"/>
              <a:ext cx="831580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 rot="-5400000">
              <a:off x="-1826063" y="2526388"/>
              <a:ext cx="438630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2218050" y="2424436"/>
            <a:ext cx="4707900" cy="7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218050" y="3369614"/>
            <a:ext cx="4707900" cy="441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" name="Google Shape;22;p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3" name="Google Shape;23;p3"/>
            <p:cNvSpPr/>
            <p:nvPr/>
          </p:nvSpPr>
          <p:spPr>
            <a:xfrm>
              <a:off x="383225" y="4764550"/>
              <a:ext cx="831580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-1833150" y="2548175"/>
              <a:ext cx="4400476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7457537" y="3431612"/>
              <a:ext cx="2651550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dk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21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57" name="Google Shape;657;p21"/>
          <p:cNvSpPr txBox="1"/>
          <p:nvPr>
            <p:ph type="title"/>
          </p:nvPr>
        </p:nvSpPr>
        <p:spPr>
          <a:xfrm>
            <a:off x="713225" y="1835650"/>
            <a:ext cx="3631200" cy="6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8" name="Google Shape;658;p21"/>
          <p:cNvSpPr txBox="1"/>
          <p:nvPr>
            <p:ph idx="1" type="subTitle"/>
          </p:nvPr>
        </p:nvSpPr>
        <p:spPr>
          <a:xfrm>
            <a:off x="713403" y="2368250"/>
            <a:ext cx="36312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9" name="Google Shape;659;p21"/>
          <p:cNvGrpSpPr/>
          <p:nvPr/>
        </p:nvGrpSpPr>
        <p:grpSpPr>
          <a:xfrm>
            <a:off x="350950" y="342300"/>
            <a:ext cx="8448500" cy="4460451"/>
            <a:chOff x="350950" y="342300"/>
            <a:chExt cx="8448500" cy="4460451"/>
          </a:xfrm>
        </p:grpSpPr>
        <p:sp>
          <p:nvSpPr>
            <p:cNvPr id="660" name="Google Shape;660;p21"/>
            <p:cNvSpPr/>
            <p:nvPr/>
          </p:nvSpPr>
          <p:spPr>
            <a:xfrm>
              <a:off x="383225" y="4764550"/>
              <a:ext cx="831580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 rot="-5400000">
              <a:off x="-1859601" y="2559925"/>
              <a:ext cx="4453377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22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6" name="Google Shape;66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7" name="Google Shape;667;p22"/>
          <p:cNvSpPr txBox="1"/>
          <p:nvPr>
            <p:ph idx="1" type="subTitle"/>
          </p:nvPr>
        </p:nvSpPr>
        <p:spPr>
          <a:xfrm>
            <a:off x="4974699" y="2924769"/>
            <a:ext cx="27492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22"/>
          <p:cNvSpPr txBox="1"/>
          <p:nvPr>
            <p:ph idx="2" type="subTitle"/>
          </p:nvPr>
        </p:nvSpPr>
        <p:spPr>
          <a:xfrm>
            <a:off x="1420101" y="2924769"/>
            <a:ext cx="27492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22"/>
          <p:cNvSpPr txBox="1"/>
          <p:nvPr>
            <p:ph idx="3" type="subTitle"/>
          </p:nvPr>
        </p:nvSpPr>
        <p:spPr>
          <a:xfrm>
            <a:off x="1420101" y="2520669"/>
            <a:ext cx="27492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70" name="Google Shape;670;p22"/>
          <p:cNvSpPr txBox="1"/>
          <p:nvPr>
            <p:ph idx="4" type="subTitle"/>
          </p:nvPr>
        </p:nvSpPr>
        <p:spPr>
          <a:xfrm>
            <a:off x="4974699" y="2520669"/>
            <a:ext cx="27492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grpSp>
        <p:nvGrpSpPr>
          <p:cNvPr id="671" name="Google Shape;671;p22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672" name="Google Shape;672;p22"/>
            <p:cNvSpPr/>
            <p:nvPr/>
          </p:nvSpPr>
          <p:spPr>
            <a:xfrm>
              <a:off x="1176825" y="4764550"/>
              <a:ext cx="752220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 rot="-5400000">
              <a:off x="-1109476" y="1809800"/>
              <a:ext cx="2953126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22"/>
          <p:cNvGrpSpPr/>
          <p:nvPr/>
        </p:nvGrpSpPr>
        <p:grpSpPr>
          <a:xfrm>
            <a:off x="-1388216" y="3722371"/>
            <a:ext cx="2277007" cy="1194421"/>
            <a:chOff x="2924575" y="1948482"/>
            <a:chExt cx="3830121" cy="2009118"/>
          </a:xfrm>
        </p:grpSpPr>
        <p:sp>
          <p:nvSpPr>
            <p:cNvPr id="677" name="Google Shape;677;p22"/>
            <p:cNvSpPr/>
            <p:nvPr/>
          </p:nvSpPr>
          <p:spPr>
            <a:xfrm>
              <a:off x="3161579" y="3655253"/>
              <a:ext cx="172684" cy="302346"/>
            </a:xfrm>
            <a:custGeom>
              <a:rect b="b" l="l" r="r" t="t"/>
              <a:pathLst>
                <a:path extrusionOk="0" h="200" w="196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187129" y="3661300"/>
              <a:ext cx="7929" cy="216178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3203869" y="3661300"/>
              <a:ext cx="7929" cy="146638"/>
            </a:xfrm>
            <a:custGeom>
              <a:rect b="b" l="l" r="r" t="t"/>
              <a:pathLst>
                <a:path extrusionOk="0" h="97" w="9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3282282" y="3661300"/>
              <a:ext cx="7048" cy="190478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3239111" y="3788286"/>
              <a:ext cx="7929" cy="117915"/>
            </a:xfrm>
            <a:custGeom>
              <a:rect b="b" l="l" r="r" t="t"/>
              <a:pathLst>
                <a:path extrusionOk="0" h="78" w="9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208912" y="3655245"/>
              <a:ext cx="234419" cy="302355"/>
            </a:xfrm>
            <a:custGeom>
              <a:rect b="b" l="l" r="r" t="t"/>
              <a:pathLst>
                <a:path extrusionOk="0" h="200" w="198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6265741" y="3661292"/>
              <a:ext cx="10655" cy="216184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6288236" y="3661292"/>
              <a:ext cx="5920" cy="146642"/>
            </a:xfrm>
            <a:custGeom>
              <a:rect b="b" l="l" r="r" t="t"/>
              <a:pathLst>
                <a:path extrusionOk="0" h="97" w="5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6393606" y="3661292"/>
              <a:ext cx="9471" cy="190484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6346249" y="3712692"/>
              <a:ext cx="9471" cy="193507"/>
            </a:xfrm>
            <a:custGeom>
              <a:rect b="b" l="l" r="r" t="t"/>
              <a:pathLst>
                <a:path extrusionOk="0" h="128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75" lIns="90000" spcFirstLastPara="1" rIns="900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924575" y="3514650"/>
              <a:ext cx="3830121" cy="157222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928102" y="3560014"/>
              <a:ext cx="1011437" cy="12094"/>
            </a:xfrm>
            <a:custGeom>
              <a:rect b="b" l="l" r="r" t="t"/>
              <a:pathLst>
                <a:path extrusionOk="0" h="8" w="1148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5390812" y="3590239"/>
              <a:ext cx="1355606" cy="10582"/>
            </a:xfrm>
            <a:custGeom>
              <a:rect b="b" l="l" r="r" t="t"/>
              <a:pathLst>
                <a:path extrusionOk="0" h="7" w="1145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3299022" y="3588737"/>
              <a:ext cx="534793" cy="9070"/>
            </a:xfrm>
            <a:custGeom>
              <a:rect b="b" l="l" r="r" t="t"/>
              <a:pathLst>
                <a:path extrusionOk="0" h="6" w="607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4439974" y="3606878"/>
              <a:ext cx="534793" cy="16629"/>
            </a:xfrm>
            <a:custGeom>
              <a:rect b="b" l="l" r="r" t="t"/>
              <a:pathLst>
                <a:path extrusionOk="0" h="11" w="607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4929683" y="3621984"/>
              <a:ext cx="1139859" cy="13606"/>
            </a:xfrm>
            <a:custGeom>
              <a:rect b="b" l="l" r="r" t="t"/>
              <a:pathLst>
                <a:path extrusionOk="0" h="9" w="1652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489697" y="3600832"/>
              <a:ext cx="450505" cy="12094"/>
            </a:xfrm>
            <a:custGeom>
              <a:rect b="b" l="l" r="r" t="t"/>
              <a:pathLst>
                <a:path extrusionOk="0" h="8" w="298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3913991" y="3623507"/>
              <a:ext cx="149777" cy="12094"/>
            </a:xfrm>
            <a:custGeom>
              <a:rect b="b" l="l" r="r" t="t"/>
              <a:pathLst>
                <a:path extrusionOk="0" h="8" w="17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4584938" y="3008224"/>
              <a:ext cx="1519321" cy="520045"/>
            </a:xfrm>
            <a:custGeom>
              <a:rect b="b" l="l" r="r" t="t"/>
              <a:pathLst>
                <a:path extrusionOk="0" h="344" w="1005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4985555" y="3018806"/>
              <a:ext cx="37794" cy="498880"/>
            </a:xfrm>
            <a:custGeom>
              <a:rect b="b" l="l" r="r" t="t"/>
              <a:pathLst>
                <a:path extrusionOk="0" h="330" w="25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5662825" y="3136723"/>
              <a:ext cx="37794" cy="264558"/>
            </a:xfrm>
            <a:custGeom>
              <a:rect b="b" l="l" r="r" t="t"/>
              <a:pathLst>
                <a:path extrusionOk="0" h="175" w="25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000" lIns="90000" spcFirstLastPara="1" rIns="90000" wrap="square" tIns="1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5729343" y="3108000"/>
              <a:ext cx="37794" cy="322004"/>
            </a:xfrm>
            <a:custGeom>
              <a:rect b="b" l="l" r="r" t="t"/>
              <a:pathLst>
                <a:path extrusionOk="0" h="213" w="25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1675" lIns="90000" spcFirstLastPara="1" rIns="90000" wrap="square" tIns="31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5954596" y="3018806"/>
              <a:ext cx="34771" cy="498880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5960643" y="3499545"/>
              <a:ext cx="25700" cy="0"/>
            </a:xfrm>
            <a:custGeom>
              <a:rect b="b" l="l" r="r" t="t"/>
              <a:pathLst>
                <a:path extrusionOk="0" fill="none" h="120000" w="17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963666" y="3490474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960643" y="3479892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5963666" y="3470821"/>
              <a:ext cx="25700" cy="0"/>
            </a:xfrm>
            <a:custGeom>
              <a:rect b="b" l="l" r="r" t="t"/>
              <a:pathLst>
                <a:path extrusionOk="0" fill="none" h="120000" w="17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5966690" y="346175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5963666" y="3454192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5963666" y="3445121"/>
              <a:ext cx="22676" cy="1512"/>
            </a:xfrm>
            <a:custGeom>
              <a:rect b="b" l="l" r="r" t="t"/>
              <a:pathLst>
                <a:path extrusionOk="0" fill="none" h="1" w="15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5963666" y="34360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5963666" y="3425469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5966690" y="3416398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5963666" y="340732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5963666" y="3398257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5960643" y="3384651"/>
              <a:ext cx="22676" cy="3024"/>
            </a:xfrm>
            <a:custGeom>
              <a:rect b="b" l="l" r="r" t="t"/>
              <a:pathLst>
                <a:path extrusionOk="0" fill="none" h="2" w="15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5963666" y="3375581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63666" y="3364998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5963666" y="33589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5963666" y="334988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5963666" y="3337787"/>
              <a:ext cx="19653" cy="1512"/>
            </a:xfrm>
            <a:custGeom>
              <a:rect b="b" l="l" r="r" t="t"/>
              <a:pathLst>
                <a:path extrusionOk="0" fill="none" h="1" w="13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963666" y="332720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5963666" y="331813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963666" y="3304528"/>
              <a:ext cx="19653" cy="4535"/>
            </a:xfrm>
            <a:custGeom>
              <a:rect b="b" l="l" r="r" t="t"/>
              <a:pathLst>
                <a:path extrusionOk="0" fill="none" h="3" w="13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5963666" y="329848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5963666" y="3286387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5963666" y="3280340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5963666" y="326673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5963666" y="325766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5960643" y="324859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5960643" y="3238011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5960643" y="3228940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5963666" y="321987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5963666" y="320626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5963666" y="3194170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5963666" y="318812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5963666" y="3174517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5966690" y="3165446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5963666" y="315939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5960643" y="3148817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5960643" y="3136723"/>
              <a:ext cx="22676" cy="1512"/>
            </a:xfrm>
            <a:custGeom>
              <a:rect b="b" l="l" r="r" t="t"/>
              <a:pathLst>
                <a:path extrusionOk="0" fill="none" h="1" w="15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963666" y="3127652"/>
              <a:ext cx="16629" cy="3024"/>
            </a:xfrm>
            <a:custGeom>
              <a:rect b="b" l="l" r="r" t="t"/>
              <a:pathLst>
                <a:path extrusionOk="0" fill="none" h="2" w="11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5963666" y="311707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5966690" y="3111023"/>
              <a:ext cx="16629" cy="3024"/>
            </a:xfrm>
            <a:custGeom>
              <a:rect b="b" l="l" r="r" t="t"/>
              <a:pathLst>
                <a:path extrusionOk="0" fill="none" h="2" w="11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5963666" y="310195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5963666" y="3092882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5960643" y="3086835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5960643" y="307322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5963666" y="306415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5963666" y="3055088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5963666" y="304752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5960643" y="303845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5963666" y="3032412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4702855" y="3018806"/>
              <a:ext cx="34771" cy="498880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4708902" y="3496521"/>
              <a:ext cx="25700" cy="3024"/>
            </a:xfrm>
            <a:custGeom>
              <a:rect b="b" l="l" r="r" t="t"/>
              <a:pathLst>
                <a:path extrusionOk="0" fill="none" h="2" w="17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4708902" y="3485939"/>
              <a:ext cx="25700" cy="4535"/>
            </a:xfrm>
            <a:custGeom>
              <a:rect b="b" l="l" r="r" t="t"/>
              <a:pathLst>
                <a:path extrusionOk="0" fill="none" h="3" w="17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4708902" y="3479892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4711926" y="347082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4714949" y="34617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4711926" y="3454192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4711926" y="344512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4711926" y="34360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4711926" y="3425469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4711926" y="3416398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4711926" y="340732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4708902" y="3398257"/>
              <a:ext cx="25700" cy="0"/>
            </a:xfrm>
            <a:custGeom>
              <a:rect b="b" l="l" r="r" t="t"/>
              <a:pathLst>
                <a:path extrusionOk="0" fill="none" h="120000" w="17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4708902" y="3384651"/>
              <a:ext cx="22676" cy="3024"/>
            </a:xfrm>
            <a:custGeom>
              <a:rect b="b" l="l" r="r" t="t"/>
              <a:pathLst>
                <a:path extrusionOk="0" fill="none" h="2" w="15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4711926" y="337558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4711926" y="3364998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4711926" y="335895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4711926" y="3349881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4711926" y="333778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4711926" y="332720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711926" y="331813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708902" y="3304528"/>
              <a:ext cx="19653" cy="4535"/>
            </a:xfrm>
            <a:custGeom>
              <a:rect b="b" l="l" r="r" t="t"/>
              <a:pathLst>
                <a:path extrusionOk="0" fill="none" h="3" w="13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4711926" y="3298481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708902" y="328638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4708902" y="328034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4711926" y="3266734"/>
              <a:ext cx="16629" cy="0"/>
            </a:xfrm>
            <a:custGeom>
              <a:rect b="b" l="l" r="r" t="t"/>
              <a:pathLst>
                <a:path extrusionOk="0" fill="none" h="120000" w="11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4708902" y="325766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4708902" y="324859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4708902" y="3238011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708902" y="3228940"/>
              <a:ext cx="22676" cy="0"/>
            </a:xfrm>
            <a:custGeom>
              <a:rect b="b" l="l" r="r" t="t"/>
              <a:pathLst>
                <a:path extrusionOk="0" fill="none" h="120000" w="1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711926" y="321987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711926" y="3206264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4711926" y="3194170"/>
              <a:ext cx="16629" cy="3024"/>
            </a:xfrm>
            <a:custGeom>
              <a:rect b="b" l="l" r="r" t="t"/>
              <a:pathLst>
                <a:path extrusionOk="0" fill="none" h="2" w="11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4711926" y="318812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4711926" y="3174517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711926" y="3165446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711926" y="315939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705879" y="3148817"/>
              <a:ext cx="25700" cy="0"/>
            </a:xfrm>
            <a:custGeom>
              <a:rect b="b" l="l" r="r" t="t"/>
              <a:pathLst>
                <a:path extrusionOk="0" fill="none" h="120000" w="17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4708902" y="313672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4711926" y="3127652"/>
              <a:ext cx="16629" cy="3024"/>
            </a:xfrm>
            <a:custGeom>
              <a:rect b="b" l="l" r="r" t="t"/>
              <a:pathLst>
                <a:path extrusionOk="0" fill="none" h="2" w="11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4711926" y="3117070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4711926" y="311102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4711926" y="3101953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4711926" y="3092882"/>
              <a:ext cx="19653" cy="3024"/>
            </a:xfrm>
            <a:custGeom>
              <a:rect b="b" l="l" r="r" t="t"/>
              <a:pathLst>
                <a:path extrusionOk="0" fill="none" h="2" w="13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708902" y="3086835"/>
              <a:ext cx="15118" cy="0"/>
            </a:xfrm>
            <a:custGeom>
              <a:rect b="b" l="l" r="r" t="t"/>
              <a:pathLst>
                <a:path extrusionOk="0" fill="none" h="120000" w="1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708902" y="307322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4711926" y="306415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4708902" y="3055088"/>
              <a:ext cx="22676" cy="3024"/>
            </a:xfrm>
            <a:custGeom>
              <a:rect b="b" l="l" r="r" t="t"/>
              <a:pathLst>
                <a:path extrusionOk="0" fill="none" h="2" w="15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4711926" y="304752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708902" y="3038459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708902" y="3032412"/>
              <a:ext cx="19653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521444" y="2864607"/>
              <a:ext cx="1646309" cy="169317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5951572" y="2873677"/>
              <a:ext cx="37794" cy="152688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4467020" y="2720990"/>
              <a:ext cx="1646309" cy="167805"/>
            </a:xfrm>
            <a:custGeom>
              <a:rect b="b" l="l" r="r" t="t"/>
              <a:pathLst>
                <a:path extrusionOk="0" h="111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5897149" y="2730060"/>
              <a:ext cx="39306" cy="152688"/>
            </a:xfrm>
            <a:custGeom>
              <a:rect b="b" l="l" r="r" t="t"/>
              <a:pathLst>
                <a:path extrusionOk="0" h="101" w="26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4521444" y="2574349"/>
              <a:ext cx="1646309" cy="169317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5951572" y="2583420"/>
              <a:ext cx="37794" cy="152688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4600055" y="2429221"/>
              <a:ext cx="1647821" cy="170829"/>
            </a:xfrm>
            <a:custGeom>
              <a:rect b="b" l="l" r="r" t="t"/>
              <a:pathLst>
                <a:path extrusionOk="0" h="113" w="109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6031696" y="2441315"/>
              <a:ext cx="37794" cy="152688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610638" y="2030117"/>
              <a:ext cx="1576768" cy="423292"/>
            </a:xfrm>
            <a:custGeom>
              <a:rect b="b" l="l" r="r" t="t"/>
              <a:pathLst>
                <a:path extrusionOk="0" h="280" w="1043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5780743" y="2126869"/>
              <a:ext cx="282700" cy="234322"/>
            </a:xfrm>
            <a:custGeom>
              <a:rect b="b" l="l" r="r" t="t"/>
              <a:pathLst>
                <a:path extrusionOk="0" h="155" w="187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800" lIns="90000" spcFirstLastPara="1" rIns="90000" wrap="square" tIns="1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798096" y="2043723"/>
              <a:ext cx="55935" cy="403639"/>
            </a:xfrm>
            <a:custGeom>
              <a:rect b="b" l="l" r="r" t="t"/>
              <a:pathLst>
                <a:path extrusionOk="0" h="267" w="37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4801120" y="2418638"/>
              <a:ext cx="54423" cy="4535"/>
            </a:xfrm>
            <a:custGeom>
              <a:rect b="b" l="l" r="r" t="t"/>
              <a:pathLst>
                <a:path extrusionOk="0" fill="none" h="3" w="36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5366520" y="2389915"/>
              <a:ext cx="279676" cy="3024"/>
            </a:xfrm>
            <a:custGeom>
              <a:rect b="b" l="l" r="r" t="t"/>
              <a:pathLst>
                <a:path extrusionOk="0" h="2" w="185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668872" y="2389915"/>
              <a:ext cx="19653" cy="3024"/>
            </a:xfrm>
            <a:custGeom>
              <a:rect b="b" l="l" r="r" t="t"/>
              <a:pathLst>
                <a:path extrusionOk="0" h="2" w="13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4622732" y="2285604"/>
              <a:ext cx="114894" cy="3024"/>
            </a:xfrm>
            <a:custGeom>
              <a:rect b="b" l="l" r="r" t="t"/>
              <a:pathLst>
                <a:path extrusionOk="0" h="2" w="76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4625755" y="2268974"/>
              <a:ext cx="48376" cy="3024"/>
            </a:xfrm>
            <a:custGeom>
              <a:rect b="b" l="l" r="r" t="t"/>
              <a:pathLst>
                <a:path extrusionOk="0" h="2" w="32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458737" y="2909959"/>
              <a:ext cx="285723" cy="4535"/>
            </a:xfrm>
            <a:custGeom>
              <a:rect b="b" l="l" r="r" t="t"/>
              <a:pathLst>
                <a:path extrusionOk="0" h="3" w="189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767137" y="2906936"/>
              <a:ext cx="31747" cy="4535"/>
            </a:xfrm>
            <a:custGeom>
              <a:rect b="b" l="l" r="r" t="t"/>
              <a:pathLst>
                <a:path extrusionOk="0" h="3" w="21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827607" y="2906936"/>
              <a:ext cx="22676" cy="4535"/>
            </a:xfrm>
            <a:custGeom>
              <a:rect b="b" l="l" r="r" t="t"/>
              <a:pathLst>
                <a:path extrusionOk="0" h="3" w="15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4887290" y="2847977"/>
              <a:ext cx="311423" cy="3024"/>
            </a:xfrm>
            <a:custGeom>
              <a:rect b="b" l="l" r="r" t="t"/>
              <a:pathLst>
                <a:path extrusionOk="0" h="2" w="206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5859354" y="2618190"/>
              <a:ext cx="172341" cy="6047"/>
            </a:xfrm>
            <a:custGeom>
              <a:rect b="b" l="l" r="r" t="t"/>
              <a:pathLst>
                <a:path extrusionOk="0" h="4" w="114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5850284" y="2640867"/>
              <a:ext cx="31747" cy="3024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401290" y="2465503"/>
              <a:ext cx="290258" cy="6047"/>
            </a:xfrm>
            <a:custGeom>
              <a:rect b="b" l="l" r="r" t="t"/>
              <a:pathLst>
                <a:path extrusionOk="0" h="4" w="192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893338" y="3064159"/>
              <a:ext cx="444458" cy="3024"/>
            </a:xfrm>
            <a:custGeom>
              <a:rect b="b" l="l" r="r" t="t"/>
              <a:pathLst>
                <a:path extrusionOk="0" h="2" w="294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4844961" y="3064159"/>
              <a:ext cx="28723" cy="3024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5188131" y="3079276"/>
              <a:ext cx="99776" cy="3024"/>
            </a:xfrm>
            <a:custGeom>
              <a:rect b="b" l="l" r="r" t="t"/>
              <a:pathLst>
                <a:path extrusionOk="0" h="2" w="66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5931919" y="3355928"/>
              <a:ext cx="155712" cy="3024"/>
            </a:xfrm>
            <a:custGeom>
              <a:rect b="b" l="l" r="r" t="t"/>
              <a:pathLst>
                <a:path extrusionOk="0" h="2" w="103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6027160" y="3346857"/>
              <a:ext cx="31747" cy="3024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126873" y="1948482"/>
              <a:ext cx="458064" cy="1576763"/>
            </a:xfrm>
            <a:custGeom>
              <a:rect b="b" l="l" r="r" t="t"/>
              <a:pathLst>
                <a:path extrusionOk="0" h="1043" w="303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343056" y="2107216"/>
              <a:ext cx="216182" cy="72564"/>
            </a:xfrm>
            <a:custGeom>
              <a:rect b="b" l="l" r="r" t="t"/>
              <a:pathLst>
                <a:path extrusionOk="0" h="48" w="143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4152573" y="3292434"/>
              <a:ext cx="213159" cy="72564"/>
            </a:xfrm>
            <a:custGeom>
              <a:rect b="b" l="l" r="r" t="t"/>
              <a:pathLst>
                <a:path extrusionOk="0" h="48" w="141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85609" y="3133699"/>
              <a:ext cx="57447" cy="374916"/>
            </a:xfrm>
            <a:custGeom>
              <a:rect b="b" l="l" r="r" t="t"/>
              <a:pathLst>
                <a:path extrusionOk="0" h="248" w="38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4275" lIns="90000" spcFirstLastPara="1" rIns="90000" wrap="square" tIns="4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4349103" y="3095906"/>
              <a:ext cx="4535" cy="18141"/>
            </a:xfrm>
            <a:custGeom>
              <a:rect b="b" l="l" r="r" t="t"/>
              <a:pathLst>
                <a:path extrusionOk="0" h="12" w="3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23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6" name="Google Shape;83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7" name="Google Shape;837;p23"/>
          <p:cNvSpPr txBox="1"/>
          <p:nvPr>
            <p:ph idx="1" type="subTitle"/>
          </p:nvPr>
        </p:nvSpPr>
        <p:spPr>
          <a:xfrm>
            <a:off x="4802889" y="1873850"/>
            <a:ext cx="32541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23"/>
          <p:cNvSpPr txBox="1"/>
          <p:nvPr>
            <p:ph idx="2" type="subTitle"/>
          </p:nvPr>
        </p:nvSpPr>
        <p:spPr>
          <a:xfrm>
            <a:off x="1087011" y="1873850"/>
            <a:ext cx="32541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9" name="Google Shape;839;p2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840" name="Google Shape;840;p23"/>
            <p:cNvSpPr/>
            <p:nvPr/>
          </p:nvSpPr>
          <p:spPr>
            <a:xfrm>
              <a:off x="1208650" y="4764550"/>
              <a:ext cx="7490377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3"/>
            <p:cNvSpPr/>
            <p:nvPr/>
          </p:nvSpPr>
          <p:spPr>
            <a:xfrm rot="-5400000">
              <a:off x="-1257776" y="1958100"/>
              <a:ext cx="3249727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23"/>
          <p:cNvGrpSpPr/>
          <p:nvPr/>
        </p:nvGrpSpPr>
        <p:grpSpPr>
          <a:xfrm>
            <a:off x="-631915" y="4022366"/>
            <a:ext cx="1488946" cy="955802"/>
            <a:chOff x="-1053822" y="5316830"/>
            <a:chExt cx="1773822" cy="1138537"/>
          </a:xfrm>
        </p:grpSpPr>
        <p:sp>
          <p:nvSpPr>
            <p:cNvPr id="845" name="Google Shape;845;p23"/>
            <p:cNvSpPr/>
            <p:nvPr/>
          </p:nvSpPr>
          <p:spPr>
            <a:xfrm flipH="1">
              <a:off x="349972" y="6284030"/>
              <a:ext cx="169624" cy="171338"/>
            </a:xfrm>
            <a:custGeom>
              <a:rect b="b" l="l" r="r" t="t"/>
              <a:pathLst>
                <a:path extrusionOk="0" h="200" w="198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3"/>
            <p:cNvSpPr/>
            <p:nvPr/>
          </p:nvSpPr>
          <p:spPr>
            <a:xfrm flipH="1">
              <a:off x="470764" y="6287457"/>
              <a:ext cx="7710" cy="122506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3"/>
            <p:cNvSpPr/>
            <p:nvPr/>
          </p:nvSpPr>
          <p:spPr>
            <a:xfrm flipH="1">
              <a:off x="457914" y="6287457"/>
              <a:ext cx="4283" cy="83099"/>
            </a:xfrm>
            <a:custGeom>
              <a:rect b="b" l="l" r="r" t="t"/>
              <a:pathLst>
                <a:path extrusionOk="0" h="97" w="5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 flipH="1">
              <a:off x="379099" y="6287457"/>
              <a:ext cx="6853" cy="107943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3"/>
            <p:cNvSpPr/>
            <p:nvPr/>
          </p:nvSpPr>
          <p:spPr>
            <a:xfrm flipH="1">
              <a:off x="413366" y="6316584"/>
              <a:ext cx="6853" cy="109656"/>
            </a:xfrm>
            <a:custGeom>
              <a:rect b="b" l="l" r="r" t="t"/>
              <a:pathLst>
                <a:path extrusionOk="0" h="128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75" lIns="90000" spcFirstLastPara="1" rIns="900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3"/>
            <p:cNvSpPr/>
            <p:nvPr/>
          </p:nvSpPr>
          <p:spPr>
            <a:xfrm flipH="1">
              <a:off x="-1053822" y="6204350"/>
              <a:ext cx="1773822" cy="89100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3"/>
            <p:cNvSpPr/>
            <p:nvPr/>
          </p:nvSpPr>
          <p:spPr>
            <a:xfrm flipH="1">
              <a:off x="-963225" y="6265175"/>
              <a:ext cx="1218523" cy="7725"/>
            </a:xfrm>
            <a:custGeom>
              <a:rect b="b" l="l" r="r" t="t"/>
              <a:pathLst>
                <a:path extrusionOk="0" h="9" w="1652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3"/>
            <p:cNvSpPr/>
            <p:nvPr/>
          </p:nvSpPr>
          <p:spPr>
            <a:xfrm flipH="1">
              <a:off x="48828" y="6253189"/>
              <a:ext cx="255293" cy="6854"/>
            </a:xfrm>
            <a:custGeom>
              <a:rect b="b" l="l" r="r" t="t"/>
              <a:pathLst>
                <a:path extrusionOk="0" h="8" w="298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 flipH="1">
              <a:off x="-610821" y="5917368"/>
              <a:ext cx="860971" cy="294700"/>
            </a:xfrm>
            <a:custGeom>
              <a:rect b="b" l="l" r="r" t="t"/>
              <a:pathLst>
                <a:path extrusionOk="0" h="344" w="1005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3"/>
            <p:cNvSpPr/>
            <p:nvPr/>
          </p:nvSpPr>
          <p:spPr>
            <a:xfrm flipH="1">
              <a:off x="1710" y="5923365"/>
              <a:ext cx="21417" cy="282707"/>
            </a:xfrm>
            <a:custGeom>
              <a:rect b="b" l="l" r="r" t="t"/>
              <a:pathLst>
                <a:path extrusionOk="0" h="330" w="25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3"/>
            <p:cNvSpPr/>
            <p:nvPr/>
          </p:nvSpPr>
          <p:spPr>
            <a:xfrm flipH="1">
              <a:off x="-382086" y="5990186"/>
              <a:ext cx="21417" cy="149920"/>
            </a:xfrm>
            <a:custGeom>
              <a:rect b="b" l="l" r="r" t="t"/>
              <a:pathLst>
                <a:path extrusionOk="0" h="175" w="25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000" lIns="90000" spcFirstLastPara="1" rIns="90000" wrap="square" tIns="1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3"/>
            <p:cNvSpPr/>
            <p:nvPr/>
          </p:nvSpPr>
          <p:spPr>
            <a:xfrm flipH="1">
              <a:off x="-419780" y="5973909"/>
              <a:ext cx="21417" cy="182474"/>
            </a:xfrm>
            <a:custGeom>
              <a:rect b="b" l="l" r="r" t="t"/>
              <a:pathLst>
                <a:path extrusionOk="0" h="213" w="25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1675" lIns="90000" spcFirstLastPara="1" rIns="90000" wrap="square" tIns="31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3"/>
            <p:cNvSpPr/>
            <p:nvPr/>
          </p:nvSpPr>
          <p:spPr>
            <a:xfrm flipH="1">
              <a:off x="-545713" y="5923365"/>
              <a:ext cx="19704" cy="282707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 rot="10800000">
              <a:off x="-540573" y="5934502"/>
              <a:ext cx="11137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3"/>
            <p:cNvSpPr/>
            <p:nvPr/>
          </p:nvSpPr>
          <p:spPr>
            <a:xfrm rot="10800000">
              <a:off x="-542287" y="5931075"/>
              <a:ext cx="11137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3"/>
            <p:cNvSpPr/>
            <p:nvPr/>
          </p:nvSpPr>
          <p:spPr>
            <a:xfrm flipH="1">
              <a:off x="163624" y="5923365"/>
              <a:ext cx="19704" cy="282707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3"/>
            <p:cNvSpPr/>
            <p:nvPr/>
          </p:nvSpPr>
          <p:spPr>
            <a:xfrm flipH="1">
              <a:off x="-646802" y="5835983"/>
              <a:ext cx="932933" cy="95949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3"/>
            <p:cNvSpPr/>
            <p:nvPr/>
          </p:nvSpPr>
          <p:spPr>
            <a:xfrm flipH="1">
              <a:off x="-545713" y="5841123"/>
              <a:ext cx="21417" cy="86525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 flipH="1">
              <a:off x="-615961" y="5754597"/>
              <a:ext cx="932933" cy="95092"/>
            </a:xfrm>
            <a:custGeom>
              <a:rect b="b" l="l" r="r" t="t"/>
              <a:pathLst>
                <a:path extrusionOk="0" h="111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 flipH="1">
              <a:off x="-515729" y="5759738"/>
              <a:ext cx="22274" cy="86525"/>
            </a:xfrm>
            <a:custGeom>
              <a:rect b="b" l="l" r="r" t="t"/>
              <a:pathLst>
                <a:path extrusionOk="0" h="101" w="26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 flipH="1">
              <a:off x="-646802" y="5671499"/>
              <a:ext cx="932933" cy="95949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3"/>
            <p:cNvSpPr/>
            <p:nvPr/>
          </p:nvSpPr>
          <p:spPr>
            <a:xfrm flipH="1">
              <a:off x="-545713" y="5676639"/>
              <a:ext cx="21417" cy="86525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 flipH="1">
              <a:off x="-692206" y="5589257"/>
              <a:ext cx="933789" cy="96806"/>
            </a:xfrm>
            <a:custGeom>
              <a:rect b="b" l="l" r="r" t="t"/>
              <a:pathLst>
                <a:path extrusionOk="0" h="113" w="109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 flipH="1">
              <a:off x="-591118" y="5596110"/>
              <a:ext cx="21417" cy="86525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 flipH="1">
              <a:off x="-657939" y="5363091"/>
              <a:ext cx="893525" cy="239872"/>
            </a:xfrm>
            <a:custGeom>
              <a:rect b="b" l="l" r="r" t="t"/>
              <a:pathLst>
                <a:path extrusionOk="0" h="280" w="1043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 flipH="1">
              <a:off x="-587691" y="5417919"/>
              <a:ext cx="160201" cy="132787"/>
            </a:xfrm>
            <a:custGeom>
              <a:rect b="b" l="l" r="r" t="t"/>
              <a:pathLst>
                <a:path extrusionOk="0" h="155" w="187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800" lIns="90000" spcFirstLastPara="1" rIns="90000" wrap="square" tIns="1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 flipH="1">
              <a:off x="97659" y="5370802"/>
              <a:ext cx="31697" cy="228736"/>
            </a:xfrm>
            <a:custGeom>
              <a:rect b="b" l="l" r="r" t="t"/>
              <a:pathLst>
                <a:path extrusionOk="0" h="267" w="37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 flipH="1">
              <a:off x="-351245" y="5566983"/>
              <a:ext cx="158487" cy="1713"/>
            </a:xfrm>
            <a:custGeom>
              <a:rect b="b" l="l" r="r" t="t"/>
              <a:pathLst>
                <a:path extrusionOk="0" h="2" w="185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 flipH="1">
              <a:off x="-375232" y="5566983"/>
              <a:ext cx="11137" cy="1713"/>
            </a:xfrm>
            <a:custGeom>
              <a:rect b="b" l="l" r="r" t="t"/>
              <a:pathLst>
                <a:path extrusionOk="0" h="2" w="13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 flipH="1">
              <a:off x="163624" y="5507872"/>
              <a:ext cx="65108" cy="1713"/>
            </a:xfrm>
            <a:custGeom>
              <a:rect b="b" l="l" r="r" t="t"/>
              <a:pathLst>
                <a:path extrusionOk="0" h="2" w="76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 flipH="1">
              <a:off x="199605" y="5498448"/>
              <a:ext cx="27414" cy="1713"/>
            </a:xfrm>
            <a:custGeom>
              <a:rect b="b" l="l" r="r" t="t"/>
              <a:pathLst>
                <a:path extrusionOk="0" h="2" w="32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 flipH="1">
              <a:off x="-406930" y="5861683"/>
              <a:ext cx="161914" cy="2570"/>
            </a:xfrm>
            <a:custGeom>
              <a:rect b="b" l="l" r="r" t="t"/>
              <a:pathLst>
                <a:path extrusionOk="0" h="3" w="189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 flipH="1">
              <a:off x="-437771" y="5859970"/>
              <a:ext cx="17990" cy="2570"/>
            </a:xfrm>
            <a:custGeom>
              <a:rect b="b" l="l" r="r" t="t"/>
              <a:pathLst>
                <a:path extrusionOk="0" h="3" w="21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 flipH="1">
              <a:off x="-466898" y="5859970"/>
              <a:ext cx="12850" cy="2570"/>
            </a:xfrm>
            <a:custGeom>
              <a:rect b="b" l="l" r="r" t="t"/>
              <a:pathLst>
                <a:path extrusionOk="0" h="3" w="15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 flipH="1">
              <a:off x="-97665" y="5826559"/>
              <a:ext cx="176478" cy="1713"/>
            </a:xfrm>
            <a:custGeom>
              <a:rect b="b" l="l" r="r" t="t"/>
              <a:pathLst>
                <a:path extrusionOk="0" h="2" w="206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 flipH="1">
              <a:off x="-569701" y="5696343"/>
              <a:ext cx="97662" cy="3427"/>
            </a:xfrm>
            <a:custGeom>
              <a:rect b="b" l="l" r="r" t="t"/>
              <a:pathLst>
                <a:path extrusionOk="0" h="4" w="114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 flipH="1">
              <a:off x="-484888" y="5709193"/>
              <a:ext cx="17990" cy="1713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 flipH="1">
              <a:off x="-376946" y="5609817"/>
              <a:ext cx="164484" cy="3427"/>
            </a:xfrm>
            <a:custGeom>
              <a:rect b="b" l="l" r="r" t="t"/>
              <a:pathLst>
                <a:path extrusionOk="0" h="4" w="192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 flipH="1">
              <a:off x="-176481" y="5949065"/>
              <a:ext cx="251866" cy="1713"/>
            </a:xfrm>
            <a:custGeom>
              <a:rect b="b" l="l" r="r" t="t"/>
              <a:pathLst>
                <a:path extrusionOk="0" h="2" w="294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 flipH="1">
              <a:off x="86523" y="5949065"/>
              <a:ext cx="16277" cy="1713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 flipH="1">
              <a:off x="-148210" y="5957632"/>
              <a:ext cx="56541" cy="1713"/>
            </a:xfrm>
            <a:custGeom>
              <a:rect b="b" l="l" r="r" t="t"/>
              <a:pathLst>
                <a:path extrusionOk="0" h="2" w="66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 flipH="1">
              <a:off x="-601398" y="6114406"/>
              <a:ext cx="88239" cy="1713"/>
            </a:xfrm>
            <a:custGeom>
              <a:rect b="b" l="l" r="r" t="t"/>
              <a:pathLst>
                <a:path extrusionOk="0" h="2" w="103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 flipH="1">
              <a:off x="-585121" y="6109266"/>
              <a:ext cx="17990" cy="1713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 flipH="1">
              <a:off x="250150" y="5316830"/>
              <a:ext cx="259576" cy="893525"/>
            </a:xfrm>
            <a:custGeom>
              <a:rect b="b" l="l" r="r" t="t"/>
              <a:pathLst>
                <a:path extrusionOk="0" h="1043" w="303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 flipH="1">
              <a:off x="264714" y="5406783"/>
              <a:ext cx="122506" cy="41121"/>
            </a:xfrm>
            <a:custGeom>
              <a:rect b="b" l="l" r="r" t="t"/>
              <a:pathLst>
                <a:path extrusionOk="0" h="48" w="143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 flipH="1">
              <a:off x="374370" y="6078425"/>
              <a:ext cx="120793" cy="41121"/>
            </a:xfrm>
            <a:custGeom>
              <a:rect b="b" l="l" r="r" t="t"/>
              <a:pathLst>
                <a:path extrusionOk="0" h="48" w="141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 flipH="1">
              <a:off x="387220" y="5988473"/>
              <a:ext cx="32554" cy="212458"/>
            </a:xfrm>
            <a:custGeom>
              <a:rect b="b" l="l" r="r" t="t"/>
              <a:pathLst>
                <a:path extrusionOk="0" h="248" w="38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4275" lIns="90000" spcFirstLastPara="1" rIns="90000" wrap="square" tIns="4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 flipH="1">
              <a:off x="381223" y="5967056"/>
              <a:ext cx="2570" cy="10280"/>
            </a:xfrm>
            <a:custGeom>
              <a:rect b="b" l="l" r="r" t="t"/>
              <a:pathLst>
                <a:path extrusionOk="0" h="12" w="3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bg>
      <p:bgPr>
        <a:solidFill>
          <a:schemeClr val="dk1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24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5" name="Google Shape;89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96" name="Google Shape;896;p24"/>
          <p:cNvSpPr txBox="1"/>
          <p:nvPr>
            <p:ph idx="1" type="body"/>
          </p:nvPr>
        </p:nvSpPr>
        <p:spPr>
          <a:xfrm>
            <a:off x="720000" y="1296325"/>
            <a:ext cx="37869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97" name="Google Shape;897;p24"/>
          <p:cNvSpPr txBox="1"/>
          <p:nvPr>
            <p:ph idx="2" type="body"/>
          </p:nvPr>
        </p:nvSpPr>
        <p:spPr>
          <a:xfrm>
            <a:off x="4637100" y="1296325"/>
            <a:ext cx="37869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98" name="Google Shape;898;p24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899" name="Google Shape;899;p24"/>
            <p:cNvSpPr/>
            <p:nvPr/>
          </p:nvSpPr>
          <p:spPr>
            <a:xfrm>
              <a:off x="383224" y="4764550"/>
              <a:ext cx="6964626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4"/>
            <p:cNvSpPr/>
            <p:nvPr/>
          </p:nvSpPr>
          <p:spPr>
            <a:xfrm rot="-5400000">
              <a:off x="-1846800" y="2547126"/>
              <a:ext cx="4427775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4"/>
            <p:cNvSpPr/>
            <p:nvPr/>
          </p:nvSpPr>
          <p:spPr>
            <a:xfrm rot="-5400000">
              <a:off x="7257113" y="1859439"/>
              <a:ext cx="3052398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24"/>
          <p:cNvGrpSpPr/>
          <p:nvPr/>
        </p:nvGrpSpPr>
        <p:grpSpPr>
          <a:xfrm>
            <a:off x="8477575" y="3806678"/>
            <a:ext cx="2259229" cy="966847"/>
            <a:chOff x="9821900" y="2863078"/>
            <a:chExt cx="2259229" cy="966847"/>
          </a:xfrm>
        </p:grpSpPr>
        <p:sp>
          <p:nvSpPr>
            <p:cNvPr id="904" name="Google Shape;904;p24"/>
            <p:cNvSpPr/>
            <p:nvPr/>
          </p:nvSpPr>
          <p:spPr>
            <a:xfrm>
              <a:off x="9965291" y="3565756"/>
              <a:ext cx="261529" cy="264170"/>
            </a:xfrm>
            <a:custGeom>
              <a:rect b="b" l="l" r="r" t="t"/>
              <a:pathLst>
                <a:path extrusionOk="0" h="200" w="198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10028692" y="3571039"/>
              <a:ext cx="11888" cy="188882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10053788" y="3571039"/>
              <a:ext cx="6604" cy="128122"/>
            </a:xfrm>
            <a:custGeom>
              <a:rect b="b" l="l" r="r" t="t"/>
              <a:pathLst>
                <a:path extrusionOk="0" h="97" w="5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10171344" y="3571039"/>
              <a:ext cx="10567" cy="166427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10118510" y="3615948"/>
              <a:ext cx="10567" cy="169069"/>
            </a:xfrm>
            <a:custGeom>
              <a:rect b="b" l="l" r="r" t="t"/>
              <a:pathLst>
                <a:path extrusionOk="0" h="128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75" lIns="90000" spcFirstLastPara="1" rIns="900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9821900" y="3442925"/>
              <a:ext cx="2259229" cy="137350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10559507" y="3508959"/>
              <a:ext cx="1512376" cy="9246"/>
            </a:xfrm>
            <a:custGeom>
              <a:rect b="b" l="l" r="r" t="t"/>
              <a:pathLst>
                <a:path extrusionOk="0" h="7" w="1145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9878123" y="3536700"/>
              <a:ext cx="891403" cy="11875"/>
            </a:xfrm>
            <a:custGeom>
              <a:rect b="b" l="l" r="r" t="t"/>
              <a:pathLst>
                <a:path extrusionOk="0" h="9" w="1652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9878132" y="3235558"/>
              <a:ext cx="1264056" cy="207373"/>
            </a:xfrm>
            <a:custGeom>
              <a:rect b="b" l="l" r="r" t="t"/>
              <a:pathLst>
                <a:path extrusionOk="0" h="157" w="957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10881980" y="3246125"/>
              <a:ext cx="161144" cy="196807"/>
            </a:xfrm>
            <a:custGeom>
              <a:rect b="b" l="l" r="r" t="t"/>
              <a:pathLst>
                <a:path extrusionOk="0" h="149" w="122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10887263" y="3420477"/>
              <a:ext cx="143973" cy="0"/>
            </a:xfrm>
            <a:custGeom>
              <a:rect b="b" l="l" r="r" t="t"/>
              <a:pathLst>
                <a:path extrusionOk="0" fill="none" h="120000" w="109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9915116" y="3047997"/>
              <a:ext cx="1262735" cy="208694"/>
            </a:xfrm>
            <a:custGeom>
              <a:rect b="b" l="l" r="r" t="t"/>
              <a:pathLst>
                <a:path extrusionOk="0" h="158" w="956">
                  <a:moveTo>
                    <a:pt x="952" y="9"/>
                  </a:moveTo>
                  <a:lnTo>
                    <a:pt x="952" y="9"/>
                  </a:lnTo>
                  <a:cubicBezTo>
                    <a:pt x="954" y="78"/>
                    <a:pt x="954" y="78"/>
                    <a:pt x="954" y="78"/>
                  </a:cubicBezTo>
                  <a:cubicBezTo>
                    <a:pt x="954" y="103"/>
                    <a:pt x="956" y="127"/>
                    <a:pt x="956" y="152"/>
                  </a:cubicBezTo>
                  <a:cubicBezTo>
                    <a:pt x="956" y="156"/>
                    <a:pt x="956" y="156"/>
                    <a:pt x="956" y="156"/>
                  </a:cubicBezTo>
                  <a:cubicBezTo>
                    <a:pt x="952" y="156"/>
                    <a:pt x="952" y="156"/>
                    <a:pt x="952" y="156"/>
                  </a:cubicBezTo>
                  <a:cubicBezTo>
                    <a:pt x="833" y="158"/>
                    <a:pt x="833" y="158"/>
                    <a:pt x="833" y="158"/>
                  </a:cubicBezTo>
                  <a:cubicBezTo>
                    <a:pt x="715" y="158"/>
                    <a:pt x="715" y="158"/>
                    <a:pt x="715" y="158"/>
                  </a:cubicBezTo>
                  <a:cubicBezTo>
                    <a:pt x="656" y="158"/>
                    <a:pt x="656" y="158"/>
                    <a:pt x="656" y="158"/>
                  </a:cubicBezTo>
                  <a:cubicBezTo>
                    <a:pt x="597" y="158"/>
                    <a:pt x="597" y="158"/>
                    <a:pt x="597" y="158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479" y="156"/>
                    <a:pt x="479" y="156"/>
                    <a:pt x="479" y="156"/>
                  </a:cubicBezTo>
                  <a:cubicBezTo>
                    <a:pt x="361" y="154"/>
                    <a:pt x="361" y="154"/>
                    <a:pt x="361" y="154"/>
                  </a:cubicBezTo>
                  <a:cubicBezTo>
                    <a:pt x="321" y="154"/>
                    <a:pt x="281" y="154"/>
                    <a:pt x="242" y="154"/>
                  </a:cubicBezTo>
                  <a:cubicBezTo>
                    <a:pt x="164" y="154"/>
                    <a:pt x="84" y="154"/>
                    <a:pt x="6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6" y="2"/>
                    <a:pt x="164" y="2"/>
                    <a:pt x="244" y="0"/>
                  </a:cubicBezTo>
                  <a:cubicBezTo>
                    <a:pt x="324" y="0"/>
                    <a:pt x="404" y="2"/>
                    <a:pt x="481" y="2"/>
                  </a:cubicBezTo>
                  <a:cubicBezTo>
                    <a:pt x="561" y="2"/>
                    <a:pt x="639" y="5"/>
                    <a:pt x="719" y="5"/>
                  </a:cubicBezTo>
                  <a:lnTo>
                    <a:pt x="952" y="9"/>
                  </a:lnTo>
                  <a:moveTo>
                    <a:pt x="950" y="11"/>
                  </a:moveTo>
                  <a:lnTo>
                    <a:pt x="950" y="11"/>
                  </a:lnTo>
                  <a:cubicBezTo>
                    <a:pt x="713" y="15"/>
                    <a:pt x="713" y="15"/>
                    <a:pt x="713" y="15"/>
                  </a:cubicBezTo>
                  <a:cubicBezTo>
                    <a:pt x="633" y="15"/>
                    <a:pt x="553" y="17"/>
                    <a:pt x="475" y="17"/>
                  </a:cubicBezTo>
                  <a:cubicBezTo>
                    <a:pt x="397" y="17"/>
                    <a:pt x="319" y="19"/>
                    <a:pt x="242" y="17"/>
                  </a:cubicBezTo>
                  <a:cubicBezTo>
                    <a:pt x="162" y="17"/>
                    <a:pt x="84" y="17"/>
                    <a:pt x="6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84" y="148"/>
                    <a:pt x="164" y="148"/>
                    <a:pt x="242" y="148"/>
                  </a:cubicBezTo>
                  <a:cubicBezTo>
                    <a:pt x="281" y="148"/>
                    <a:pt x="321" y="148"/>
                    <a:pt x="361" y="148"/>
                  </a:cubicBezTo>
                  <a:cubicBezTo>
                    <a:pt x="479" y="145"/>
                    <a:pt x="479" y="145"/>
                    <a:pt x="479" y="145"/>
                  </a:cubicBezTo>
                  <a:cubicBezTo>
                    <a:pt x="538" y="143"/>
                    <a:pt x="538" y="143"/>
                    <a:pt x="538" y="143"/>
                  </a:cubicBezTo>
                  <a:cubicBezTo>
                    <a:pt x="597" y="143"/>
                    <a:pt x="597" y="143"/>
                    <a:pt x="597" y="143"/>
                  </a:cubicBezTo>
                  <a:cubicBezTo>
                    <a:pt x="656" y="143"/>
                    <a:pt x="656" y="143"/>
                    <a:pt x="656" y="143"/>
                  </a:cubicBezTo>
                  <a:cubicBezTo>
                    <a:pt x="715" y="143"/>
                    <a:pt x="715" y="143"/>
                    <a:pt x="715" y="143"/>
                  </a:cubicBezTo>
                  <a:cubicBezTo>
                    <a:pt x="833" y="143"/>
                    <a:pt x="833" y="143"/>
                    <a:pt x="833" y="143"/>
                  </a:cubicBezTo>
                  <a:cubicBezTo>
                    <a:pt x="952" y="145"/>
                    <a:pt x="952" y="145"/>
                    <a:pt x="952" y="145"/>
                  </a:cubicBezTo>
                  <a:cubicBezTo>
                    <a:pt x="946" y="152"/>
                    <a:pt x="946" y="152"/>
                    <a:pt x="946" y="152"/>
                  </a:cubicBezTo>
                  <a:cubicBezTo>
                    <a:pt x="948" y="129"/>
                    <a:pt x="948" y="106"/>
                    <a:pt x="948" y="82"/>
                  </a:cubicBezTo>
                  <a:lnTo>
                    <a:pt x="950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875" lIns="90000" spcFirstLastPara="1" rIns="90000" wrap="square" tIns="11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10916322" y="3054602"/>
              <a:ext cx="162465" cy="199448"/>
            </a:xfrm>
            <a:custGeom>
              <a:rect b="b" l="l" r="r" t="t"/>
              <a:pathLst>
                <a:path extrusionOk="0" h="151" w="123">
                  <a:moveTo>
                    <a:pt x="3" y="147"/>
                  </a:moveTo>
                  <a:lnTo>
                    <a:pt x="3" y="147"/>
                  </a:lnTo>
                  <a:cubicBezTo>
                    <a:pt x="3" y="136"/>
                    <a:pt x="3" y="124"/>
                    <a:pt x="1" y="113"/>
                  </a:cubicBezTo>
                  <a:cubicBezTo>
                    <a:pt x="1" y="101"/>
                    <a:pt x="1" y="88"/>
                    <a:pt x="1" y="77"/>
                  </a:cubicBezTo>
                  <a:cubicBezTo>
                    <a:pt x="1" y="52"/>
                    <a:pt x="-1" y="27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2"/>
                    <a:pt x="41" y="2"/>
                    <a:pt x="60" y="2"/>
                  </a:cubicBezTo>
                  <a:cubicBezTo>
                    <a:pt x="79" y="2"/>
                    <a:pt x="98" y="2"/>
                    <a:pt x="117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27"/>
                    <a:pt x="121" y="52"/>
                    <a:pt x="121" y="75"/>
                  </a:cubicBezTo>
                  <a:cubicBezTo>
                    <a:pt x="123" y="98"/>
                    <a:pt x="123" y="124"/>
                    <a:pt x="123" y="147"/>
                  </a:cubicBezTo>
                  <a:cubicBezTo>
                    <a:pt x="123" y="151"/>
                    <a:pt x="123" y="151"/>
                    <a:pt x="123" y="151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98" y="151"/>
                    <a:pt x="79" y="151"/>
                    <a:pt x="60" y="149"/>
                  </a:cubicBezTo>
                  <a:lnTo>
                    <a:pt x="3" y="147"/>
                  </a:lnTo>
                  <a:moveTo>
                    <a:pt x="3" y="147"/>
                  </a:moveTo>
                  <a:lnTo>
                    <a:pt x="3" y="147"/>
                  </a:lnTo>
                  <a:cubicBezTo>
                    <a:pt x="62" y="145"/>
                    <a:pt x="62" y="145"/>
                    <a:pt x="62" y="145"/>
                  </a:cubicBezTo>
                  <a:cubicBezTo>
                    <a:pt x="81" y="143"/>
                    <a:pt x="100" y="143"/>
                    <a:pt x="117" y="143"/>
                  </a:cubicBezTo>
                  <a:cubicBezTo>
                    <a:pt x="112" y="147"/>
                    <a:pt x="112" y="147"/>
                    <a:pt x="112" y="147"/>
                  </a:cubicBezTo>
                  <a:cubicBezTo>
                    <a:pt x="112" y="124"/>
                    <a:pt x="112" y="98"/>
                    <a:pt x="114" y="75"/>
                  </a:cubicBezTo>
                  <a:cubicBezTo>
                    <a:pt x="114" y="52"/>
                    <a:pt x="114" y="27"/>
                    <a:pt x="114" y="4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98" y="6"/>
                    <a:pt x="79" y="4"/>
                    <a:pt x="60" y="4"/>
                  </a:cubicBezTo>
                  <a:cubicBezTo>
                    <a:pt x="41" y="4"/>
                    <a:pt x="22" y="6"/>
                    <a:pt x="3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7"/>
                    <a:pt x="7" y="50"/>
                    <a:pt x="7" y="73"/>
                  </a:cubicBezTo>
                  <a:cubicBezTo>
                    <a:pt x="7" y="86"/>
                    <a:pt x="5" y="98"/>
                    <a:pt x="5" y="109"/>
                  </a:cubicBezTo>
                  <a:cubicBezTo>
                    <a:pt x="5" y="122"/>
                    <a:pt x="5" y="134"/>
                    <a:pt x="3" y="14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9350" lIns="90000" spcFirstLastPara="1" rIns="90000" wrap="square" tIns="9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9890019" y="2863078"/>
              <a:ext cx="1262735" cy="207373"/>
            </a:xfrm>
            <a:custGeom>
              <a:rect b="b" l="l" r="r" t="t"/>
              <a:pathLst>
                <a:path extrusionOk="0" h="157" w="956">
                  <a:moveTo>
                    <a:pt x="954" y="8"/>
                  </a:moveTo>
                  <a:lnTo>
                    <a:pt x="954" y="8"/>
                  </a:lnTo>
                  <a:cubicBezTo>
                    <a:pt x="956" y="77"/>
                    <a:pt x="956" y="77"/>
                    <a:pt x="956" y="77"/>
                  </a:cubicBezTo>
                  <a:cubicBezTo>
                    <a:pt x="956" y="103"/>
                    <a:pt x="956" y="126"/>
                    <a:pt x="956" y="149"/>
                  </a:cubicBezTo>
                  <a:cubicBezTo>
                    <a:pt x="956" y="155"/>
                    <a:pt x="956" y="155"/>
                    <a:pt x="956" y="155"/>
                  </a:cubicBezTo>
                  <a:cubicBezTo>
                    <a:pt x="952" y="155"/>
                    <a:pt x="952" y="155"/>
                    <a:pt x="952" y="155"/>
                  </a:cubicBezTo>
                  <a:cubicBezTo>
                    <a:pt x="835" y="155"/>
                    <a:pt x="835" y="155"/>
                    <a:pt x="835" y="155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8" y="157"/>
                    <a:pt x="658" y="157"/>
                    <a:pt x="658" y="157"/>
                  </a:cubicBezTo>
                  <a:cubicBezTo>
                    <a:pt x="599" y="157"/>
                    <a:pt x="599" y="157"/>
                    <a:pt x="599" y="157"/>
                  </a:cubicBezTo>
                  <a:cubicBezTo>
                    <a:pt x="538" y="157"/>
                    <a:pt x="538" y="157"/>
                    <a:pt x="538" y="157"/>
                  </a:cubicBezTo>
                  <a:cubicBezTo>
                    <a:pt x="479" y="155"/>
                    <a:pt x="479" y="155"/>
                    <a:pt x="479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4" y="153"/>
                    <a:pt x="244" y="153"/>
                  </a:cubicBezTo>
                  <a:cubicBezTo>
                    <a:pt x="164" y="153"/>
                    <a:pt x="86" y="153"/>
                    <a:pt x="6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6" y="2"/>
                    <a:pt x="166" y="2"/>
                    <a:pt x="246" y="0"/>
                  </a:cubicBezTo>
                  <a:cubicBezTo>
                    <a:pt x="324" y="0"/>
                    <a:pt x="404" y="2"/>
                    <a:pt x="484" y="2"/>
                  </a:cubicBezTo>
                  <a:cubicBezTo>
                    <a:pt x="563" y="2"/>
                    <a:pt x="641" y="4"/>
                    <a:pt x="719" y="4"/>
                  </a:cubicBezTo>
                  <a:lnTo>
                    <a:pt x="954" y="8"/>
                  </a:lnTo>
                  <a:moveTo>
                    <a:pt x="952" y="10"/>
                  </a:moveTo>
                  <a:lnTo>
                    <a:pt x="952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5" y="14"/>
                    <a:pt x="555" y="16"/>
                    <a:pt x="477" y="16"/>
                  </a:cubicBezTo>
                  <a:cubicBezTo>
                    <a:pt x="399" y="16"/>
                    <a:pt x="319" y="19"/>
                    <a:pt x="242" y="16"/>
                  </a:cubicBezTo>
                  <a:cubicBezTo>
                    <a:pt x="164" y="16"/>
                    <a:pt x="86" y="16"/>
                    <a:pt x="6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86" y="147"/>
                    <a:pt x="164" y="147"/>
                    <a:pt x="244" y="147"/>
                  </a:cubicBezTo>
                  <a:cubicBezTo>
                    <a:pt x="284" y="147"/>
                    <a:pt x="322" y="147"/>
                    <a:pt x="362" y="147"/>
                  </a:cubicBezTo>
                  <a:cubicBezTo>
                    <a:pt x="479" y="145"/>
                    <a:pt x="479" y="145"/>
                    <a:pt x="479" y="145"/>
                  </a:cubicBezTo>
                  <a:cubicBezTo>
                    <a:pt x="538" y="142"/>
                    <a:pt x="538" y="142"/>
                    <a:pt x="538" y="142"/>
                  </a:cubicBezTo>
                  <a:cubicBezTo>
                    <a:pt x="599" y="142"/>
                    <a:pt x="599" y="142"/>
                    <a:pt x="599" y="142"/>
                  </a:cubicBezTo>
                  <a:cubicBezTo>
                    <a:pt x="658" y="142"/>
                    <a:pt x="658" y="142"/>
                    <a:pt x="658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2"/>
                    <a:pt x="835" y="142"/>
                    <a:pt x="835" y="142"/>
                  </a:cubicBezTo>
                  <a:cubicBezTo>
                    <a:pt x="952" y="145"/>
                    <a:pt x="952" y="145"/>
                    <a:pt x="952" y="145"/>
                  </a:cubicBezTo>
                  <a:cubicBezTo>
                    <a:pt x="948" y="149"/>
                    <a:pt x="948" y="149"/>
                    <a:pt x="948" y="149"/>
                  </a:cubicBezTo>
                  <a:cubicBezTo>
                    <a:pt x="948" y="128"/>
                    <a:pt x="950" y="105"/>
                    <a:pt x="950" y="80"/>
                  </a:cubicBezTo>
                  <a:lnTo>
                    <a:pt x="952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10892547" y="2868362"/>
              <a:ext cx="161144" cy="199448"/>
            </a:xfrm>
            <a:custGeom>
              <a:rect b="b" l="l" r="r" t="t"/>
              <a:pathLst>
                <a:path extrusionOk="0" h="151" w="122">
                  <a:moveTo>
                    <a:pt x="4" y="147"/>
                  </a:moveTo>
                  <a:lnTo>
                    <a:pt x="4" y="147"/>
                  </a:lnTo>
                  <a:cubicBezTo>
                    <a:pt x="2" y="136"/>
                    <a:pt x="2" y="124"/>
                    <a:pt x="2" y="113"/>
                  </a:cubicBezTo>
                  <a:cubicBezTo>
                    <a:pt x="2" y="101"/>
                    <a:pt x="0" y="88"/>
                    <a:pt x="0" y="78"/>
                  </a:cubicBezTo>
                  <a:cubicBezTo>
                    <a:pt x="0" y="52"/>
                    <a:pt x="0" y="27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2"/>
                    <a:pt x="42" y="2"/>
                    <a:pt x="61" y="2"/>
                  </a:cubicBezTo>
                  <a:cubicBezTo>
                    <a:pt x="80" y="2"/>
                    <a:pt x="99" y="2"/>
                    <a:pt x="118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2" y="27"/>
                    <a:pt x="122" y="52"/>
                    <a:pt x="122" y="76"/>
                  </a:cubicBezTo>
                  <a:cubicBezTo>
                    <a:pt x="122" y="99"/>
                    <a:pt x="122" y="124"/>
                    <a:pt x="122" y="147"/>
                  </a:cubicBezTo>
                  <a:cubicBezTo>
                    <a:pt x="122" y="151"/>
                    <a:pt x="122" y="151"/>
                    <a:pt x="122" y="151"/>
                  </a:cubicBezTo>
                  <a:cubicBezTo>
                    <a:pt x="118" y="151"/>
                    <a:pt x="118" y="151"/>
                    <a:pt x="118" y="151"/>
                  </a:cubicBezTo>
                  <a:cubicBezTo>
                    <a:pt x="99" y="151"/>
                    <a:pt x="80" y="151"/>
                    <a:pt x="59" y="149"/>
                  </a:cubicBezTo>
                  <a:lnTo>
                    <a:pt x="4" y="147"/>
                  </a:lnTo>
                  <a:moveTo>
                    <a:pt x="4" y="147"/>
                  </a:moveTo>
                  <a:lnTo>
                    <a:pt x="4" y="147"/>
                  </a:lnTo>
                  <a:cubicBezTo>
                    <a:pt x="63" y="145"/>
                    <a:pt x="63" y="145"/>
                    <a:pt x="63" y="145"/>
                  </a:cubicBezTo>
                  <a:cubicBezTo>
                    <a:pt x="80" y="143"/>
                    <a:pt x="99" y="143"/>
                    <a:pt x="118" y="143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4" y="124"/>
                    <a:pt x="114" y="99"/>
                    <a:pt x="114" y="76"/>
                  </a:cubicBezTo>
                  <a:cubicBezTo>
                    <a:pt x="114" y="52"/>
                    <a:pt x="116" y="27"/>
                    <a:pt x="116" y="4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99" y="6"/>
                    <a:pt x="80" y="4"/>
                    <a:pt x="61" y="4"/>
                  </a:cubicBezTo>
                  <a:cubicBezTo>
                    <a:pt x="42" y="4"/>
                    <a:pt x="23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27"/>
                    <a:pt x="8" y="50"/>
                    <a:pt x="6" y="73"/>
                  </a:cubicBezTo>
                  <a:cubicBezTo>
                    <a:pt x="6" y="86"/>
                    <a:pt x="6" y="99"/>
                    <a:pt x="6" y="109"/>
                  </a:cubicBezTo>
                  <a:cubicBezTo>
                    <a:pt x="6" y="122"/>
                    <a:pt x="4" y="134"/>
                    <a:pt x="4" y="14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9350" lIns="90000" spcFirstLastPara="1" rIns="90000" wrap="square" tIns="9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10809333" y="3004409"/>
              <a:ext cx="50192" cy="2642"/>
            </a:xfrm>
            <a:custGeom>
              <a:rect b="b" l="l" r="r" t="t"/>
              <a:pathLst>
                <a:path extrusionOk="0" h="2" w="38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31" y="0"/>
                    <a:pt x="38" y="0"/>
                  </a:cubicBezTo>
                  <a:cubicBezTo>
                    <a:pt x="31" y="0"/>
                    <a:pt x="25" y="0"/>
                    <a:pt x="19" y="2"/>
                  </a:cubicBezTo>
                  <a:cubicBezTo>
                    <a:pt x="12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10792162" y="2989880"/>
              <a:ext cx="33021" cy="2642"/>
            </a:xfrm>
            <a:custGeom>
              <a:rect b="b" l="l" r="r" t="t"/>
              <a:pathLst>
                <a:path extrusionOk="0" h="2" w="2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9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10311372" y="3190649"/>
              <a:ext cx="64722" cy="2642"/>
            </a:xfrm>
            <a:custGeom>
              <a:rect b="b" l="l" r="r" t="t"/>
              <a:pathLst>
                <a:path extrusionOk="0" h="2" w="49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0"/>
                    <a:pt x="26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40" y="2"/>
                    <a:pt x="32" y="2"/>
                    <a:pt x="26" y="2"/>
                  </a:cubicBezTo>
                  <a:cubicBezTo>
                    <a:pt x="17" y="2"/>
                    <a:pt x="9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9953420" y="3298959"/>
              <a:ext cx="50192" cy="2642"/>
            </a:xfrm>
            <a:custGeom>
              <a:rect b="b" l="l" r="r" t="t"/>
              <a:pathLst>
                <a:path extrusionOk="0" h="2" w="38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9965308" y="3287071"/>
              <a:ext cx="18492" cy="3963"/>
            </a:xfrm>
            <a:custGeom>
              <a:rect b="b" l="l" r="r" t="t"/>
              <a:pathLst>
                <a:path extrusionOk="0" h="3" w="14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25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26" name="Google Shape;92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7" name="Google Shape;927;p25"/>
          <p:cNvSpPr txBox="1"/>
          <p:nvPr>
            <p:ph idx="1" type="subTitle"/>
          </p:nvPr>
        </p:nvSpPr>
        <p:spPr>
          <a:xfrm>
            <a:off x="1223853" y="2929575"/>
            <a:ext cx="1876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25"/>
          <p:cNvSpPr txBox="1"/>
          <p:nvPr>
            <p:ph idx="2" type="subTitle"/>
          </p:nvPr>
        </p:nvSpPr>
        <p:spPr>
          <a:xfrm>
            <a:off x="3633761" y="2929575"/>
            <a:ext cx="1876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25"/>
          <p:cNvSpPr txBox="1"/>
          <p:nvPr>
            <p:ph idx="3" type="subTitle"/>
          </p:nvPr>
        </p:nvSpPr>
        <p:spPr>
          <a:xfrm>
            <a:off x="6043647" y="2929575"/>
            <a:ext cx="1876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p25"/>
          <p:cNvSpPr txBox="1"/>
          <p:nvPr>
            <p:ph idx="4" type="subTitle"/>
          </p:nvPr>
        </p:nvSpPr>
        <p:spPr>
          <a:xfrm>
            <a:off x="1223853" y="2520675"/>
            <a:ext cx="1876500" cy="4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1" name="Google Shape;931;p25"/>
          <p:cNvSpPr txBox="1"/>
          <p:nvPr>
            <p:ph idx="5" type="subTitle"/>
          </p:nvPr>
        </p:nvSpPr>
        <p:spPr>
          <a:xfrm>
            <a:off x="3633761" y="2520675"/>
            <a:ext cx="1876500" cy="4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2" name="Google Shape;932;p25"/>
          <p:cNvSpPr txBox="1"/>
          <p:nvPr>
            <p:ph idx="6" type="subTitle"/>
          </p:nvPr>
        </p:nvSpPr>
        <p:spPr>
          <a:xfrm>
            <a:off x="6043647" y="2520675"/>
            <a:ext cx="1876500" cy="4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grpSp>
        <p:nvGrpSpPr>
          <p:cNvPr id="933" name="Google Shape;933;p25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934" name="Google Shape;934;p25"/>
            <p:cNvSpPr/>
            <p:nvPr/>
          </p:nvSpPr>
          <p:spPr>
            <a:xfrm>
              <a:off x="444975" y="4764550"/>
              <a:ext cx="73846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 rot="-5400000">
              <a:off x="-1832726" y="2533050"/>
              <a:ext cx="4399627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5"/>
            <p:cNvSpPr/>
            <p:nvPr/>
          </p:nvSpPr>
          <p:spPr>
            <a:xfrm rot="-5400000">
              <a:off x="7238725" y="1877825"/>
              <a:ext cx="3089174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25"/>
          <p:cNvGrpSpPr/>
          <p:nvPr/>
        </p:nvGrpSpPr>
        <p:grpSpPr>
          <a:xfrm flipH="1">
            <a:off x="8278560" y="4022366"/>
            <a:ext cx="1488946" cy="955802"/>
            <a:chOff x="-1053822" y="5316830"/>
            <a:chExt cx="1773822" cy="1138537"/>
          </a:xfrm>
        </p:grpSpPr>
        <p:sp>
          <p:nvSpPr>
            <p:cNvPr id="939" name="Google Shape;939;p25"/>
            <p:cNvSpPr/>
            <p:nvPr/>
          </p:nvSpPr>
          <p:spPr>
            <a:xfrm flipH="1">
              <a:off x="349972" y="6284030"/>
              <a:ext cx="169624" cy="171338"/>
            </a:xfrm>
            <a:custGeom>
              <a:rect b="b" l="l" r="r" t="t"/>
              <a:pathLst>
                <a:path extrusionOk="0" h="200" w="198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5"/>
            <p:cNvSpPr/>
            <p:nvPr/>
          </p:nvSpPr>
          <p:spPr>
            <a:xfrm flipH="1">
              <a:off x="470764" y="6287457"/>
              <a:ext cx="7710" cy="122506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5"/>
            <p:cNvSpPr/>
            <p:nvPr/>
          </p:nvSpPr>
          <p:spPr>
            <a:xfrm flipH="1">
              <a:off x="457914" y="6287457"/>
              <a:ext cx="4283" cy="83099"/>
            </a:xfrm>
            <a:custGeom>
              <a:rect b="b" l="l" r="r" t="t"/>
              <a:pathLst>
                <a:path extrusionOk="0" h="97" w="5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5"/>
            <p:cNvSpPr/>
            <p:nvPr/>
          </p:nvSpPr>
          <p:spPr>
            <a:xfrm flipH="1">
              <a:off x="379099" y="6287457"/>
              <a:ext cx="6853" cy="107943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5"/>
            <p:cNvSpPr/>
            <p:nvPr/>
          </p:nvSpPr>
          <p:spPr>
            <a:xfrm flipH="1">
              <a:off x="413366" y="6316584"/>
              <a:ext cx="6853" cy="109656"/>
            </a:xfrm>
            <a:custGeom>
              <a:rect b="b" l="l" r="r" t="t"/>
              <a:pathLst>
                <a:path extrusionOk="0" h="128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75" lIns="90000" spcFirstLastPara="1" rIns="900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5"/>
            <p:cNvSpPr/>
            <p:nvPr/>
          </p:nvSpPr>
          <p:spPr>
            <a:xfrm flipH="1">
              <a:off x="-1053822" y="6204350"/>
              <a:ext cx="1773822" cy="89100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5"/>
            <p:cNvSpPr/>
            <p:nvPr/>
          </p:nvSpPr>
          <p:spPr>
            <a:xfrm flipH="1">
              <a:off x="-963225" y="6265175"/>
              <a:ext cx="1218523" cy="7725"/>
            </a:xfrm>
            <a:custGeom>
              <a:rect b="b" l="l" r="r" t="t"/>
              <a:pathLst>
                <a:path extrusionOk="0" h="9" w="1652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5"/>
            <p:cNvSpPr/>
            <p:nvPr/>
          </p:nvSpPr>
          <p:spPr>
            <a:xfrm flipH="1">
              <a:off x="48828" y="6253189"/>
              <a:ext cx="255293" cy="6854"/>
            </a:xfrm>
            <a:custGeom>
              <a:rect b="b" l="l" r="r" t="t"/>
              <a:pathLst>
                <a:path extrusionOk="0" h="8" w="298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5"/>
            <p:cNvSpPr/>
            <p:nvPr/>
          </p:nvSpPr>
          <p:spPr>
            <a:xfrm flipH="1">
              <a:off x="-610821" y="5917368"/>
              <a:ext cx="860971" cy="294700"/>
            </a:xfrm>
            <a:custGeom>
              <a:rect b="b" l="l" r="r" t="t"/>
              <a:pathLst>
                <a:path extrusionOk="0" h="344" w="1005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5"/>
            <p:cNvSpPr/>
            <p:nvPr/>
          </p:nvSpPr>
          <p:spPr>
            <a:xfrm flipH="1">
              <a:off x="1710" y="5923365"/>
              <a:ext cx="21417" cy="282707"/>
            </a:xfrm>
            <a:custGeom>
              <a:rect b="b" l="l" r="r" t="t"/>
              <a:pathLst>
                <a:path extrusionOk="0" h="330" w="25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5"/>
            <p:cNvSpPr/>
            <p:nvPr/>
          </p:nvSpPr>
          <p:spPr>
            <a:xfrm flipH="1">
              <a:off x="-382086" y="5990186"/>
              <a:ext cx="21417" cy="149920"/>
            </a:xfrm>
            <a:custGeom>
              <a:rect b="b" l="l" r="r" t="t"/>
              <a:pathLst>
                <a:path extrusionOk="0" h="175" w="25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000" lIns="90000" spcFirstLastPara="1" rIns="90000" wrap="square" tIns="1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5"/>
            <p:cNvSpPr/>
            <p:nvPr/>
          </p:nvSpPr>
          <p:spPr>
            <a:xfrm flipH="1">
              <a:off x="-419780" y="5973909"/>
              <a:ext cx="21417" cy="182474"/>
            </a:xfrm>
            <a:custGeom>
              <a:rect b="b" l="l" r="r" t="t"/>
              <a:pathLst>
                <a:path extrusionOk="0" h="213" w="25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1675" lIns="90000" spcFirstLastPara="1" rIns="90000" wrap="square" tIns="31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5"/>
            <p:cNvSpPr/>
            <p:nvPr/>
          </p:nvSpPr>
          <p:spPr>
            <a:xfrm flipH="1">
              <a:off x="-545713" y="5923365"/>
              <a:ext cx="19704" cy="282707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5"/>
            <p:cNvSpPr/>
            <p:nvPr/>
          </p:nvSpPr>
          <p:spPr>
            <a:xfrm rot="10800000">
              <a:off x="-540573" y="5934502"/>
              <a:ext cx="11137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5"/>
            <p:cNvSpPr/>
            <p:nvPr/>
          </p:nvSpPr>
          <p:spPr>
            <a:xfrm rot="10800000">
              <a:off x="-542287" y="5931075"/>
              <a:ext cx="11137" cy="0"/>
            </a:xfrm>
            <a:custGeom>
              <a:rect b="b" l="l" r="r" t="t"/>
              <a:pathLst>
                <a:path extrusionOk="0" fill="none" h="120000" w="13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5"/>
            <p:cNvSpPr/>
            <p:nvPr/>
          </p:nvSpPr>
          <p:spPr>
            <a:xfrm flipH="1">
              <a:off x="163624" y="5923365"/>
              <a:ext cx="19704" cy="282707"/>
            </a:xfrm>
            <a:custGeom>
              <a:rect b="b" l="l" r="r" t="t"/>
              <a:pathLst>
                <a:path extrusionOk="0" h="330" w="23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5"/>
            <p:cNvSpPr/>
            <p:nvPr/>
          </p:nvSpPr>
          <p:spPr>
            <a:xfrm flipH="1">
              <a:off x="-646802" y="5835983"/>
              <a:ext cx="932933" cy="95949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5"/>
            <p:cNvSpPr/>
            <p:nvPr/>
          </p:nvSpPr>
          <p:spPr>
            <a:xfrm flipH="1">
              <a:off x="-545713" y="5841123"/>
              <a:ext cx="21417" cy="86525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5"/>
            <p:cNvSpPr/>
            <p:nvPr/>
          </p:nvSpPr>
          <p:spPr>
            <a:xfrm flipH="1">
              <a:off x="-615961" y="5754597"/>
              <a:ext cx="932933" cy="95092"/>
            </a:xfrm>
            <a:custGeom>
              <a:rect b="b" l="l" r="r" t="t"/>
              <a:pathLst>
                <a:path extrusionOk="0" h="111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5"/>
            <p:cNvSpPr/>
            <p:nvPr/>
          </p:nvSpPr>
          <p:spPr>
            <a:xfrm flipH="1">
              <a:off x="-515729" y="5759738"/>
              <a:ext cx="22274" cy="86525"/>
            </a:xfrm>
            <a:custGeom>
              <a:rect b="b" l="l" r="r" t="t"/>
              <a:pathLst>
                <a:path extrusionOk="0" h="101" w="26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5"/>
            <p:cNvSpPr/>
            <p:nvPr/>
          </p:nvSpPr>
          <p:spPr>
            <a:xfrm flipH="1">
              <a:off x="-646802" y="5671499"/>
              <a:ext cx="932933" cy="95949"/>
            </a:xfrm>
            <a:custGeom>
              <a:rect b="b" l="l" r="r" t="t"/>
              <a:pathLst>
                <a:path extrusionOk="0" h="112" w="1089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5"/>
            <p:cNvSpPr/>
            <p:nvPr/>
          </p:nvSpPr>
          <p:spPr>
            <a:xfrm flipH="1">
              <a:off x="-545713" y="5676639"/>
              <a:ext cx="21417" cy="86525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5"/>
            <p:cNvSpPr/>
            <p:nvPr/>
          </p:nvSpPr>
          <p:spPr>
            <a:xfrm flipH="1">
              <a:off x="-692206" y="5589257"/>
              <a:ext cx="933789" cy="96806"/>
            </a:xfrm>
            <a:custGeom>
              <a:rect b="b" l="l" r="r" t="t"/>
              <a:pathLst>
                <a:path extrusionOk="0" h="113" w="109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5"/>
            <p:cNvSpPr/>
            <p:nvPr/>
          </p:nvSpPr>
          <p:spPr>
            <a:xfrm flipH="1">
              <a:off x="-591118" y="5596110"/>
              <a:ext cx="21417" cy="86525"/>
            </a:xfrm>
            <a:custGeom>
              <a:rect b="b" l="l" r="r" t="t"/>
              <a:pathLst>
                <a:path extrusionOk="0" h="101" w="25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5"/>
            <p:cNvSpPr/>
            <p:nvPr/>
          </p:nvSpPr>
          <p:spPr>
            <a:xfrm flipH="1">
              <a:off x="-657939" y="5363091"/>
              <a:ext cx="893525" cy="239872"/>
            </a:xfrm>
            <a:custGeom>
              <a:rect b="b" l="l" r="r" t="t"/>
              <a:pathLst>
                <a:path extrusionOk="0" h="280" w="1043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5"/>
            <p:cNvSpPr/>
            <p:nvPr/>
          </p:nvSpPr>
          <p:spPr>
            <a:xfrm flipH="1">
              <a:off x="-587691" y="5417919"/>
              <a:ext cx="160201" cy="132787"/>
            </a:xfrm>
            <a:custGeom>
              <a:rect b="b" l="l" r="r" t="t"/>
              <a:pathLst>
                <a:path extrusionOk="0" h="155" w="187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800" lIns="90000" spcFirstLastPara="1" rIns="90000" wrap="square" tIns="1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5"/>
            <p:cNvSpPr/>
            <p:nvPr/>
          </p:nvSpPr>
          <p:spPr>
            <a:xfrm flipH="1">
              <a:off x="97659" y="5370802"/>
              <a:ext cx="31697" cy="228736"/>
            </a:xfrm>
            <a:custGeom>
              <a:rect b="b" l="l" r="r" t="t"/>
              <a:pathLst>
                <a:path extrusionOk="0" h="267" w="37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5"/>
            <p:cNvSpPr/>
            <p:nvPr/>
          </p:nvSpPr>
          <p:spPr>
            <a:xfrm flipH="1">
              <a:off x="-351245" y="5566983"/>
              <a:ext cx="158487" cy="1713"/>
            </a:xfrm>
            <a:custGeom>
              <a:rect b="b" l="l" r="r" t="t"/>
              <a:pathLst>
                <a:path extrusionOk="0" h="2" w="185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5"/>
            <p:cNvSpPr/>
            <p:nvPr/>
          </p:nvSpPr>
          <p:spPr>
            <a:xfrm flipH="1">
              <a:off x="-375232" y="5566983"/>
              <a:ext cx="11137" cy="1713"/>
            </a:xfrm>
            <a:custGeom>
              <a:rect b="b" l="l" r="r" t="t"/>
              <a:pathLst>
                <a:path extrusionOk="0" h="2" w="13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5"/>
            <p:cNvSpPr/>
            <p:nvPr/>
          </p:nvSpPr>
          <p:spPr>
            <a:xfrm flipH="1">
              <a:off x="163624" y="5507872"/>
              <a:ext cx="65108" cy="1713"/>
            </a:xfrm>
            <a:custGeom>
              <a:rect b="b" l="l" r="r" t="t"/>
              <a:pathLst>
                <a:path extrusionOk="0" h="2" w="76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5"/>
            <p:cNvSpPr/>
            <p:nvPr/>
          </p:nvSpPr>
          <p:spPr>
            <a:xfrm flipH="1">
              <a:off x="199605" y="5498448"/>
              <a:ext cx="27414" cy="1713"/>
            </a:xfrm>
            <a:custGeom>
              <a:rect b="b" l="l" r="r" t="t"/>
              <a:pathLst>
                <a:path extrusionOk="0" h="2" w="32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5"/>
            <p:cNvSpPr/>
            <p:nvPr/>
          </p:nvSpPr>
          <p:spPr>
            <a:xfrm flipH="1">
              <a:off x="-406930" y="5861683"/>
              <a:ext cx="161914" cy="2570"/>
            </a:xfrm>
            <a:custGeom>
              <a:rect b="b" l="l" r="r" t="t"/>
              <a:pathLst>
                <a:path extrusionOk="0" h="3" w="189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5"/>
            <p:cNvSpPr/>
            <p:nvPr/>
          </p:nvSpPr>
          <p:spPr>
            <a:xfrm flipH="1">
              <a:off x="-437771" y="5859970"/>
              <a:ext cx="17990" cy="2570"/>
            </a:xfrm>
            <a:custGeom>
              <a:rect b="b" l="l" r="r" t="t"/>
              <a:pathLst>
                <a:path extrusionOk="0" h="3" w="21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5"/>
            <p:cNvSpPr/>
            <p:nvPr/>
          </p:nvSpPr>
          <p:spPr>
            <a:xfrm flipH="1">
              <a:off x="-466898" y="5859970"/>
              <a:ext cx="12850" cy="2570"/>
            </a:xfrm>
            <a:custGeom>
              <a:rect b="b" l="l" r="r" t="t"/>
              <a:pathLst>
                <a:path extrusionOk="0" h="3" w="15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5"/>
            <p:cNvSpPr/>
            <p:nvPr/>
          </p:nvSpPr>
          <p:spPr>
            <a:xfrm flipH="1">
              <a:off x="-97665" y="5826559"/>
              <a:ext cx="176478" cy="1713"/>
            </a:xfrm>
            <a:custGeom>
              <a:rect b="b" l="l" r="r" t="t"/>
              <a:pathLst>
                <a:path extrusionOk="0" h="2" w="206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5"/>
            <p:cNvSpPr/>
            <p:nvPr/>
          </p:nvSpPr>
          <p:spPr>
            <a:xfrm flipH="1">
              <a:off x="-569701" y="5696343"/>
              <a:ext cx="97662" cy="3427"/>
            </a:xfrm>
            <a:custGeom>
              <a:rect b="b" l="l" r="r" t="t"/>
              <a:pathLst>
                <a:path extrusionOk="0" h="4" w="114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5"/>
            <p:cNvSpPr/>
            <p:nvPr/>
          </p:nvSpPr>
          <p:spPr>
            <a:xfrm flipH="1">
              <a:off x="-484888" y="5709193"/>
              <a:ext cx="17990" cy="1713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5"/>
            <p:cNvSpPr/>
            <p:nvPr/>
          </p:nvSpPr>
          <p:spPr>
            <a:xfrm flipH="1">
              <a:off x="-376946" y="5609817"/>
              <a:ext cx="164484" cy="3427"/>
            </a:xfrm>
            <a:custGeom>
              <a:rect b="b" l="l" r="r" t="t"/>
              <a:pathLst>
                <a:path extrusionOk="0" h="4" w="192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5"/>
            <p:cNvSpPr/>
            <p:nvPr/>
          </p:nvSpPr>
          <p:spPr>
            <a:xfrm flipH="1">
              <a:off x="-176481" y="5949065"/>
              <a:ext cx="251866" cy="1713"/>
            </a:xfrm>
            <a:custGeom>
              <a:rect b="b" l="l" r="r" t="t"/>
              <a:pathLst>
                <a:path extrusionOk="0" h="2" w="294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5"/>
            <p:cNvSpPr/>
            <p:nvPr/>
          </p:nvSpPr>
          <p:spPr>
            <a:xfrm flipH="1">
              <a:off x="86523" y="5949065"/>
              <a:ext cx="16277" cy="1713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5"/>
            <p:cNvSpPr/>
            <p:nvPr/>
          </p:nvSpPr>
          <p:spPr>
            <a:xfrm flipH="1">
              <a:off x="-148210" y="5957632"/>
              <a:ext cx="56541" cy="1713"/>
            </a:xfrm>
            <a:custGeom>
              <a:rect b="b" l="l" r="r" t="t"/>
              <a:pathLst>
                <a:path extrusionOk="0" h="2" w="66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5"/>
            <p:cNvSpPr/>
            <p:nvPr/>
          </p:nvSpPr>
          <p:spPr>
            <a:xfrm flipH="1">
              <a:off x="-601398" y="6114406"/>
              <a:ext cx="88239" cy="1713"/>
            </a:xfrm>
            <a:custGeom>
              <a:rect b="b" l="l" r="r" t="t"/>
              <a:pathLst>
                <a:path extrusionOk="0" h="2" w="103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5"/>
            <p:cNvSpPr/>
            <p:nvPr/>
          </p:nvSpPr>
          <p:spPr>
            <a:xfrm flipH="1">
              <a:off x="-585121" y="6109266"/>
              <a:ext cx="17990" cy="1713"/>
            </a:xfrm>
            <a:custGeom>
              <a:rect b="b" l="l" r="r" t="t"/>
              <a:pathLst>
                <a:path extrusionOk="0" h="2" w="2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5"/>
            <p:cNvSpPr/>
            <p:nvPr/>
          </p:nvSpPr>
          <p:spPr>
            <a:xfrm flipH="1">
              <a:off x="250150" y="5316830"/>
              <a:ext cx="259576" cy="893525"/>
            </a:xfrm>
            <a:custGeom>
              <a:rect b="b" l="l" r="r" t="t"/>
              <a:pathLst>
                <a:path extrusionOk="0" h="1043" w="303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5"/>
            <p:cNvSpPr/>
            <p:nvPr/>
          </p:nvSpPr>
          <p:spPr>
            <a:xfrm flipH="1">
              <a:off x="264714" y="5406783"/>
              <a:ext cx="122506" cy="41121"/>
            </a:xfrm>
            <a:custGeom>
              <a:rect b="b" l="l" r="r" t="t"/>
              <a:pathLst>
                <a:path extrusionOk="0" h="48" w="143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5"/>
            <p:cNvSpPr/>
            <p:nvPr/>
          </p:nvSpPr>
          <p:spPr>
            <a:xfrm flipH="1">
              <a:off x="374370" y="6078425"/>
              <a:ext cx="120793" cy="41121"/>
            </a:xfrm>
            <a:custGeom>
              <a:rect b="b" l="l" r="r" t="t"/>
              <a:pathLst>
                <a:path extrusionOk="0" h="48" w="141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5"/>
            <p:cNvSpPr/>
            <p:nvPr/>
          </p:nvSpPr>
          <p:spPr>
            <a:xfrm flipH="1">
              <a:off x="387220" y="5988473"/>
              <a:ext cx="32554" cy="212458"/>
            </a:xfrm>
            <a:custGeom>
              <a:rect b="b" l="l" r="r" t="t"/>
              <a:pathLst>
                <a:path extrusionOk="0" h="248" w="38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4275" lIns="90000" spcFirstLastPara="1" rIns="90000" wrap="square" tIns="4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5"/>
            <p:cNvSpPr/>
            <p:nvPr/>
          </p:nvSpPr>
          <p:spPr>
            <a:xfrm flipH="1">
              <a:off x="381223" y="5967056"/>
              <a:ext cx="2570" cy="10280"/>
            </a:xfrm>
            <a:custGeom>
              <a:rect b="b" l="l" r="r" t="t"/>
              <a:pathLst>
                <a:path extrusionOk="0" h="12" w="3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Google Shape;988;p26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9" name="Google Shape;98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90" name="Google Shape;990;p26"/>
          <p:cNvSpPr txBox="1"/>
          <p:nvPr>
            <p:ph idx="1" type="subTitle"/>
          </p:nvPr>
        </p:nvSpPr>
        <p:spPr>
          <a:xfrm>
            <a:off x="2279380" y="1886037"/>
            <a:ext cx="1940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26"/>
          <p:cNvSpPr txBox="1"/>
          <p:nvPr>
            <p:ph idx="2" type="subTitle"/>
          </p:nvPr>
        </p:nvSpPr>
        <p:spPr>
          <a:xfrm>
            <a:off x="5783581" y="1886037"/>
            <a:ext cx="1940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26"/>
          <p:cNvSpPr txBox="1"/>
          <p:nvPr>
            <p:ph idx="3" type="subTitle"/>
          </p:nvPr>
        </p:nvSpPr>
        <p:spPr>
          <a:xfrm>
            <a:off x="2279380" y="3528962"/>
            <a:ext cx="1940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26"/>
          <p:cNvSpPr txBox="1"/>
          <p:nvPr>
            <p:ph idx="4" type="subTitle"/>
          </p:nvPr>
        </p:nvSpPr>
        <p:spPr>
          <a:xfrm>
            <a:off x="5783581" y="3528962"/>
            <a:ext cx="1940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26"/>
          <p:cNvSpPr txBox="1"/>
          <p:nvPr>
            <p:ph idx="5" type="subTitle"/>
          </p:nvPr>
        </p:nvSpPr>
        <p:spPr>
          <a:xfrm>
            <a:off x="2279380" y="1623938"/>
            <a:ext cx="1940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95" name="Google Shape;995;p26"/>
          <p:cNvSpPr txBox="1"/>
          <p:nvPr>
            <p:ph idx="6" type="subTitle"/>
          </p:nvPr>
        </p:nvSpPr>
        <p:spPr>
          <a:xfrm>
            <a:off x="2279380" y="3266764"/>
            <a:ext cx="1940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96" name="Google Shape;996;p26"/>
          <p:cNvSpPr txBox="1"/>
          <p:nvPr>
            <p:ph idx="7" type="subTitle"/>
          </p:nvPr>
        </p:nvSpPr>
        <p:spPr>
          <a:xfrm>
            <a:off x="5783579" y="1623938"/>
            <a:ext cx="1940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97" name="Google Shape;997;p26"/>
          <p:cNvSpPr txBox="1"/>
          <p:nvPr>
            <p:ph idx="8" type="subTitle"/>
          </p:nvPr>
        </p:nvSpPr>
        <p:spPr>
          <a:xfrm>
            <a:off x="5783579" y="3266764"/>
            <a:ext cx="1940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grpSp>
        <p:nvGrpSpPr>
          <p:cNvPr id="998" name="Google Shape;998;p26"/>
          <p:cNvGrpSpPr/>
          <p:nvPr/>
        </p:nvGrpSpPr>
        <p:grpSpPr>
          <a:xfrm>
            <a:off x="-498149" y="3741653"/>
            <a:ext cx="1175174" cy="1017149"/>
            <a:chOff x="-498149" y="884153"/>
            <a:chExt cx="1175174" cy="1017149"/>
          </a:xfrm>
        </p:grpSpPr>
        <p:sp>
          <p:nvSpPr>
            <p:cNvPr id="999" name="Google Shape;999;p26"/>
            <p:cNvSpPr/>
            <p:nvPr/>
          </p:nvSpPr>
          <p:spPr>
            <a:xfrm flipH="1">
              <a:off x="319527" y="1747538"/>
              <a:ext cx="150687" cy="153765"/>
            </a:xfrm>
            <a:custGeom>
              <a:rect b="b" l="l" r="r" t="t"/>
              <a:pathLst>
                <a:path extrusionOk="0" h="200" w="196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6"/>
            <p:cNvSpPr/>
            <p:nvPr/>
          </p:nvSpPr>
          <p:spPr>
            <a:xfrm flipH="1">
              <a:off x="441000" y="1750613"/>
              <a:ext cx="6919" cy="109942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6"/>
            <p:cNvSpPr/>
            <p:nvPr/>
          </p:nvSpPr>
          <p:spPr>
            <a:xfrm flipH="1">
              <a:off x="426392" y="1750613"/>
              <a:ext cx="6919" cy="74576"/>
            </a:xfrm>
            <a:custGeom>
              <a:rect b="b" l="l" r="r" t="t"/>
              <a:pathLst>
                <a:path extrusionOk="0" h="97" w="9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6"/>
            <p:cNvSpPr/>
            <p:nvPr/>
          </p:nvSpPr>
          <p:spPr>
            <a:xfrm flipH="1">
              <a:off x="358737" y="1750613"/>
              <a:ext cx="6151" cy="96872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6"/>
            <p:cNvSpPr/>
            <p:nvPr/>
          </p:nvSpPr>
          <p:spPr>
            <a:xfrm flipH="1">
              <a:off x="395640" y="1815194"/>
              <a:ext cx="6919" cy="59968"/>
            </a:xfrm>
            <a:custGeom>
              <a:rect b="b" l="l" r="r" t="t"/>
              <a:pathLst>
                <a:path extrusionOk="0" h="78" w="9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6"/>
            <p:cNvSpPr/>
            <p:nvPr/>
          </p:nvSpPr>
          <p:spPr>
            <a:xfrm flipH="1">
              <a:off x="-498149" y="1676025"/>
              <a:ext cx="1175174" cy="79975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6"/>
            <p:cNvSpPr/>
            <p:nvPr/>
          </p:nvSpPr>
          <p:spPr>
            <a:xfrm flipH="1">
              <a:off x="-208647" y="1699102"/>
              <a:ext cx="882597" cy="6151"/>
            </a:xfrm>
            <a:custGeom>
              <a:rect b="b" l="l" r="r" t="t"/>
              <a:pathLst>
                <a:path extrusionOk="0" h="8" w="1148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6"/>
            <p:cNvSpPr/>
            <p:nvPr/>
          </p:nvSpPr>
          <p:spPr>
            <a:xfrm flipH="1">
              <a:off x="-116389" y="1713710"/>
              <a:ext cx="466669" cy="4613"/>
            </a:xfrm>
            <a:custGeom>
              <a:rect b="b" l="l" r="r" t="t"/>
              <a:pathLst>
                <a:path extrusionOk="0" h="6" w="607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6"/>
            <p:cNvSpPr/>
            <p:nvPr/>
          </p:nvSpPr>
          <p:spPr>
            <a:xfrm flipH="1">
              <a:off x="-317050" y="1731393"/>
              <a:ext cx="130698" cy="6151"/>
            </a:xfrm>
            <a:custGeom>
              <a:rect b="b" l="l" r="r" t="t"/>
              <a:pathLst>
                <a:path extrusionOk="0" h="8" w="17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6"/>
            <p:cNvSpPr/>
            <p:nvPr/>
          </p:nvSpPr>
          <p:spPr>
            <a:xfrm flipH="1" rot="5400000">
              <a:off x="-194051" y="1176693"/>
              <a:ext cx="800347" cy="215268"/>
            </a:xfrm>
            <a:custGeom>
              <a:rect b="b" l="l" r="r" t="t"/>
              <a:pathLst>
                <a:path extrusionOk="0" h="280" w="1041">
                  <a:moveTo>
                    <a:pt x="1037" y="9"/>
                  </a:moveTo>
                  <a:lnTo>
                    <a:pt x="1037" y="9"/>
                  </a:lnTo>
                  <a:cubicBezTo>
                    <a:pt x="1039" y="139"/>
                    <a:pt x="1039" y="139"/>
                    <a:pt x="1039" y="139"/>
                  </a:cubicBezTo>
                  <a:cubicBezTo>
                    <a:pt x="1041" y="274"/>
                    <a:pt x="1041" y="274"/>
                    <a:pt x="1041" y="274"/>
                  </a:cubicBezTo>
                  <a:cubicBezTo>
                    <a:pt x="1041" y="278"/>
                    <a:pt x="1041" y="278"/>
                    <a:pt x="1041" y="278"/>
                  </a:cubicBezTo>
                  <a:cubicBezTo>
                    <a:pt x="1034" y="278"/>
                    <a:pt x="1034" y="278"/>
                    <a:pt x="1034" y="278"/>
                  </a:cubicBezTo>
                  <a:cubicBezTo>
                    <a:pt x="951" y="280"/>
                    <a:pt x="864" y="280"/>
                    <a:pt x="778" y="280"/>
                  </a:cubicBezTo>
                  <a:cubicBezTo>
                    <a:pt x="650" y="280"/>
                    <a:pt x="650" y="280"/>
                    <a:pt x="650" y="280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3" y="276"/>
                    <a:pt x="263" y="276"/>
                    <a:pt x="263" y="276"/>
                  </a:cubicBezTo>
                  <a:cubicBezTo>
                    <a:pt x="135" y="276"/>
                    <a:pt x="135" y="276"/>
                    <a:pt x="135" y="276"/>
                  </a:cubicBezTo>
                  <a:cubicBezTo>
                    <a:pt x="6" y="278"/>
                    <a:pt x="6" y="278"/>
                    <a:pt x="6" y="278"/>
                  </a:cubicBezTo>
                  <a:cubicBezTo>
                    <a:pt x="2" y="278"/>
                    <a:pt x="2" y="278"/>
                    <a:pt x="2" y="278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524" y="2"/>
                    <a:pt x="524" y="2"/>
                    <a:pt x="524" y="2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7" y="9"/>
                  </a:lnTo>
                  <a:moveTo>
                    <a:pt x="1034" y="11"/>
                  </a:moveTo>
                  <a:lnTo>
                    <a:pt x="1034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7" y="17"/>
                    <a:pt x="517" y="17"/>
                    <a:pt x="517" y="17"/>
                  </a:cubicBezTo>
                  <a:cubicBezTo>
                    <a:pt x="263" y="19"/>
                    <a:pt x="263" y="19"/>
                    <a:pt x="263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1" y="274"/>
                    <a:pt x="11" y="274"/>
                    <a:pt x="11" y="274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263" y="270"/>
                    <a:pt x="263" y="270"/>
                    <a:pt x="263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650" y="265"/>
                    <a:pt x="650" y="265"/>
                    <a:pt x="650" y="265"/>
                  </a:cubicBezTo>
                  <a:cubicBezTo>
                    <a:pt x="778" y="265"/>
                    <a:pt x="778" y="265"/>
                    <a:pt x="778" y="265"/>
                  </a:cubicBezTo>
                  <a:cubicBezTo>
                    <a:pt x="864" y="265"/>
                    <a:pt x="951" y="265"/>
                    <a:pt x="1034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4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6"/>
            <p:cNvSpPr/>
            <p:nvPr/>
          </p:nvSpPr>
          <p:spPr>
            <a:xfrm flipH="1" rot="5400000">
              <a:off x="189593" y="1473459"/>
              <a:ext cx="29215" cy="205273"/>
            </a:xfrm>
            <a:custGeom>
              <a:rect b="b" l="l" r="r" t="t"/>
              <a:pathLst>
                <a:path extrusionOk="0" h="267" w="38">
                  <a:moveTo>
                    <a:pt x="34" y="2"/>
                  </a:moveTo>
                  <a:lnTo>
                    <a:pt x="34" y="2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8" y="88"/>
                    <a:pt x="38" y="109"/>
                    <a:pt x="38" y="132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6" y="221"/>
                    <a:pt x="36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2" y="242"/>
                    <a:pt x="0" y="221"/>
                    <a:pt x="0" y="197"/>
                  </a:cubicBezTo>
                  <a:cubicBezTo>
                    <a:pt x="0" y="176"/>
                    <a:pt x="0" y="155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2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2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8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5"/>
                    <a:pt x="8" y="176"/>
                    <a:pt x="8" y="197"/>
                  </a:cubicBezTo>
                  <a:cubicBezTo>
                    <a:pt x="8" y="221"/>
                    <a:pt x="8" y="242"/>
                    <a:pt x="6" y="265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4" y="242"/>
                    <a:pt x="34" y="221"/>
                    <a:pt x="32" y="200"/>
                  </a:cubicBezTo>
                  <a:cubicBezTo>
                    <a:pt x="32" y="176"/>
                    <a:pt x="32" y="155"/>
                    <a:pt x="32" y="134"/>
                  </a:cubicBezTo>
                  <a:cubicBezTo>
                    <a:pt x="29" y="113"/>
                    <a:pt x="32" y="90"/>
                    <a:pt x="32" y="69"/>
                  </a:cubicBezTo>
                  <a:cubicBezTo>
                    <a:pt x="32" y="46"/>
                    <a:pt x="34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6"/>
            <p:cNvSpPr/>
            <p:nvPr/>
          </p:nvSpPr>
          <p:spPr>
            <a:xfrm flipH="1" rot="5400000">
              <a:off x="286079" y="1576096"/>
              <a:ext cx="17683" cy="2306"/>
            </a:xfrm>
            <a:custGeom>
              <a:rect b="b" l="l" r="r" t="t"/>
              <a:pathLst>
                <a:path extrusionOk="0" fill="none" h="3" w="23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3"/>
                    <a:pt x="23" y="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6"/>
            <p:cNvSpPr/>
            <p:nvPr/>
          </p:nvSpPr>
          <p:spPr>
            <a:xfrm flipH="1" rot="5400000">
              <a:off x="132315" y="932590"/>
              <a:ext cx="145308" cy="206811"/>
            </a:xfrm>
            <a:custGeom>
              <a:rect b="b" l="l" r="r" t="t"/>
              <a:pathLst>
                <a:path extrusionOk="0" h="269" w="189">
                  <a:moveTo>
                    <a:pt x="185" y="4"/>
                  </a:moveTo>
                  <a:lnTo>
                    <a:pt x="185" y="4"/>
                  </a:lnTo>
                  <a:cubicBezTo>
                    <a:pt x="187" y="46"/>
                    <a:pt x="187" y="90"/>
                    <a:pt x="187" y="134"/>
                  </a:cubicBezTo>
                  <a:cubicBezTo>
                    <a:pt x="187" y="155"/>
                    <a:pt x="189" y="178"/>
                    <a:pt x="189" y="199"/>
                  </a:cubicBezTo>
                  <a:cubicBezTo>
                    <a:pt x="189" y="223"/>
                    <a:pt x="187" y="244"/>
                    <a:pt x="187" y="267"/>
                  </a:cubicBezTo>
                  <a:cubicBezTo>
                    <a:pt x="187" y="269"/>
                    <a:pt x="187" y="269"/>
                    <a:pt x="187" y="269"/>
                  </a:cubicBezTo>
                  <a:cubicBezTo>
                    <a:pt x="185" y="269"/>
                    <a:pt x="185" y="269"/>
                    <a:pt x="185" y="269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65" y="267"/>
                    <a:pt x="33" y="267"/>
                    <a:pt x="4" y="269"/>
                  </a:cubicBezTo>
                  <a:cubicBezTo>
                    <a:pt x="2" y="269"/>
                    <a:pt x="2" y="269"/>
                    <a:pt x="2" y="269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23"/>
                    <a:pt x="0" y="178"/>
                    <a:pt x="0" y="134"/>
                  </a:cubicBezTo>
                  <a:cubicBezTo>
                    <a:pt x="0" y="113"/>
                    <a:pt x="0" y="90"/>
                    <a:pt x="0" y="6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5" y="0"/>
                    <a:pt x="94" y="0"/>
                  </a:cubicBezTo>
                  <a:lnTo>
                    <a:pt x="185" y="4"/>
                  </a:lnTo>
                  <a:moveTo>
                    <a:pt x="185" y="4"/>
                  </a:moveTo>
                  <a:lnTo>
                    <a:pt x="185" y="4"/>
                  </a:lnTo>
                  <a:cubicBezTo>
                    <a:pt x="92" y="6"/>
                    <a:pt x="92" y="6"/>
                    <a:pt x="92" y="6"/>
                  </a:cubicBezTo>
                  <a:cubicBezTo>
                    <a:pt x="63" y="6"/>
                    <a:pt x="3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90"/>
                    <a:pt x="8" y="113"/>
                    <a:pt x="8" y="134"/>
                  </a:cubicBezTo>
                  <a:cubicBezTo>
                    <a:pt x="8" y="178"/>
                    <a:pt x="8" y="223"/>
                    <a:pt x="6" y="267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33" y="265"/>
                    <a:pt x="65" y="265"/>
                    <a:pt x="94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85" y="263"/>
                    <a:pt x="185" y="263"/>
                    <a:pt x="185" y="263"/>
                  </a:cubicBezTo>
                  <a:cubicBezTo>
                    <a:pt x="183" y="267"/>
                    <a:pt x="183" y="267"/>
                    <a:pt x="183" y="267"/>
                  </a:cubicBezTo>
                  <a:cubicBezTo>
                    <a:pt x="180" y="244"/>
                    <a:pt x="180" y="223"/>
                    <a:pt x="180" y="202"/>
                  </a:cubicBezTo>
                  <a:cubicBezTo>
                    <a:pt x="180" y="178"/>
                    <a:pt x="180" y="157"/>
                    <a:pt x="180" y="136"/>
                  </a:cubicBezTo>
                  <a:cubicBezTo>
                    <a:pt x="183" y="92"/>
                    <a:pt x="183" y="48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6"/>
            <p:cNvSpPr/>
            <p:nvPr/>
          </p:nvSpPr>
          <p:spPr>
            <a:xfrm flipH="1" rot="5400000">
              <a:off x="49899" y="1307168"/>
              <a:ext cx="622266" cy="120700"/>
            </a:xfrm>
            <a:custGeom>
              <a:rect b="b" l="l" r="r" t="t"/>
              <a:pathLst>
                <a:path extrusionOk="0" h="157" w="1034">
                  <a:moveTo>
                    <a:pt x="1028" y="149"/>
                  </a:moveTo>
                  <a:lnTo>
                    <a:pt x="1028" y="149"/>
                  </a:lnTo>
                  <a:cubicBezTo>
                    <a:pt x="1026" y="77"/>
                    <a:pt x="1026" y="77"/>
                    <a:pt x="1026" y="77"/>
                  </a:cubicBezTo>
                  <a:cubicBezTo>
                    <a:pt x="1026" y="54"/>
                    <a:pt x="1026" y="31"/>
                    <a:pt x="1024" y="8"/>
                  </a:cubicBezTo>
                  <a:cubicBezTo>
                    <a:pt x="1030" y="12"/>
                    <a:pt x="1030" y="12"/>
                    <a:pt x="1030" y="12"/>
                  </a:cubicBezTo>
                  <a:cubicBezTo>
                    <a:pt x="902" y="14"/>
                    <a:pt x="902" y="14"/>
                    <a:pt x="902" y="14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10" y="16"/>
                    <a:pt x="710" y="16"/>
                    <a:pt x="710" y="16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582" y="14"/>
                    <a:pt x="582" y="14"/>
                    <a:pt x="582" y="14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391" y="12"/>
                    <a:pt x="391" y="12"/>
                    <a:pt x="391" y="12"/>
                  </a:cubicBezTo>
                  <a:cubicBezTo>
                    <a:pt x="347" y="10"/>
                    <a:pt x="305" y="10"/>
                    <a:pt x="263" y="10"/>
                  </a:cubicBezTo>
                  <a:cubicBezTo>
                    <a:pt x="177" y="10"/>
                    <a:pt x="92" y="10"/>
                    <a:pt x="6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149"/>
                    <a:pt x="15" y="149"/>
                    <a:pt x="15" y="149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92" y="140"/>
                    <a:pt x="177" y="140"/>
                    <a:pt x="261" y="140"/>
                  </a:cubicBezTo>
                  <a:cubicBezTo>
                    <a:pt x="345" y="140"/>
                    <a:pt x="431" y="140"/>
                    <a:pt x="515" y="140"/>
                  </a:cubicBezTo>
                  <a:cubicBezTo>
                    <a:pt x="599" y="140"/>
                    <a:pt x="685" y="142"/>
                    <a:pt x="769" y="145"/>
                  </a:cubicBezTo>
                  <a:lnTo>
                    <a:pt x="1028" y="149"/>
                  </a:lnTo>
                  <a:moveTo>
                    <a:pt x="1030" y="149"/>
                  </a:moveTo>
                  <a:lnTo>
                    <a:pt x="1030" y="149"/>
                  </a:lnTo>
                  <a:cubicBezTo>
                    <a:pt x="778" y="153"/>
                    <a:pt x="778" y="153"/>
                    <a:pt x="778" y="153"/>
                  </a:cubicBezTo>
                  <a:cubicBezTo>
                    <a:pt x="692" y="155"/>
                    <a:pt x="608" y="157"/>
                    <a:pt x="521" y="157"/>
                  </a:cubicBezTo>
                  <a:cubicBezTo>
                    <a:pt x="435" y="157"/>
                    <a:pt x="351" y="157"/>
                    <a:pt x="265" y="157"/>
                  </a:cubicBezTo>
                  <a:cubicBezTo>
                    <a:pt x="179" y="157"/>
                    <a:pt x="92" y="155"/>
                    <a:pt x="6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2" y="4"/>
                    <a:pt x="177" y="6"/>
                    <a:pt x="263" y="6"/>
                  </a:cubicBezTo>
                  <a:cubicBezTo>
                    <a:pt x="305" y="4"/>
                    <a:pt x="347" y="4"/>
                    <a:pt x="391" y="4"/>
                  </a:cubicBezTo>
                  <a:cubicBezTo>
                    <a:pt x="517" y="2"/>
                    <a:pt x="517" y="2"/>
                    <a:pt x="517" y="2"/>
                  </a:cubicBezTo>
                  <a:cubicBezTo>
                    <a:pt x="582" y="2"/>
                    <a:pt x="582" y="2"/>
                    <a:pt x="582" y="2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710" y="0"/>
                    <a:pt x="710" y="0"/>
                    <a:pt x="710" y="0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902" y="2"/>
                    <a:pt x="902" y="2"/>
                    <a:pt x="902" y="2"/>
                  </a:cubicBezTo>
                  <a:cubicBezTo>
                    <a:pt x="1030" y="4"/>
                    <a:pt x="1030" y="4"/>
                    <a:pt x="1030" y="4"/>
                  </a:cubicBezTo>
                  <a:cubicBezTo>
                    <a:pt x="1034" y="4"/>
                    <a:pt x="1034" y="4"/>
                    <a:pt x="1034" y="4"/>
                  </a:cubicBezTo>
                  <a:cubicBezTo>
                    <a:pt x="1034" y="8"/>
                    <a:pt x="1034" y="8"/>
                    <a:pt x="1034" y="8"/>
                  </a:cubicBezTo>
                  <a:cubicBezTo>
                    <a:pt x="1032" y="33"/>
                    <a:pt x="1032" y="56"/>
                    <a:pt x="1032" y="79"/>
                  </a:cubicBezTo>
                  <a:lnTo>
                    <a:pt x="1030" y="14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 flipH="1" rot="5400000">
              <a:off x="355548" y="1552369"/>
              <a:ext cx="18656" cy="109937"/>
            </a:xfrm>
            <a:custGeom>
              <a:rect b="b" l="l" r="r" t="t"/>
              <a:pathLst>
                <a:path extrusionOk="0" h="143" w="31">
                  <a:moveTo>
                    <a:pt x="27" y="140"/>
                  </a:moveTo>
                  <a:lnTo>
                    <a:pt x="27" y="140"/>
                  </a:lnTo>
                  <a:cubicBezTo>
                    <a:pt x="25" y="128"/>
                    <a:pt x="25" y="115"/>
                    <a:pt x="25" y="105"/>
                  </a:cubicBezTo>
                  <a:cubicBezTo>
                    <a:pt x="23" y="92"/>
                    <a:pt x="23" y="82"/>
                    <a:pt x="23" y="71"/>
                  </a:cubicBezTo>
                  <a:cubicBezTo>
                    <a:pt x="23" y="59"/>
                    <a:pt x="25" y="48"/>
                    <a:pt x="25" y="37"/>
                  </a:cubicBezTo>
                  <a:cubicBezTo>
                    <a:pt x="25" y="27"/>
                    <a:pt x="27" y="14"/>
                    <a:pt x="25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27"/>
                    <a:pt x="8" y="48"/>
                    <a:pt x="8" y="71"/>
                  </a:cubicBezTo>
                  <a:cubicBezTo>
                    <a:pt x="8" y="84"/>
                    <a:pt x="8" y="94"/>
                    <a:pt x="8" y="107"/>
                  </a:cubicBezTo>
                  <a:cubicBezTo>
                    <a:pt x="8" y="117"/>
                    <a:pt x="6" y="130"/>
                    <a:pt x="6" y="140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10" y="138"/>
                    <a:pt x="19" y="140"/>
                    <a:pt x="27" y="140"/>
                  </a:cubicBezTo>
                  <a:moveTo>
                    <a:pt x="27" y="140"/>
                  </a:moveTo>
                  <a:lnTo>
                    <a:pt x="27" y="140"/>
                  </a:lnTo>
                  <a:cubicBezTo>
                    <a:pt x="19" y="143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0"/>
                    <a:pt x="0" y="117"/>
                    <a:pt x="0" y="107"/>
                  </a:cubicBezTo>
                  <a:cubicBezTo>
                    <a:pt x="0" y="94"/>
                    <a:pt x="0" y="84"/>
                    <a:pt x="0" y="71"/>
                  </a:cubicBezTo>
                  <a:cubicBezTo>
                    <a:pt x="0" y="48"/>
                    <a:pt x="0" y="27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2" y="2"/>
                    <a:pt x="21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14"/>
                    <a:pt x="29" y="27"/>
                    <a:pt x="29" y="37"/>
                  </a:cubicBezTo>
                  <a:cubicBezTo>
                    <a:pt x="29" y="50"/>
                    <a:pt x="31" y="63"/>
                    <a:pt x="31" y="73"/>
                  </a:cubicBezTo>
                  <a:cubicBezTo>
                    <a:pt x="29" y="86"/>
                    <a:pt x="29" y="96"/>
                    <a:pt x="29" y="109"/>
                  </a:cubicBezTo>
                  <a:cubicBezTo>
                    <a:pt x="29" y="120"/>
                    <a:pt x="27" y="130"/>
                    <a:pt x="27" y="14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 flipH="1" rot="5400000">
              <a:off x="351236" y="1074234"/>
              <a:ext cx="18054" cy="109937"/>
            </a:xfrm>
            <a:custGeom>
              <a:rect b="b" l="l" r="r" t="t"/>
              <a:pathLst>
                <a:path extrusionOk="0" h="143" w="30">
                  <a:moveTo>
                    <a:pt x="25" y="141"/>
                  </a:moveTo>
                  <a:lnTo>
                    <a:pt x="25" y="141"/>
                  </a:lnTo>
                  <a:cubicBezTo>
                    <a:pt x="25" y="128"/>
                    <a:pt x="25" y="116"/>
                    <a:pt x="25" y="105"/>
                  </a:cubicBezTo>
                  <a:cubicBezTo>
                    <a:pt x="23" y="93"/>
                    <a:pt x="23" y="82"/>
                    <a:pt x="23" y="69"/>
                  </a:cubicBezTo>
                  <a:cubicBezTo>
                    <a:pt x="23" y="59"/>
                    <a:pt x="25" y="48"/>
                    <a:pt x="25" y="38"/>
                  </a:cubicBezTo>
                  <a:cubicBezTo>
                    <a:pt x="25" y="25"/>
                    <a:pt x="25" y="15"/>
                    <a:pt x="25" y="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8" y="48"/>
                    <a:pt x="8" y="71"/>
                  </a:cubicBezTo>
                  <a:cubicBezTo>
                    <a:pt x="8" y="84"/>
                    <a:pt x="8" y="95"/>
                    <a:pt x="8" y="105"/>
                  </a:cubicBezTo>
                  <a:cubicBezTo>
                    <a:pt x="8" y="118"/>
                    <a:pt x="6" y="128"/>
                    <a:pt x="6" y="141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10" y="139"/>
                    <a:pt x="19" y="139"/>
                    <a:pt x="25" y="141"/>
                  </a:cubicBezTo>
                  <a:moveTo>
                    <a:pt x="27" y="141"/>
                  </a:moveTo>
                  <a:lnTo>
                    <a:pt x="27" y="141"/>
                  </a:lnTo>
                  <a:cubicBezTo>
                    <a:pt x="19" y="141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28"/>
                    <a:pt x="0" y="118"/>
                    <a:pt x="0" y="105"/>
                  </a:cubicBezTo>
                  <a:cubicBezTo>
                    <a:pt x="0" y="95"/>
                    <a:pt x="0" y="84"/>
                    <a:pt x="0" y="71"/>
                  </a:cubicBezTo>
                  <a:cubicBezTo>
                    <a:pt x="0" y="48"/>
                    <a:pt x="0" y="25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0"/>
                    <a:pt x="19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9" y="2"/>
                  </a:lnTo>
                  <a:cubicBezTo>
                    <a:pt x="27" y="15"/>
                    <a:pt x="29" y="25"/>
                    <a:pt x="29" y="38"/>
                  </a:cubicBezTo>
                  <a:cubicBezTo>
                    <a:pt x="29" y="50"/>
                    <a:pt x="31" y="61"/>
                    <a:pt x="29" y="74"/>
                  </a:cubicBezTo>
                  <a:cubicBezTo>
                    <a:pt x="29" y="84"/>
                    <a:pt x="29" y="97"/>
                    <a:pt x="29" y="107"/>
                  </a:cubicBezTo>
                  <a:cubicBezTo>
                    <a:pt x="29" y="120"/>
                    <a:pt x="27" y="130"/>
                    <a:pt x="27" y="14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 flipH="1" rot="5400000">
              <a:off x="117702" y="1177087"/>
              <a:ext cx="800347" cy="214499"/>
            </a:xfrm>
            <a:custGeom>
              <a:rect b="b" l="l" r="r" t="t"/>
              <a:pathLst>
                <a:path extrusionOk="0" h="279" w="1041">
                  <a:moveTo>
                    <a:pt x="1037" y="8"/>
                  </a:moveTo>
                  <a:lnTo>
                    <a:pt x="1037" y="8"/>
                  </a:lnTo>
                  <a:cubicBezTo>
                    <a:pt x="1039" y="138"/>
                    <a:pt x="1039" y="138"/>
                    <a:pt x="1039" y="138"/>
                  </a:cubicBezTo>
                  <a:cubicBezTo>
                    <a:pt x="1041" y="271"/>
                    <a:pt x="1041" y="271"/>
                    <a:pt x="1041" y="271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34" y="277"/>
                    <a:pt x="1034" y="277"/>
                    <a:pt x="1034" y="277"/>
                  </a:cubicBezTo>
                  <a:cubicBezTo>
                    <a:pt x="950" y="277"/>
                    <a:pt x="864" y="277"/>
                    <a:pt x="778" y="279"/>
                  </a:cubicBezTo>
                  <a:cubicBezTo>
                    <a:pt x="650" y="277"/>
                    <a:pt x="650" y="277"/>
                    <a:pt x="650" y="277"/>
                  </a:cubicBezTo>
                  <a:cubicBezTo>
                    <a:pt x="521" y="275"/>
                    <a:pt x="521" y="275"/>
                    <a:pt x="521" y="275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265" y="273"/>
                    <a:pt x="265" y="273"/>
                    <a:pt x="265" y="273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2" y="271"/>
                    <a:pt x="2" y="271"/>
                    <a:pt x="2" y="27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782" y="4"/>
                    <a:pt x="782" y="4"/>
                    <a:pt x="782" y="4"/>
                  </a:cubicBezTo>
                  <a:lnTo>
                    <a:pt x="1037" y="8"/>
                  </a:lnTo>
                  <a:moveTo>
                    <a:pt x="1034" y="8"/>
                  </a:moveTo>
                  <a:lnTo>
                    <a:pt x="1034" y="8"/>
                  </a:lnTo>
                  <a:cubicBezTo>
                    <a:pt x="776" y="12"/>
                    <a:pt x="776" y="12"/>
                    <a:pt x="776" y="12"/>
                  </a:cubicBezTo>
                  <a:cubicBezTo>
                    <a:pt x="517" y="16"/>
                    <a:pt x="517" y="16"/>
                    <a:pt x="517" y="16"/>
                  </a:cubicBezTo>
                  <a:cubicBezTo>
                    <a:pt x="263" y="16"/>
                    <a:pt x="263" y="16"/>
                    <a:pt x="263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137" y="269"/>
                    <a:pt x="137" y="269"/>
                    <a:pt x="137" y="269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393" y="267"/>
                    <a:pt x="393" y="267"/>
                    <a:pt x="393" y="267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0" y="265"/>
                    <a:pt x="650" y="265"/>
                    <a:pt x="650" y="265"/>
                  </a:cubicBezTo>
                  <a:cubicBezTo>
                    <a:pt x="778" y="262"/>
                    <a:pt x="778" y="262"/>
                    <a:pt x="778" y="262"/>
                  </a:cubicBezTo>
                  <a:cubicBezTo>
                    <a:pt x="864" y="265"/>
                    <a:pt x="950" y="265"/>
                    <a:pt x="1034" y="265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32" y="140"/>
                    <a:pt x="1032" y="140"/>
                    <a:pt x="1032" y="140"/>
                  </a:cubicBezTo>
                  <a:lnTo>
                    <a:pt x="1034" y="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 flipH="1" rot="5400000">
              <a:off x="445222" y="959508"/>
              <a:ext cx="145308" cy="117628"/>
            </a:xfrm>
            <a:custGeom>
              <a:rect b="b" l="l" r="r" t="t"/>
              <a:pathLst>
                <a:path extrusionOk="0" h="153" w="189">
                  <a:moveTo>
                    <a:pt x="185" y="4"/>
                  </a:moveTo>
                  <a:lnTo>
                    <a:pt x="185" y="4"/>
                  </a:lnTo>
                  <a:cubicBezTo>
                    <a:pt x="187" y="27"/>
                    <a:pt x="187" y="50"/>
                    <a:pt x="187" y="75"/>
                  </a:cubicBezTo>
                  <a:cubicBezTo>
                    <a:pt x="187" y="101"/>
                    <a:pt x="189" y="124"/>
                    <a:pt x="189" y="149"/>
                  </a:cubicBezTo>
                  <a:cubicBezTo>
                    <a:pt x="189" y="153"/>
                    <a:pt x="189" y="153"/>
                    <a:pt x="189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55" y="153"/>
                    <a:pt x="124" y="151"/>
                    <a:pt x="94" y="151"/>
                  </a:cubicBezTo>
                  <a:cubicBezTo>
                    <a:pt x="65" y="151"/>
                    <a:pt x="35" y="151"/>
                    <a:pt x="4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2" y="126"/>
                    <a:pt x="2" y="101"/>
                    <a:pt x="0" y="77"/>
                  </a:cubicBezTo>
                  <a:cubicBezTo>
                    <a:pt x="0" y="52"/>
                    <a:pt x="0" y="27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5" y="0"/>
                    <a:pt x="96" y="0"/>
                  </a:cubicBezTo>
                  <a:cubicBezTo>
                    <a:pt x="141" y="2"/>
                    <a:pt x="141" y="2"/>
                    <a:pt x="141" y="2"/>
                  </a:cubicBezTo>
                  <a:lnTo>
                    <a:pt x="185" y="4"/>
                  </a:lnTo>
                  <a:moveTo>
                    <a:pt x="185" y="4"/>
                  </a:moveTo>
                  <a:lnTo>
                    <a:pt x="185" y="4"/>
                  </a:lnTo>
                  <a:cubicBezTo>
                    <a:pt x="138" y="6"/>
                    <a:pt x="138" y="6"/>
                    <a:pt x="138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7"/>
                    <a:pt x="8" y="52"/>
                    <a:pt x="8" y="77"/>
                  </a:cubicBezTo>
                  <a:cubicBezTo>
                    <a:pt x="8" y="101"/>
                    <a:pt x="8" y="126"/>
                    <a:pt x="6" y="14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5" y="149"/>
                    <a:pt x="65" y="149"/>
                    <a:pt x="94" y="147"/>
                  </a:cubicBezTo>
                  <a:cubicBezTo>
                    <a:pt x="124" y="147"/>
                    <a:pt x="155" y="147"/>
                    <a:pt x="185" y="147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1" y="126"/>
                    <a:pt x="181" y="103"/>
                    <a:pt x="183" y="77"/>
                  </a:cubicBezTo>
                  <a:cubicBezTo>
                    <a:pt x="183" y="54"/>
                    <a:pt x="183" y="29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075" lIns="90000" spcFirstLastPara="1" rIns="90000" wrap="square" tIns="1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6"/>
            <p:cNvSpPr/>
            <p:nvPr/>
          </p:nvSpPr>
          <p:spPr>
            <a:xfrm flipH="1" rot="5400000">
              <a:off x="503268" y="1473469"/>
              <a:ext cx="29215" cy="205273"/>
            </a:xfrm>
            <a:custGeom>
              <a:rect b="b" l="l" r="r" t="t"/>
              <a:pathLst>
                <a:path extrusionOk="0" h="267" w="38">
                  <a:moveTo>
                    <a:pt x="36" y="2"/>
                  </a:moveTo>
                  <a:lnTo>
                    <a:pt x="36" y="2"/>
                  </a:lnTo>
                  <a:cubicBezTo>
                    <a:pt x="36" y="23"/>
                    <a:pt x="36" y="44"/>
                    <a:pt x="38" y="65"/>
                  </a:cubicBezTo>
                  <a:cubicBezTo>
                    <a:pt x="38" y="88"/>
                    <a:pt x="38" y="109"/>
                    <a:pt x="38" y="132"/>
                  </a:cubicBezTo>
                  <a:cubicBezTo>
                    <a:pt x="38" y="153"/>
                    <a:pt x="38" y="176"/>
                    <a:pt x="36" y="200"/>
                  </a:cubicBezTo>
                  <a:cubicBezTo>
                    <a:pt x="36" y="221"/>
                    <a:pt x="36" y="244"/>
                    <a:pt x="36" y="265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2" y="244"/>
                    <a:pt x="2" y="221"/>
                    <a:pt x="0" y="200"/>
                  </a:cubicBezTo>
                  <a:cubicBezTo>
                    <a:pt x="0" y="176"/>
                    <a:pt x="0" y="155"/>
                    <a:pt x="0" y="134"/>
                  </a:cubicBezTo>
                  <a:cubicBezTo>
                    <a:pt x="0" y="111"/>
                    <a:pt x="0" y="90"/>
                    <a:pt x="2" y="67"/>
                  </a:cubicBezTo>
                  <a:cubicBezTo>
                    <a:pt x="2" y="46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6" y="2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3"/>
                    <a:pt x="8" y="46"/>
                    <a:pt x="8" y="67"/>
                  </a:cubicBezTo>
                  <a:cubicBezTo>
                    <a:pt x="8" y="90"/>
                    <a:pt x="8" y="111"/>
                    <a:pt x="8" y="134"/>
                  </a:cubicBezTo>
                  <a:cubicBezTo>
                    <a:pt x="8" y="155"/>
                    <a:pt x="8" y="176"/>
                    <a:pt x="8" y="200"/>
                  </a:cubicBezTo>
                  <a:cubicBezTo>
                    <a:pt x="8" y="221"/>
                    <a:pt x="8" y="244"/>
                    <a:pt x="6" y="265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44"/>
                    <a:pt x="34" y="221"/>
                    <a:pt x="34" y="200"/>
                  </a:cubicBezTo>
                  <a:cubicBezTo>
                    <a:pt x="31" y="179"/>
                    <a:pt x="31" y="158"/>
                    <a:pt x="31" y="134"/>
                  </a:cubicBezTo>
                  <a:cubicBezTo>
                    <a:pt x="31" y="113"/>
                    <a:pt x="31" y="92"/>
                    <a:pt x="31" y="69"/>
                  </a:cubicBezTo>
                  <a:cubicBezTo>
                    <a:pt x="31" y="48"/>
                    <a:pt x="34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6"/>
            <p:cNvSpPr/>
            <p:nvPr/>
          </p:nvSpPr>
          <p:spPr>
            <a:xfrm flipH="1" rot="5400000">
              <a:off x="413702" y="1573030"/>
              <a:ext cx="27678" cy="1538"/>
            </a:xfrm>
            <a:custGeom>
              <a:rect b="b" l="l" r="r" t="t"/>
              <a:pathLst>
                <a:path extrusionOk="0" fill="none" h="2" w="36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3" y="2"/>
                    <a:pt x="36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6"/>
            <p:cNvSpPr/>
            <p:nvPr/>
          </p:nvSpPr>
          <p:spPr>
            <a:xfrm rot="-5400000">
              <a:off x="552472" y="1576490"/>
              <a:ext cx="19221" cy="0"/>
            </a:xfrm>
            <a:custGeom>
              <a:rect b="b" l="l" r="r" t="t"/>
              <a:pathLst>
                <a:path extrusionOk="0" fill="none" h="120000" w="25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0"/>
                    <a:pt x="2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6"/>
            <p:cNvSpPr/>
            <p:nvPr/>
          </p:nvSpPr>
          <p:spPr>
            <a:xfrm flipH="1" rot="5400000">
              <a:off x="376413" y="1223599"/>
              <a:ext cx="143770" cy="1538"/>
            </a:xfrm>
            <a:custGeom>
              <a:rect b="b" l="l" r="r" t="t"/>
              <a:pathLst>
                <a:path extrusionOk="0" h="2" w="187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63" y="0"/>
                    <a:pt x="92" y="0"/>
                  </a:cubicBezTo>
                  <a:cubicBezTo>
                    <a:pt x="124" y="0"/>
                    <a:pt x="155" y="0"/>
                    <a:pt x="187" y="0"/>
                  </a:cubicBezTo>
                  <a:cubicBezTo>
                    <a:pt x="155" y="2"/>
                    <a:pt x="124" y="2"/>
                    <a:pt x="92" y="2"/>
                  </a:cubicBezTo>
                  <a:cubicBezTo>
                    <a:pt x="63" y="2"/>
                    <a:pt x="31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6"/>
            <p:cNvSpPr/>
            <p:nvPr/>
          </p:nvSpPr>
          <p:spPr>
            <a:xfrm flipH="1" rot="5400000">
              <a:off x="443301" y="1135952"/>
              <a:ext cx="9995" cy="1538"/>
            </a:xfrm>
            <a:custGeom>
              <a:rect b="b" l="l" r="r" t="t"/>
              <a:pathLst>
                <a:path extrusionOk="0" h="2" w="13">
                  <a:moveTo>
                    <a:pt x="0" y="2"/>
                  </a:moveTo>
                  <a:lnTo>
                    <a:pt x="0" y="2"/>
                  </a:ln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1" y="0"/>
                    <a:pt x="13" y="2"/>
                  </a:cubicBezTo>
                  <a:cubicBezTo>
                    <a:pt x="11" y="2"/>
                    <a:pt x="9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 flipH="1" rot="5400000">
              <a:off x="472515" y="1644147"/>
              <a:ext cx="59200" cy="1538"/>
            </a:xfrm>
            <a:custGeom>
              <a:rect b="b" l="l" r="r" t="t"/>
              <a:pathLst>
                <a:path extrusionOk="0" h="2" w="77">
                  <a:moveTo>
                    <a:pt x="0" y="2"/>
                  </a:moveTo>
                  <a:lnTo>
                    <a:pt x="0" y="2"/>
                  </a:lnTo>
                  <a:cubicBezTo>
                    <a:pt x="12" y="0"/>
                    <a:pt x="25" y="0"/>
                    <a:pt x="37" y="0"/>
                  </a:cubicBezTo>
                  <a:cubicBezTo>
                    <a:pt x="50" y="0"/>
                    <a:pt x="65" y="0"/>
                    <a:pt x="77" y="2"/>
                  </a:cubicBezTo>
                  <a:cubicBezTo>
                    <a:pt x="65" y="2"/>
                    <a:pt x="50" y="2"/>
                    <a:pt x="37" y="2"/>
                  </a:cubicBezTo>
                  <a:cubicBezTo>
                    <a:pt x="25" y="2"/>
                    <a:pt x="1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 flipH="1" rot="5400000">
              <a:off x="497118" y="1659523"/>
              <a:ext cx="25371" cy="1538"/>
            </a:xfrm>
            <a:custGeom>
              <a:rect b="b" l="l" r="r" t="t"/>
              <a:pathLst>
                <a:path extrusionOk="0" h="2" w="33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2" y="0"/>
                    <a:pt x="17" y="0"/>
                  </a:cubicBezTo>
                  <a:cubicBezTo>
                    <a:pt x="23" y="0"/>
                    <a:pt x="27" y="0"/>
                    <a:pt x="33" y="0"/>
                  </a:cubicBezTo>
                  <a:cubicBezTo>
                    <a:pt x="27" y="2"/>
                    <a:pt x="23" y="2"/>
                    <a:pt x="17" y="2"/>
                  </a:cubicBezTo>
                  <a:cubicBezTo>
                    <a:pt x="12" y="2"/>
                    <a:pt x="6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Google Shape;1024;p26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025" name="Google Shape;1025;p26"/>
            <p:cNvSpPr/>
            <p:nvPr/>
          </p:nvSpPr>
          <p:spPr>
            <a:xfrm>
              <a:off x="1048125" y="4764550"/>
              <a:ext cx="7650900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 rot="-5400000">
              <a:off x="-1065337" y="1765664"/>
              <a:ext cx="2864848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7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31" name="Google Shape;103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2" name="Google Shape;1032;p27"/>
          <p:cNvSpPr txBox="1"/>
          <p:nvPr>
            <p:ph idx="1" type="subTitle"/>
          </p:nvPr>
        </p:nvSpPr>
        <p:spPr>
          <a:xfrm>
            <a:off x="1044753" y="2041876"/>
            <a:ext cx="199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27"/>
          <p:cNvSpPr txBox="1"/>
          <p:nvPr>
            <p:ph idx="2" type="subTitle"/>
          </p:nvPr>
        </p:nvSpPr>
        <p:spPr>
          <a:xfrm>
            <a:off x="3574050" y="2041876"/>
            <a:ext cx="199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27"/>
          <p:cNvSpPr txBox="1"/>
          <p:nvPr>
            <p:ph idx="3" type="subTitle"/>
          </p:nvPr>
        </p:nvSpPr>
        <p:spPr>
          <a:xfrm>
            <a:off x="1044753" y="3821479"/>
            <a:ext cx="199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27"/>
          <p:cNvSpPr txBox="1"/>
          <p:nvPr>
            <p:ph idx="4" type="subTitle"/>
          </p:nvPr>
        </p:nvSpPr>
        <p:spPr>
          <a:xfrm>
            <a:off x="3574050" y="3821479"/>
            <a:ext cx="199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27"/>
          <p:cNvSpPr txBox="1"/>
          <p:nvPr>
            <p:ph idx="5" type="subTitle"/>
          </p:nvPr>
        </p:nvSpPr>
        <p:spPr>
          <a:xfrm>
            <a:off x="6103347" y="2041876"/>
            <a:ext cx="199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27"/>
          <p:cNvSpPr txBox="1"/>
          <p:nvPr>
            <p:ph idx="6" type="subTitle"/>
          </p:nvPr>
        </p:nvSpPr>
        <p:spPr>
          <a:xfrm>
            <a:off x="6103347" y="3821479"/>
            <a:ext cx="199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8" name="Google Shape;1038;p27"/>
          <p:cNvSpPr txBox="1"/>
          <p:nvPr>
            <p:ph idx="7" type="subTitle"/>
          </p:nvPr>
        </p:nvSpPr>
        <p:spPr>
          <a:xfrm>
            <a:off x="1044753" y="1793221"/>
            <a:ext cx="19959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39" name="Google Shape;1039;p27"/>
          <p:cNvSpPr txBox="1"/>
          <p:nvPr>
            <p:ph idx="8" type="subTitle"/>
          </p:nvPr>
        </p:nvSpPr>
        <p:spPr>
          <a:xfrm>
            <a:off x="3574050" y="1793221"/>
            <a:ext cx="19959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40" name="Google Shape;1040;p27"/>
          <p:cNvSpPr txBox="1"/>
          <p:nvPr>
            <p:ph idx="9" type="subTitle"/>
          </p:nvPr>
        </p:nvSpPr>
        <p:spPr>
          <a:xfrm>
            <a:off x="6103347" y="1793221"/>
            <a:ext cx="19959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41" name="Google Shape;1041;p27"/>
          <p:cNvSpPr txBox="1"/>
          <p:nvPr>
            <p:ph idx="13" type="subTitle"/>
          </p:nvPr>
        </p:nvSpPr>
        <p:spPr>
          <a:xfrm>
            <a:off x="1044753" y="3572725"/>
            <a:ext cx="19959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42" name="Google Shape;1042;p27"/>
          <p:cNvSpPr txBox="1"/>
          <p:nvPr>
            <p:ph idx="14" type="subTitle"/>
          </p:nvPr>
        </p:nvSpPr>
        <p:spPr>
          <a:xfrm>
            <a:off x="3574050" y="3572725"/>
            <a:ext cx="19959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43" name="Google Shape;1043;p27"/>
          <p:cNvSpPr txBox="1"/>
          <p:nvPr>
            <p:ph idx="15" type="subTitle"/>
          </p:nvPr>
        </p:nvSpPr>
        <p:spPr>
          <a:xfrm>
            <a:off x="6103347" y="3572725"/>
            <a:ext cx="19959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grpSp>
        <p:nvGrpSpPr>
          <p:cNvPr id="1044" name="Google Shape;1044;p27"/>
          <p:cNvGrpSpPr/>
          <p:nvPr/>
        </p:nvGrpSpPr>
        <p:grpSpPr>
          <a:xfrm flipH="1">
            <a:off x="8423974" y="1257907"/>
            <a:ext cx="1248129" cy="860168"/>
            <a:chOff x="-4004220" y="1207709"/>
            <a:chExt cx="3372411" cy="2324149"/>
          </a:xfrm>
        </p:grpSpPr>
        <p:sp>
          <p:nvSpPr>
            <p:cNvPr id="1045" name="Google Shape;1045;p27"/>
            <p:cNvSpPr/>
            <p:nvPr/>
          </p:nvSpPr>
          <p:spPr>
            <a:xfrm>
              <a:off x="-1066214" y="1464902"/>
              <a:ext cx="434405" cy="1630983"/>
            </a:xfrm>
            <a:custGeom>
              <a:rect b="b" l="l" r="r" t="t"/>
              <a:pathLst>
                <a:path extrusionOk="0" h="1040" w="277">
                  <a:moveTo>
                    <a:pt x="269" y="1036"/>
                  </a:moveTo>
                  <a:lnTo>
                    <a:pt x="269" y="1036"/>
                  </a:lnTo>
                  <a:cubicBezTo>
                    <a:pt x="139" y="1038"/>
                    <a:pt x="139" y="1038"/>
                    <a:pt x="139" y="1038"/>
                  </a:cubicBezTo>
                  <a:cubicBezTo>
                    <a:pt x="6" y="1040"/>
                    <a:pt x="6" y="1040"/>
                    <a:pt x="6" y="1040"/>
                  </a:cubicBezTo>
                  <a:cubicBezTo>
                    <a:pt x="0" y="1040"/>
                    <a:pt x="0" y="1040"/>
                    <a:pt x="0" y="1040"/>
                  </a:cubicBezTo>
                  <a:cubicBezTo>
                    <a:pt x="0" y="1036"/>
                    <a:pt x="0" y="1036"/>
                    <a:pt x="0" y="1036"/>
                  </a:cubicBezTo>
                  <a:cubicBezTo>
                    <a:pt x="0" y="950"/>
                    <a:pt x="0" y="864"/>
                    <a:pt x="0" y="778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2" y="521"/>
                    <a:pt x="2" y="521"/>
                    <a:pt x="2" y="521"/>
                  </a:cubicBezTo>
                  <a:cubicBezTo>
                    <a:pt x="4" y="393"/>
                    <a:pt x="4" y="393"/>
                    <a:pt x="4" y="393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7" y="267"/>
                    <a:pt x="277" y="267"/>
                    <a:pt x="277" y="267"/>
                  </a:cubicBezTo>
                  <a:cubicBezTo>
                    <a:pt x="277" y="525"/>
                    <a:pt x="277" y="525"/>
                    <a:pt x="277" y="525"/>
                  </a:cubicBezTo>
                  <a:cubicBezTo>
                    <a:pt x="273" y="782"/>
                    <a:pt x="273" y="782"/>
                    <a:pt x="273" y="782"/>
                  </a:cubicBezTo>
                  <a:lnTo>
                    <a:pt x="269" y="1036"/>
                  </a:lnTo>
                  <a:moveTo>
                    <a:pt x="269" y="1034"/>
                  </a:moveTo>
                  <a:lnTo>
                    <a:pt x="269" y="1034"/>
                  </a:lnTo>
                  <a:cubicBezTo>
                    <a:pt x="265" y="776"/>
                    <a:pt x="265" y="776"/>
                    <a:pt x="265" y="776"/>
                  </a:cubicBezTo>
                  <a:cubicBezTo>
                    <a:pt x="262" y="517"/>
                    <a:pt x="262" y="517"/>
                    <a:pt x="262" y="517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62" y="6"/>
                    <a:pt x="262" y="6"/>
                    <a:pt x="262" y="6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8" y="265"/>
                    <a:pt x="8" y="265"/>
                    <a:pt x="8" y="265"/>
                  </a:cubicBezTo>
                  <a:cubicBezTo>
                    <a:pt x="10" y="393"/>
                    <a:pt x="10" y="393"/>
                    <a:pt x="10" y="393"/>
                  </a:cubicBezTo>
                  <a:cubicBezTo>
                    <a:pt x="12" y="521"/>
                    <a:pt x="12" y="521"/>
                    <a:pt x="12" y="521"/>
                  </a:cubicBezTo>
                  <a:cubicBezTo>
                    <a:pt x="12" y="649"/>
                    <a:pt x="12" y="649"/>
                    <a:pt x="12" y="649"/>
                  </a:cubicBezTo>
                  <a:cubicBezTo>
                    <a:pt x="14" y="778"/>
                    <a:pt x="14" y="778"/>
                    <a:pt x="14" y="778"/>
                  </a:cubicBezTo>
                  <a:cubicBezTo>
                    <a:pt x="14" y="864"/>
                    <a:pt x="12" y="950"/>
                    <a:pt x="12" y="1036"/>
                  </a:cubicBezTo>
                  <a:cubicBezTo>
                    <a:pt x="6" y="1030"/>
                    <a:pt x="6" y="1030"/>
                    <a:pt x="6" y="1030"/>
                  </a:cubicBezTo>
                  <a:cubicBezTo>
                    <a:pt x="136" y="1032"/>
                    <a:pt x="136" y="1032"/>
                    <a:pt x="136" y="1032"/>
                  </a:cubicBezTo>
                  <a:lnTo>
                    <a:pt x="269" y="103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-970550" y="2674024"/>
              <a:ext cx="239942" cy="297968"/>
            </a:xfrm>
            <a:custGeom>
              <a:rect b="b" l="l" r="r" t="t"/>
              <a:pathLst>
                <a:path extrusionOk="0" h="190" w="153">
                  <a:moveTo>
                    <a:pt x="151" y="185"/>
                  </a:moveTo>
                  <a:lnTo>
                    <a:pt x="151" y="185"/>
                  </a:lnTo>
                  <a:cubicBezTo>
                    <a:pt x="126" y="187"/>
                    <a:pt x="103" y="187"/>
                    <a:pt x="78" y="187"/>
                  </a:cubicBezTo>
                  <a:cubicBezTo>
                    <a:pt x="54" y="190"/>
                    <a:pt x="29" y="190"/>
                    <a:pt x="4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6"/>
                    <a:pt x="2" y="125"/>
                    <a:pt x="2" y="95"/>
                  </a:cubicBezTo>
                  <a:cubicBezTo>
                    <a:pt x="4" y="66"/>
                    <a:pt x="2" y="36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9" y="2"/>
                    <a:pt x="52" y="2"/>
                    <a:pt x="78" y="0"/>
                  </a:cubicBezTo>
                  <a:cubicBezTo>
                    <a:pt x="101" y="0"/>
                    <a:pt x="126" y="0"/>
                    <a:pt x="149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5"/>
                    <a:pt x="153" y="5"/>
                    <a:pt x="153" y="5"/>
                  </a:cubicBezTo>
                  <a:cubicBezTo>
                    <a:pt x="153" y="36"/>
                    <a:pt x="153" y="66"/>
                    <a:pt x="153" y="97"/>
                  </a:cubicBezTo>
                  <a:cubicBezTo>
                    <a:pt x="151" y="141"/>
                    <a:pt x="151" y="141"/>
                    <a:pt x="151" y="141"/>
                  </a:cubicBezTo>
                  <a:lnTo>
                    <a:pt x="151" y="185"/>
                  </a:lnTo>
                  <a:moveTo>
                    <a:pt x="149" y="185"/>
                  </a:moveTo>
                  <a:lnTo>
                    <a:pt x="149" y="185"/>
                  </a:lnTo>
                  <a:cubicBezTo>
                    <a:pt x="147" y="139"/>
                    <a:pt x="147" y="139"/>
                    <a:pt x="147" y="139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5" y="64"/>
                    <a:pt x="145" y="34"/>
                    <a:pt x="145" y="5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26" y="9"/>
                    <a:pt x="101" y="9"/>
                    <a:pt x="78" y="9"/>
                  </a:cubicBezTo>
                  <a:cubicBezTo>
                    <a:pt x="52" y="9"/>
                    <a:pt x="29" y="9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6"/>
                    <a:pt x="4" y="66"/>
                    <a:pt x="6" y="95"/>
                  </a:cubicBezTo>
                  <a:cubicBezTo>
                    <a:pt x="6" y="125"/>
                    <a:pt x="8" y="156"/>
                    <a:pt x="8" y="185"/>
                  </a:cubicBezTo>
                  <a:cubicBezTo>
                    <a:pt x="4" y="181"/>
                    <a:pt x="4" y="181"/>
                    <a:pt x="4" y="181"/>
                  </a:cubicBezTo>
                  <a:cubicBezTo>
                    <a:pt x="27" y="181"/>
                    <a:pt x="52" y="183"/>
                    <a:pt x="75" y="183"/>
                  </a:cubicBezTo>
                  <a:cubicBezTo>
                    <a:pt x="101" y="183"/>
                    <a:pt x="124" y="183"/>
                    <a:pt x="149" y="18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-1059941" y="1656229"/>
              <a:ext cx="418723" cy="59594"/>
            </a:xfrm>
            <a:custGeom>
              <a:rect b="b" l="l" r="r" t="t"/>
              <a:pathLst>
                <a:path extrusionOk="0" h="38" w="267">
                  <a:moveTo>
                    <a:pt x="265" y="35"/>
                  </a:moveTo>
                  <a:lnTo>
                    <a:pt x="265" y="35"/>
                  </a:lnTo>
                  <a:cubicBezTo>
                    <a:pt x="244" y="35"/>
                    <a:pt x="223" y="35"/>
                    <a:pt x="202" y="38"/>
                  </a:cubicBezTo>
                  <a:cubicBezTo>
                    <a:pt x="179" y="38"/>
                    <a:pt x="158" y="38"/>
                    <a:pt x="135" y="38"/>
                  </a:cubicBezTo>
                  <a:cubicBezTo>
                    <a:pt x="114" y="38"/>
                    <a:pt x="90" y="38"/>
                    <a:pt x="69" y="35"/>
                  </a:cubicBezTo>
                  <a:cubicBezTo>
                    <a:pt x="46" y="35"/>
                    <a:pt x="25" y="35"/>
                    <a:pt x="2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5" y="2"/>
                    <a:pt x="46" y="2"/>
                    <a:pt x="67" y="2"/>
                  </a:cubicBezTo>
                  <a:cubicBezTo>
                    <a:pt x="90" y="0"/>
                    <a:pt x="111" y="0"/>
                    <a:pt x="135" y="0"/>
                  </a:cubicBezTo>
                  <a:cubicBezTo>
                    <a:pt x="156" y="0"/>
                    <a:pt x="179" y="0"/>
                    <a:pt x="200" y="2"/>
                  </a:cubicBezTo>
                  <a:cubicBezTo>
                    <a:pt x="221" y="2"/>
                    <a:pt x="244" y="2"/>
                    <a:pt x="265" y="4"/>
                  </a:cubicBezTo>
                  <a:cubicBezTo>
                    <a:pt x="267" y="4"/>
                    <a:pt x="267" y="4"/>
                    <a:pt x="267" y="4"/>
                  </a:cubicBezTo>
                  <a:lnTo>
                    <a:pt x="267" y="4"/>
                  </a:lnTo>
                  <a:lnTo>
                    <a:pt x="265" y="35"/>
                  </a:lnTo>
                  <a:moveTo>
                    <a:pt x="265" y="33"/>
                  </a:moveTo>
                  <a:lnTo>
                    <a:pt x="265" y="33"/>
                  </a:lnTo>
                  <a:cubicBezTo>
                    <a:pt x="263" y="4"/>
                    <a:pt x="263" y="4"/>
                    <a:pt x="263" y="4"/>
                  </a:cubicBezTo>
                  <a:cubicBezTo>
                    <a:pt x="265" y="6"/>
                    <a:pt x="265" y="6"/>
                    <a:pt x="265" y="6"/>
                  </a:cubicBezTo>
                  <a:cubicBezTo>
                    <a:pt x="244" y="8"/>
                    <a:pt x="221" y="8"/>
                    <a:pt x="200" y="8"/>
                  </a:cubicBezTo>
                  <a:cubicBezTo>
                    <a:pt x="179" y="8"/>
                    <a:pt x="156" y="10"/>
                    <a:pt x="135" y="10"/>
                  </a:cubicBezTo>
                  <a:cubicBezTo>
                    <a:pt x="111" y="10"/>
                    <a:pt x="90" y="8"/>
                    <a:pt x="67" y="8"/>
                  </a:cubicBezTo>
                  <a:cubicBezTo>
                    <a:pt x="46" y="8"/>
                    <a:pt x="25" y="8"/>
                    <a:pt x="2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5" y="33"/>
                    <a:pt x="46" y="33"/>
                    <a:pt x="67" y="33"/>
                  </a:cubicBezTo>
                  <a:cubicBezTo>
                    <a:pt x="90" y="31"/>
                    <a:pt x="111" y="31"/>
                    <a:pt x="132" y="31"/>
                  </a:cubicBezTo>
                  <a:cubicBezTo>
                    <a:pt x="153" y="31"/>
                    <a:pt x="177" y="31"/>
                    <a:pt x="198" y="31"/>
                  </a:cubicBezTo>
                  <a:cubicBezTo>
                    <a:pt x="221" y="33"/>
                    <a:pt x="242" y="33"/>
                    <a:pt x="265" y="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-667878" y="1668775"/>
              <a:ext cx="0" cy="36070"/>
            </a:xfrm>
            <a:custGeom>
              <a:rect b="b" l="l" r="r" t="t"/>
              <a:pathLst>
                <a:path extrusionOk="0" fill="none" h="23" w="12000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15"/>
                    <a:pt x="0" y="2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-3081415" y="1207709"/>
              <a:ext cx="697871" cy="1892881"/>
            </a:xfrm>
            <a:custGeom>
              <a:rect b="b" l="l" r="r" t="t"/>
              <a:pathLst>
                <a:path extrusionOk="0" h="1207" w="445">
                  <a:moveTo>
                    <a:pt x="437" y="1200"/>
                  </a:moveTo>
                  <a:lnTo>
                    <a:pt x="437" y="1200"/>
                  </a:lnTo>
                  <a:cubicBezTo>
                    <a:pt x="223" y="1204"/>
                    <a:pt x="223" y="1204"/>
                    <a:pt x="223" y="1204"/>
                  </a:cubicBezTo>
                  <a:cubicBezTo>
                    <a:pt x="152" y="1204"/>
                    <a:pt x="80" y="1207"/>
                    <a:pt x="8" y="1207"/>
                  </a:cubicBezTo>
                  <a:cubicBezTo>
                    <a:pt x="2" y="1207"/>
                    <a:pt x="2" y="1207"/>
                    <a:pt x="2" y="1207"/>
                  </a:cubicBezTo>
                  <a:cubicBezTo>
                    <a:pt x="2" y="1200"/>
                    <a:pt x="2" y="1200"/>
                    <a:pt x="2" y="1200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0" y="975"/>
                    <a:pt x="0" y="975"/>
                    <a:pt x="0" y="975"/>
                  </a:cubicBezTo>
                  <a:cubicBezTo>
                    <a:pt x="0" y="902"/>
                    <a:pt x="0" y="902"/>
                    <a:pt x="0" y="902"/>
                  </a:cubicBezTo>
                  <a:cubicBezTo>
                    <a:pt x="0" y="803"/>
                    <a:pt x="2" y="704"/>
                    <a:pt x="4" y="603"/>
                  </a:cubicBezTo>
                  <a:cubicBezTo>
                    <a:pt x="4" y="504"/>
                    <a:pt x="4" y="406"/>
                    <a:pt x="4" y="30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4" y="109"/>
                    <a:pt x="446" y="208"/>
                    <a:pt x="444" y="309"/>
                  </a:cubicBezTo>
                  <a:cubicBezTo>
                    <a:pt x="444" y="408"/>
                    <a:pt x="444" y="509"/>
                    <a:pt x="444" y="607"/>
                  </a:cubicBezTo>
                  <a:cubicBezTo>
                    <a:pt x="440" y="904"/>
                    <a:pt x="440" y="904"/>
                    <a:pt x="440" y="904"/>
                  </a:cubicBezTo>
                  <a:lnTo>
                    <a:pt x="437" y="1200"/>
                  </a:lnTo>
                  <a:moveTo>
                    <a:pt x="435" y="1198"/>
                  </a:moveTo>
                  <a:lnTo>
                    <a:pt x="435" y="1198"/>
                  </a:lnTo>
                  <a:cubicBezTo>
                    <a:pt x="431" y="900"/>
                    <a:pt x="431" y="900"/>
                    <a:pt x="431" y="900"/>
                  </a:cubicBezTo>
                  <a:cubicBezTo>
                    <a:pt x="429" y="601"/>
                    <a:pt x="429" y="601"/>
                    <a:pt x="429" y="601"/>
                  </a:cubicBezTo>
                  <a:cubicBezTo>
                    <a:pt x="427" y="502"/>
                    <a:pt x="427" y="404"/>
                    <a:pt x="427" y="305"/>
                  </a:cubicBezTo>
                  <a:cubicBezTo>
                    <a:pt x="427" y="206"/>
                    <a:pt x="427" y="107"/>
                    <a:pt x="427" y="8"/>
                  </a:cubicBezTo>
                  <a:cubicBezTo>
                    <a:pt x="435" y="17"/>
                    <a:pt x="435" y="17"/>
                    <a:pt x="435" y="17"/>
                  </a:cubicBezTo>
                  <a:cubicBezTo>
                    <a:pt x="221" y="17"/>
                    <a:pt x="221" y="17"/>
                    <a:pt x="221" y="17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1" y="406"/>
                    <a:pt x="11" y="504"/>
                    <a:pt x="13" y="603"/>
                  </a:cubicBezTo>
                  <a:cubicBezTo>
                    <a:pt x="13" y="704"/>
                    <a:pt x="15" y="803"/>
                    <a:pt x="15" y="902"/>
                  </a:cubicBezTo>
                  <a:cubicBezTo>
                    <a:pt x="15" y="975"/>
                    <a:pt x="15" y="975"/>
                    <a:pt x="15" y="975"/>
                  </a:cubicBezTo>
                  <a:cubicBezTo>
                    <a:pt x="15" y="1051"/>
                    <a:pt x="15" y="1051"/>
                    <a:pt x="15" y="1051"/>
                  </a:cubicBezTo>
                  <a:cubicBezTo>
                    <a:pt x="15" y="1200"/>
                    <a:pt x="15" y="1200"/>
                    <a:pt x="15" y="1200"/>
                  </a:cubicBezTo>
                  <a:cubicBezTo>
                    <a:pt x="8" y="1192"/>
                    <a:pt x="8" y="1192"/>
                    <a:pt x="8" y="1192"/>
                  </a:cubicBezTo>
                  <a:cubicBezTo>
                    <a:pt x="78" y="1192"/>
                    <a:pt x="149" y="1194"/>
                    <a:pt x="221" y="1196"/>
                  </a:cubicBezTo>
                  <a:lnTo>
                    <a:pt x="435" y="119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-3072005" y="2476425"/>
              <a:ext cx="672779" cy="437542"/>
            </a:xfrm>
            <a:custGeom>
              <a:rect b="b" l="l" r="r" t="t"/>
              <a:pathLst>
                <a:path extrusionOk="0" h="279" w="429">
                  <a:moveTo>
                    <a:pt x="425" y="276"/>
                  </a:moveTo>
                  <a:lnTo>
                    <a:pt x="425" y="276"/>
                  </a:lnTo>
                  <a:cubicBezTo>
                    <a:pt x="320" y="278"/>
                    <a:pt x="320" y="278"/>
                    <a:pt x="320" y="278"/>
                  </a:cubicBezTo>
                  <a:cubicBezTo>
                    <a:pt x="286" y="278"/>
                    <a:pt x="250" y="278"/>
                    <a:pt x="215" y="278"/>
                  </a:cubicBezTo>
                  <a:cubicBezTo>
                    <a:pt x="179" y="278"/>
                    <a:pt x="143" y="280"/>
                    <a:pt x="108" y="278"/>
                  </a:cubicBezTo>
                  <a:cubicBezTo>
                    <a:pt x="74" y="278"/>
                    <a:pt x="38" y="278"/>
                    <a:pt x="2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29"/>
                    <a:pt x="0" y="185"/>
                    <a:pt x="0" y="139"/>
                  </a:cubicBezTo>
                  <a:cubicBezTo>
                    <a:pt x="0" y="95"/>
                    <a:pt x="0" y="5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2" y="2"/>
                    <a:pt x="143" y="0"/>
                    <a:pt x="213" y="0"/>
                  </a:cubicBezTo>
                  <a:cubicBezTo>
                    <a:pt x="284" y="0"/>
                    <a:pt x="356" y="0"/>
                    <a:pt x="425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9" y="4"/>
                    <a:pt x="429" y="4"/>
                    <a:pt x="429" y="4"/>
                  </a:cubicBezTo>
                  <a:cubicBezTo>
                    <a:pt x="427" y="141"/>
                    <a:pt x="427" y="141"/>
                    <a:pt x="427" y="141"/>
                  </a:cubicBezTo>
                  <a:lnTo>
                    <a:pt x="425" y="276"/>
                  </a:lnTo>
                  <a:moveTo>
                    <a:pt x="425" y="276"/>
                  </a:moveTo>
                  <a:lnTo>
                    <a:pt x="425" y="276"/>
                  </a:lnTo>
                  <a:cubicBezTo>
                    <a:pt x="423" y="139"/>
                    <a:pt x="423" y="139"/>
                    <a:pt x="423" y="139"/>
                  </a:cubicBezTo>
                  <a:cubicBezTo>
                    <a:pt x="421" y="4"/>
                    <a:pt x="421" y="4"/>
                    <a:pt x="421" y="4"/>
                  </a:cubicBezTo>
                  <a:cubicBezTo>
                    <a:pt x="425" y="9"/>
                    <a:pt x="425" y="9"/>
                    <a:pt x="425" y="9"/>
                  </a:cubicBezTo>
                  <a:cubicBezTo>
                    <a:pt x="356" y="9"/>
                    <a:pt x="284" y="9"/>
                    <a:pt x="213" y="9"/>
                  </a:cubicBezTo>
                  <a:cubicBezTo>
                    <a:pt x="143" y="9"/>
                    <a:pt x="72" y="9"/>
                    <a:pt x="2" y="7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1"/>
                    <a:pt x="2" y="95"/>
                    <a:pt x="2" y="139"/>
                  </a:cubicBezTo>
                  <a:cubicBezTo>
                    <a:pt x="2" y="185"/>
                    <a:pt x="5" y="229"/>
                    <a:pt x="5" y="27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36" y="272"/>
                    <a:pt x="72" y="272"/>
                    <a:pt x="108" y="272"/>
                  </a:cubicBezTo>
                  <a:cubicBezTo>
                    <a:pt x="141" y="272"/>
                    <a:pt x="177" y="272"/>
                    <a:pt x="213" y="272"/>
                  </a:cubicBezTo>
                  <a:cubicBezTo>
                    <a:pt x="246" y="272"/>
                    <a:pt x="282" y="274"/>
                    <a:pt x="318" y="274"/>
                  </a:cubicBezTo>
                  <a:lnTo>
                    <a:pt x="425" y="2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-2869701" y="1745619"/>
              <a:ext cx="272876" cy="39206"/>
            </a:xfrm>
            <a:custGeom>
              <a:rect b="b" l="l" r="r" t="t"/>
              <a:pathLst>
                <a:path extrusionOk="0" h="25" w="174">
                  <a:moveTo>
                    <a:pt x="172" y="23"/>
                  </a:moveTo>
                  <a:lnTo>
                    <a:pt x="172" y="23"/>
                  </a:lnTo>
                  <a:cubicBezTo>
                    <a:pt x="159" y="23"/>
                    <a:pt x="145" y="23"/>
                    <a:pt x="132" y="25"/>
                  </a:cubicBezTo>
                  <a:cubicBezTo>
                    <a:pt x="117" y="25"/>
                    <a:pt x="103" y="25"/>
                    <a:pt x="88" y="25"/>
                  </a:cubicBezTo>
                  <a:cubicBezTo>
                    <a:pt x="73" y="25"/>
                    <a:pt x="59" y="25"/>
                    <a:pt x="44" y="23"/>
                  </a:cubicBezTo>
                  <a:cubicBezTo>
                    <a:pt x="29" y="23"/>
                    <a:pt x="17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7" y="2"/>
                    <a:pt x="29" y="0"/>
                    <a:pt x="44" y="0"/>
                  </a:cubicBezTo>
                  <a:cubicBezTo>
                    <a:pt x="59" y="0"/>
                    <a:pt x="73" y="0"/>
                    <a:pt x="86" y="0"/>
                  </a:cubicBezTo>
                  <a:cubicBezTo>
                    <a:pt x="115" y="0"/>
                    <a:pt x="145" y="0"/>
                    <a:pt x="172" y="2"/>
                  </a:cubicBezTo>
                  <a:cubicBezTo>
                    <a:pt x="174" y="2"/>
                    <a:pt x="174" y="2"/>
                    <a:pt x="174" y="2"/>
                  </a:cubicBezTo>
                  <a:cubicBezTo>
                    <a:pt x="174" y="4"/>
                    <a:pt x="174" y="4"/>
                    <a:pt x="174" y="4"/>
                  </a:cubicBezTo>
                  <a:lnTo>
                    <a:pt x="172" y="23"/>
                  </a:lnTo>
                  <a:moveTo>
                    <a:pt x="172" y="21"/>
                  </a:moveTo>
                  <a:lnTo>
                    <a:pt x="172" y="21"/>
                  </a:lnTo>
                  <a:cubicBezTo>
                    <a:pt x="170" y="4"/>
                    <a:pt x="170" y="4"/>
                    <a:pt x="170" y="4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45" y="8"/>
                    <a:pt x="115" y="8"/>
                    <a:pt x="86" y="8"/>
                  </a:cubicBezTo>
                  <a:cubicBezTo>
                    <a:pt x="73" y="8"/>
                    <a:pt x="59" y="8"/>
                    <a:pt x="44" y="8"/>
                  </a:cubicBezTo>
                  <a:cubicBezTo>
                    <a:pt x="29" y="8"/>
                    <a:pt x="17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4" y="21"/>
                    <a:pt x="29" y="21"/>
                    <a:pt x="44" y="21"/>
                  </a:cubicBezTo>
                  <a:cubicBezTo>
                    <a:pt x="59" y="18"/>
                    <a:pt x="71" y="18"/>
                    <a:pt x="86" y="18"/>
                  </a:cubicBezTo>
                  <a:cubicBezTo>
                    <a:pt x="98" y="18"/>
                    <a:pt x="113" y="18"/>
                    <a:pt x="128" y="18"/>
                  </a:cubicBezTo>
                  <a:cubicBezTo>
                    <a:pt x="143" y="21"/>
                    <a:pt x="157" y="21"/>
                    <a:pt x="172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-2830495" y="1817759"/>
              <a:ext cx="188190" cy="39206"/>
            </a:xfrm>
            <a:custGeom>
              <a:rect b="b" l="l" r="r" t="t"/>
              <a:pathLst>
                <a:path extrusionOk="0" h="25" w="120">
                  <a:moveTo>
                    <a:pt x="118" y="21"/>
                  </a:moveTo>
                  <a:lnTo>
                    <a:pt x="118" y="21"/>
                  </a:lnTo>
                  <a:cubicBezTo>
                    <a:pt x="101" y="23"/>
                    <a:pt x="82" y="25"/>
                    <a:pt x="61" y="25"/>
                  </a:cubicBezTo>
                  <a:cubicBezTo>
                    <a:pt x="52" y="25"/>
                    <a:pt x="42" y="23"/>
                    <a:pt x="31" y="23"/>
                  </a:cubicBezTo>
                  <a:cubicBezTo>
                    <a:pt x="21" y="23"/>
                    <a:pt x="13" y="23"/>
                    <a:pt x="2" y="23"/>
                  </a:cubicBezTo>
                  <a:lnTo>
                    <a:pt x="2" y="23"/>
                  </a:lnTo>
                  <a:cubicBezTo>
                    <a:pt x="2" y="21"/>
                    <a:pt x="2" y="21"/>
                    <a:pt x="2" y="21"/>
                  </a:cubicBezTo>
                  <a:cubicBezTo>
                    <a:pt x="0" y="15"/>
                    <a:pt x="0" y="10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3" y="0"/>
                    <a:pt x="21" y="0"/>
                    <a:pt x="31" y="0"/>
                  </a:cubicBezTo>
                  <a:cubicBezTo>
                    <a:pt x="40" y="0"/>
                    <a:pt x="50" y="0"/>
                    <a:pt x="61" y="0"/>
                  </a:cubicBezTo>
                  <a:cubicBezTo>
                    <a:pt x="69" y="0"/>
                    <a:pt x="80" y="0"/>
                    <a:pt x="88" y="0"/>
                  </a:cubicBezTo>
                  <a:cubicBezTo>
                    <a:pt x="99" y="0"/>
                    <a:pt x="107" y="0"/>
                    <a:pt x="118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10"/>
                    <a:pt x="118" y="17"/>
                    <a:pt x="118" y="21"/>
                  </a:cubicBezTo>
                  <a:moveTo>
                    <a:pt x="118" y="21"/>
                  </a:moveTo>
                  <a:lnTo>
                    <a:pt x="118" y="21"/>
                  </a:lnTo>
                  <a:cubicBezTo>
                    <a:pt x="118" y="15"/>
                    <a:pt x="115" y="8"/>
                    <a:pt x="115" y="4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07" y="6"/>
                    <a:pt x="99" y="6"/>
                    <a:pt x="88" y="8"/>
                  </a:cubicBezTo>
                  <a:cubicBezTo>
                    <a:pt x="80" y="8"/>
                    <a:pt x="69" y="8"/>
                    <a:pt x="61" y="8"/>
                  </a:cubicBezTo>
                  <a:cubicBezTo>
                    <a:pt x="50" y="8"/>
                    <a:pt x="40" y="8"/>
                    <a:pt x="31" y="8"/>
                  </a:cubicBezTo>
                  <a:cubicBezTo>
                    <a:pt x="21" y="6"/>
                    <a:pt x="13" y="6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0"/>
                    <a:pt x="4" y="15"/>
                    <a:pt x="4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3" y="21"/>
                    <a:pt x="21" y="21"/>
                    <a:pt x="31" y="19"/>
                  </a:cubicBezTo>
                  <a:cubicBezTo>
                    <a:pt x="40" y="19"/>
                    <a:pt x="48" y="17"/>
                    <a:pt x="59" y="19"/>
                  </a:cubicBezTo>
                  <a:cubicBezTo>
                    <a:pt x="78" y="19"/>
                    <a:pt x="96" y="19"/>
                    <a:pt x="118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-3068869" y="1344147"/>
              <a:ext cx="666506" cy="45479"/>
            </a:xfrm>
            <a:custGeom>
              <a:rect b="b" l="l" r="r" t="t"/>
              <a:pathLst>
                <a:path extrusionOk="0" h="29" w="425">
                  <a:moveTo>
                    <a:pt x="425" y="24"/>
                  </a:moveTo>
                  <a:lnTo>
                    <a:pt x="425" y="24"/>
                  </a:lnTo>
                  <a:cubicBezTo>
                    <a:pt x="392" y="26"/>
                    <a:pt x="356" y="26"/>
                    <a:pt x="320" y="26"/>
                  </a:cubicBezTo>
                  <a:cubicBezTo>
                    <a:pt x="286" y="29"/>
                    <a:pt x="251" y="29"/>
                    <a:pt x="215" y="29"/>
                  </a:cubicBezTo>
                  <a:cubicBezTo>
                    <a:pt x="179" y="29"/>
                    <a:pt x="144" y="26"/>
                    <a:pt x="108" y="26"/>
                  </a:cubicBezTo>
                  <a:cubicBezTo>
                    <a:pt x="74" y="26"/>
                    <a:pt x="38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8" y="1"/>
                    <a:pt x="74" y="1"/>
                    <a:pt x="108" y="1"/>
                  </a:cubicBezTo>
                  <a:cubicBezTo>
                    <a:pt x="144" y="1"/>
                    <a:pt x="179" y="-1"/>
                    <a:pt x="213" y="1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4" y="1"/>
                    <a:pt x="389" y="3"/>
                    <a:pt x="425" y="3"/>
                  </a:cubicBezTo>
                  <a:lnTo>
                    <a:pt x="425" y="3"/>
                  </a:lnTo>
                  <a:cubicBezTo>
                    <a:pt x="425" y="5"/>
                    <a:pt x="425" y="5"/>
                    <a:pt x="425" y="5"/>
                  </a:cubicBezTo>
                  <a:lnTo>
                    <a:pt x="425" y="24"/>
                  </a:lnTo>
                  <a:moveTo>
                    <a:pt x="425" y="24"/>
                  </a:moveTo>
                  <a:lnTo>
                    <a:pt x="425" y="24"/>
                  </a:lnTo>
                  <a:cubicBezTo>
                    <a:pt x="423" y="5"/>
                    <a:pt x="423" y="5"/>
                    <a:pt x="423" y="5"/>
                  </a:cubicBezTo>
                  <a:cubicBezTo>
                    <a:pt x="425" y="5"/>
                    <a:pt x="425" y="5"/>
                    <a:pt x="425" y="5"/>
                  </a:cubicBezTo>
                  <a:cubicBezTo>
                    <a:pt x="389" y="7"/>
                    <a:pt x="354" y="7"/>
                    <a:pt x="320" y="7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179" y="10"/>
                    <a:pt x="144" y="10"/>
                    <a:pt x="108" y="7"/>
                  </a:cubicBezTo>
                  <a:cubicBezTo>
                    <a:pt x="74" y="7"/>
                    <a:pt x="38" y="7"/>
                    <a:pt x="3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8" y="24"/>
                    <a:pt x="74" y="24"/>
                    <a:pt x="108" y="22"/>
                  </a:cubicBezTo>
                  <a:cubicBezTo>
                    <a:pt x="144" y="22"/>
                    <a:pt x="177" y="22"/>
                    <a:pt x="213" y="22"/>
                  </a:cubicBezTo>
                  <a:cubicBezTo>
                    <a:pt x="246" y="20"/>
                    <a:pt x="282" y="22"/>
                    <a:pt x="318" y="22"/>
                  </a:cubicBezTo>
                  <a:cubicBezTo>
                    <a:pt x="354" y="22"/>
                    <a:pt x="387" y="24"/>
                    <a:pt x="425" y="2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-3054754" y="1351988"/>
              <a:ext cx="0" cy="29797"/>
            </a:xfrm>
            <a:custGeom>
              <a:rect b="b" l="l" r="r" t="t"/>
              <a:pathLst>
                <a:path extrusionOk="0" fill="none" h="19" w="12000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3"/>
                    <a:pt x="0" y="19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-2414908" y="1345715"/>
              <a:ext cx="0" cy="39206"/>
            </a:xfrm>
            <a:custGeom>
              <a:rect b="b" l="l" r="r" t="t"/>
              <a:pathLst>
                <a:path extrusionOk="0" fill="none" h="25" w="12000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17"/>
                    <a:pt x="0" y="2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-3068869" y="1422559"/>
              <a:ext cx="669643" cy="78413"/>
            </a:xfrm>
            <a:custGeom>
              <a:rect b="b" l="l" r="r" t="t"/>
              <a:pathLst>
                <a:path extrusionOk="0" h="50" w="427">
                  <a:moveTo>
                    <a:pt x="425" y="48"/>
                  </a:moveTo>
                  <a:lnTo>
                    <a:pt x="425" y="48"/>
                  </a:lnTo>
                  <a:cubicBezTo>
                    <a:pt x="392" y="48"/>
                    <a:pt x="356" y="50"/>
                    <a:pt x="320" y="50"/>
                  </a:cubicBezTo>
                  <a:cubicBezTo>
                    <a:pt x="286" y="50"/>
                    <a:pt x="251" y="50"/>
                    <a:pt x="215" y="50"/>
                  </a:cubicBezTo>
                  <a:cubicBezTo>
                    <a:pt x="179" y="50"/>
                    <a:pt x="144" y="50"/>
                    <a:pt x="108" y="50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8" y="2"/>
                    <a:pt x="74" y="2"/>
                    <a:pt x="108" y="2"/>
                  </a:cubicBezTo>
                  <a:cubicBezTo>
                    <a:pt x="144" y="2"/>
                    <a:pt x="179" y="0"/>
                    <a:pt x="213" y="0"/>
                  </a:cubicBezTo>
                  <a:cubicBezTo>
                    <a:pt x="284" y="0"/>
                    <a:pt x="354" y="2"/>
                    <a:pt x="425" y="4"/>
                  </a:cubicBezTo>
                  <a:cubicBezTo>
                    <a:pt x="427" y="4"/>
                    <a:pt x="427" y="4"/>
                    <a:pt x="427" y="4"/>
                  </a:cubicBezTo>
                  <a:lnTo>
                    <a:pt x="427" y="4"/>
                  </a:lnTo>
                  <a:lnTo>
                    <a:pt x="425" y="48"/>
                  </a:lnTo>
                  <a:moveTo>
                    <a:pt x="425" y="48"/>
                  </a:moveTo>
                  <a:lnTo>
                    <a:pt x="425" y="48"/>
                  </a:lnTo>
                  <a:cubicBezTo>
                    <a:pt x="423" y="4"/>
                    <a:pt x="423" y="4"/>
                    <a:pt x="423" y="4"/>
                  </a:cubicBezTo>
                  <a:cubicBezTo>
                    <a:pt x="425" y="6"/>
                    <a:pt x="425" y="6"/>
                    <a:pt x="425" y="6"/>
                  </a:cubicBezTo>
                  <a:cubicBezTo>
                    <a:pt x="354" y="8"/>
                    <a:pt x="284" y="10"/>
                    <a:pt x="213" y="10"/>
                  </a:cubicBezTo>
                  <a:cubicBezTo>
                    <a:pt x="179" y="10"/>
                    <a:pt x="144" y="8"/>
                    <a:pt x="108" y="8"/>
                  </a:cubicBezTo>
                  <a:cubicBezTo>
                    <a:pt x="74" y="8"/>
                    <a:pt x="38" y="8"/>
                    <a:pt x="3" y="8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44" y="46"/>
                    <a:pt x="177" y="44"/>
                    <a:pt x="213" y="44"/>
                  </a:cubicBezTo>
                  <a:cubicBezTo>
                    <a:pt x="246" y="44"/>
                    <a:pt x="282" y="44"/>
                    <a:pt x="318" y="46"/>
                  </a:cubicBezTo>
                  <a:cubicBezTo>
                    <a:pt x="354" y="46"/>
                    <a:pt x="387" y="46"/>
                    <a:pt x="425" y="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-3054754" y="1438242"/>
              <a:ext cx="0" cy="53321"/>
            </a:xfrm>
            <a:custGeom>
              <a:rect b="b" l="l" r="r" t="t"/>
              <a:pathLst>
                <a:path extrusionOk="0" fill="none" h="34" w="120000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-2414908" y="1428832"/>
              <a:ext cx="0" cy="65867"/>
            </a:xfrm>
            <a:custGeom>
              <a:rect b="b" l="l" r="r" t="t"/>
              <a:pathLst>
                <a:path extrusionOk="0" fill="none" h="42" w="120000">
                  <a:moveTo>
                    <a:pt x="0" y="0"/>
                  </a:moveTo>
                  <a:lnTo>
                    <a:pt x="0" y="0"/>
                  </a:lnTo>
                  <a:cubicBezTo>
                    <a:pt x="0" y="14"/>
                    <a:pt x="0" y="27"/>
                    <a:pt x="0" y="4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-2408635" y="1207709"/>
              <a:ext cx="696303" cy="1892881"/>
            </a:xfrm>
            <a:custGeom>
              <a:rect b="b" l="l" r="r" t="t"/>
              <a:pathLst>
                <a:path extrusionOk="0" h="1207" w="444">
                  <a:moveTo>
                    <a:pt x="435" y="1200"/>
                  </a:moveTo>
                  <a:lnTo>
                    <a:pt x="435" y="1200"/>
                  </a:lnTo>
                  <a:cubicBezTo>
                    <a:pt x="223" y="1204"/>
                    <a:pt x="223" y="1204"/>
                    <a:pt x="223" y="1204"/>
                  </a:cubicBezTo>
                  <a:cubicBezTo>
                    <a:pt x="151" y="1204"/>
                    <a:pt x="80" y="1207"/>
                    <a:pt x="6" y="1207"/>
                  </a:cubicBezTo>
                  <a:cubicBezTo>
                    <a:pt x="0" y="1207"/>
                    <a:pt x="0" y="1207"/>
                    <a:pt x="0" y="1207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0" y="975"/>
                    <a:pt x="0" y="975"/>
                    <a:pt x="0" y="975"/>
                  </a:cubicBezTo>
                  <a:cubicBezTo>
                    <a:pt x="0" y="902"/>
                    <a:pt x="0" y="902"/>
                    <a:pt x="0" y="902"/>
                  </a:cubicBezTo>
                  <a:cubicBezTo>
                    <a:pt x="0" y="803"/>
                    <a:pt x="2" y="704"/>
                    <a:pt x="2" y="603"/>
                  </a:cubicBezTo>
                  <a:cubicBezTo>
                    <a:pt x="4" y="504"/>
                    <a:pt x="4" y="406"/>
                    <a:pt x="4" y="30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4" y="109"/>
                    <a:pt x="444" y="208"/>
                    <a:pt x="444" y="309"/>
                  </a:cubicBezTo>
                  <a:cubicBezTo>
                    <a:pt x="444" y="408"/>
                    <a:pt x="444" y="509"/>
                    <a:pt x="442" y="607"/>
                  </a:cubicBezTo>
                  <a:cubicBezTo>
                    <a:pt x="439" y="904"/>
                    <a:pt x="439" y="904"/>
                    <a:pt x="439" y="904"/>
                  </a:cubicBezTo>
                  <a:lnTo>
                    <a:pt x="435" y="1200"/>
                  </a:lnTo>
                  <a:moveTo>
                    <a:pt x="433" y="1198"/>
                  </a:moveTo>
                  <a:lnTo>
                    <a:pt x="433" y="1198"/>
                  </a:lnTo>
                  <a:cubicBezTo>
                    <a:pt x="431" y="900"/>
                    <a:pt x="431" y="900"/>
                    <a:pt x="431" y="900"/>
                  </a:cubicBezTo>
                  <a:cubicBezTo>
                    <a:pt x="427" y="601"/>
                    <a:pt x="427" y="601"/>
                    <a:pt x="427" y="601"/>
                  </a:cubicBezTo>
                  <a:cubicBezTo>
                    <a:pt x="427" y="502"/>
                    <a:pt x="427" y="404"/>
                    <a:pt x="427" y="305"/>
                  </a:cubicBezTo>
                  <a:cubicBezTo>
                    <a:pt x="425" y="206"/>
                    <a:pt x="427" y="107"/>
                    <a:pt x="427" y="8"/>
                  </a:cubicBezTo>
                  <a:cubicBezTo>
                    <a:pt x="435" y="17"/>
                    <a:pt x="435" y="17"/>
                    <a:pt x="435" y="17"/>
                  </a:cubicBezTo>
                  <a:cubicBezTo>
                    <a:pt x="221" y="17"/>
                    <a:pt x="221" y="17"/>
                    <a:pt x="221" y="1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8" y="307"/>
                    <a:pt x="8" y="307"/>
                    <a:pt x="8" y="307"/>
                  </a:cubicBezTo>
                  <a:cubicBezTo>
                    <a:pt x="11" y="406"/>
                    <a:pt x="11" y="504"/>
                    <a:pt x="11" y="603"/>
                  </a:cubicBezTo>
                  <a:cubicBezTo>
                    <a:pt x="13" y="704"/>
                    <a:pt x="15" y="803"/>
                    <a:pt x="15" y="902"/>
                  </a:cubicBezTo>
                  <a:cubicBezTo>
                    <a:pt x="15" y="975"/>
                    <a:pt x="15" y="975"/>
                    <a:pt x="15" y="975"/>
                  </a:cubicBezTo>
                  <a:cubicBezTo>
                    <a:pt x="15" y="1051"/>
                    <a:pt x="15" y="1051"/>
                    <a:pt x="15" y="1051"/>
                  </a:cubicBezTo>
                  <a:cubicBezTo>
                    <a:pt x="13" y="1200"/>
                    <a:pt x="13" y="1200"/>
                    <a:pt x="13" y="1200"/>
                  </a:cubicBezTo>
                  <a:cubicBezTo>
                    <a:pt x="6" y="1192"/>
                    <a:pt x="6" y="1192"/>
                    <a:pt x="6" y="1192"/>
                  </a:cubicBezTo>
                  <a:cubicBezTo>
                    <a:pt x="78" y="1192"/>
                    <a:pt x="147" y="1194"/>
                    <a:pt x="219" y="1196"/>
                  </a:cubicBezTo>
                  <a:lnTo>
                    <a:pt x="433" y="119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-2402362" y="2476425"/>
              <a:ext cx="675916" cy="437542"/>
            </a:xfrm>
            <a:custGeom>
              <a:rect b="b" l="l" r="r" t="t"/>
              <a:pathLst>
                <a:path extrusionOk="0" h="279" w="431">
                  <a:moveTo>
                    <a:pt x="427" y="276"/>
                  </a:moveTo>
                  <a:lnTo>
                    <a:pt x="427" y="276"/>
                  </a:lnTo>
                  <a:cubicBezTo>
                    <a:pt x="322" y="278"/>
                    <a:pt x="322" y="278"/>
                    <a:pt x="322" y="278"/>
                  </a:cubicBezTo>
                  <a:cubicBezTo>
                    <a:pt x="286" y="278"/>
                    <a:pt x="250" y="278"/>
                    <a:pt x="217" y="278"/>
                  </a:cubicBezTo>
                  <a:cubicBezTo>
                    <a:pt x="181" y="278"/>
                    <a:pt x="145" y="280"/>
                    <a:pt x="110" y="278"/>
                  </a:cubicBezTo>
                  <a:cubicBezTo>
                    <a:pt x="74" y="278"/>
                    <a:pt x="38" y="278"/>
                    <a:pt x="2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29"/>
                    <a:pt x="2" y="185"/>
                    <a:pt x="2" y="139"/>
                  </a:cubicBezTo>
                  <a:cubicBezTo>
                    <a:pt x="2" y="95"/>
                    <a:pt x="0" y="5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2"/>
                    <a:pt x="143" y="0"/>
                    <a:pt x="215" y="0"/>
                  </a:cubicBezTo>
                  <a:cubicBezTo>
                    <a:pt x="284" y="0"/>
                    <a:pt x="356" y="0"/>
                    <a:pt x="427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429" y="141"/>
                    <a:pt x="429" y="141"/>
                    <a:pt x="429" y="141"/>
                  </a:cubicBezTo>
                  <a:lnTo>
                    <a:pt x="427" y="276"/>
                  </a:lnTo>
                  <a:moveTo>
                    <a:pt x="425" y="276"/>
                  </a:moveTo>
                  <a:lnTo>
                    <a:pt x="425" y="276"/>
                  </a:lnTo>
                  <a:cubicBezTo>
                    <a:pt x="423" y="139"/>
                    <a:pt x="423" y="139"/>
                    <a:pt x="423" y="139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356" y="9"/>
                    <a:pt x="284" y="9"/>
                    <a:pt x="215" y="9"/>
                  </a:cubicBezTo>
                  <a:cubicBezTo>
                    <a:pt x="143" y="9"/>
                    <a:pt x="74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1"/>
                    <a:pt x="4" y="95"/>
                    <a:pt x="4" y="139"/>
                  </a:cubicBezTo>
                  <a:cubicBezTo>
                    <a:pt x="4" y="185"/>
                    <a:pt x="4" y="229"/>
                    <a:pt x="4" y="27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38" y="272"/>
                    <a:pt x="74" y="272"/>
                    <a:pt x="107" y="272"/>
                  </a:cubicBezTo>
                  <a:cubicBezTo>
                    <a:pt x="143" y="272"/>
                    <a:pt x="179" y="272"/>
                    <a:pt x="213" y="272"/>
                  </a:cubicBezTo>
                  <a:cubicBezTo>
                    <a:pt x="248" y="272"/>
                    <a:pt x="284" y="274"/>
                    <a:pt x="320" y="274"/>
                  </a:cubicBezTo>
                  <a:lnTo>
                    <a:pt x="425" y="2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-2201626" y="1745619"/>
              <a:ext cx="277580" cy="39206"/>
            </a:xfrm>
            <a:custGeom>
              <a:rect b="b" l="l" r="r" t="t"/>
              <a:pathLst>
                <a:path extrusionOk="0" h="25" w="177">
                  <a:moveTo>
                    <a:pt x="175" y="23"/>
                  </a:moveTo>
                  <a:lnTo>
                    <a:pt x="175" y="23"/>
                  </a:lnTo>
                  <a:cubicBezTo>
                    <a:pt x="162" y="23"/>
                    <a:pt x="148" y="23"/>
                    <a:pt x="133" y="25"/>
                  </a:cubicBezTo>
                  <a:cubicBezTo>
                    <a:pt x="118" y="25"/>
                    <a:pt x="106" y="25"/>
                    <a:pt x="91" y="25"/>
                  </a:cubicBezTo>
                  <a:cubicBezTo>
                    <a:pt x="76" y="25"/>
                    <a:pt x="61" y="25"/>
                    <a:pt x="47" y="23"/>
                  </a:cubicBezTo>
                  <a:cubicBezTo>
                    <a:pt x="32" y="23"/>
                    <a:pt x="17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7" y="2"/>
                    <a:pt x="32" y="0"/>
                    <a:pt x="47" y="0"/>
                  </a:cubicBezTo>
                  <a:cubicBezTo>
                    <a:pt x="59" y="0"/>
                    <a:pt x="74" y="0"/>
                    <a:pt x="89" y="0"/>
                  </a:cubicBezTo>
                  <a:cubicBezTo>
                    <a:pt x="118" y="0"/>
                    <a:pt x="146" y="0"/>
                    <a:pt x="175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lnTo>
                    <a:pt x="175" y="23"/>
                  </a:lnTo>
                  <a:moveTo>
                    <a:pt x="175" y="21"/>
                  </a:moveTo>
                  <a:lnTo>
                    <a:pt x="175" y="21"/>
                  </a:lnTo>
                  <a:cubicBezTo>
                    <a:pt x="173" y="4"/>
                    <a:pt x="173" y="4"/>
                    <a:pt x="173" y="4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46" y="8"/>
                    <a:pt x="118" y="8"/>
                    <a:pt x="89" y="8"/>
                  </a:cubicBezTo>
                  <a:cubicBezTo>
                    <a:pt x="74" y="8"/>
                    <a:pt x="59" y="8"/>
                    <a:pt x="47" y="8"/>
                  </a:cubicBezTo>
                  <a:cubicBezTo>
                    <a:pt x="32" y="8"/>
                    <a:pt x="17" y="8"/>
                    <a:pt x="2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7" y="21"/>
                    <a:pt x="32" y="21"/>
                    <a:pt x="45" y="21"/>
                  </a:cubicBezTo>
                  <a:cubicBezTo>
                    <a:pt x="59" y="18"/>
                    <a:pt x="74" y="18"/>
                    <a:pt x="87" y="18"/>
                  </a:cubicBezTo>
                  <a:cubicBezTo>
                    <a:pt x="101" y="18"/>
                    <a:pt x="116" y="18"/>
                    <a:pt x="131" y="18"/>
                  </a:cubicBezTo>
                  <a:cubicBezTo>
                    <a:pt x="143" y="21"/>
                    <a:pt x="158" y="21"/>
                    <a:pt x="175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-2201626" y="1814622"/>
              <a:ext cx="277580" cy="39206"/>
            </a:xfrm>
            <a:custGeom>
              <a:rect b="b" l="l" r="r" t="t"/>
              <a:pathLst>
                <a:path extrusionOk="0" h="25" w="177">
                  <a:moveTo>
                    <a:pt x="175" y="23"/>
                  </a:moveTo>
                  <a:lnTo>
                    <a:pt x="175" y="23"/>
                  </a:lnTo>
                  <a:cubicBezTo>
                    <a:pt x="162" y="23"/>
                    <a:pt x="148" y="25"/>
                    <a:pt x="133" y="25"/>
                  </a:cubicBezTo>
                  <a:cubicBezTo>
                    <a:pt x="118" y="25"/>
                    <a:pt x="106" y="25"/>
                    <a:pt x="91" y="25"/>
                  </a:cubicBezTo>
                  <a:cubicBezTo>
                    <a:pt x="76" y="25"/>
                    <a:pt x="61" y="25"/>
                    <a:pt x="47" y="23"/>
                  </a:cubicBezTo>
                  <a:cubicBezTo>
                    <a:pt x="32" y="23"/>
                    <a:pt x="17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7" y="2"/>
                    <a:pt x="32" y="0"/>
                    <a:pt x="47" y="0"/>
                  </a:cubicBezTo>
                  <a:cubicBezTo>
                    <a:pt x="59" y="0"/>
                    <a:pt x="74" y="0"/>
                    <a:pt x="89" y="0"/>
                  </a:cubicBezTo>
                  <a:cubicBezTo>
                    <a:pt x="118" y="0"/>
                    <a:pt x="146" y="2"/>
                    <a:pt x="175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lnTo>
                    <a:pt x="175" y="23"/>
                  </a:lnTo>
                  <a:moveTo>
                    <a:pt x="175" y="21"/>
                  </a:moveTo>
                  <a:lnTo>
                    <a:pt x="175" y="21"/>
                  </a:lnTo>
                  <a:cubicBezTo>
                    <a:pt x="173" y="4"/>
                    <a:pt x="173" y="4"/>
                    <a:pt x="173" y="4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46" y="8"/>
                    <a:pt x="118" y="8"/>
                    <a:pt x="89" y="8"/>
                  </a:cubicBezTo>
                  <a:cubicBezTo>
                    <a:pt x="74" y="8"/>
                    <a:pt x="59" y="8"/>
                    <a:pt x="47" y="8"/>
                  </a:cubicBezTo>
                  <a:cubicBezTo>
                    <a:pt x="32" y="8"/>
                    <a:pt x="17" y="8"/>
                    <a:pt x="2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7" y="21"/>
                    <a:pt x="32" y="21"/>
                    <a:pt x="45" y="21"/>
                  </a:cubicBezTo>
                  <a:cubicBezTo>
                    <a:pt x="59" y="19"/>
                    <a:pt x="74" y="19"/>
                    <a:pt x="87" y="19"/>
                  </a:cubicBezTo>
                  <a:cubicBezTo>
                    <a:pt x="101" y="19"/>
                    <a:pt x="116" y="19"/>
                    <a:pt x="131" y="19"/>
                  </a:cubicBezTo>
                  <a:cubicBezTo>
                    <a:pt x="143" y="21"/>
                    <a:pt x="158" y="21"/>
                    <a:pt x="175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-2396089" y="1344147"/>
              <a:ext cx="666506" cy="45479"/>
            </a:xfrm>
            <a:custGeom>
              <a:rect b="b" l="l" r="r" t="t"/>
              <a:pathLst>
                <a:path extrusionOk="0" h="29" w="425">
                  <a:moveTo>
                    <a:pt x="423" y="24"/>
                  </a:moveTo>
                  <a:lnTo>
                    <a:pt x="423" y="24"/>
                  </a:lnTo>
                  <a:cubicBezTo>
                    <a:pt x="389" y="26"/>
                    <a:pt x="356" y="26"/>
                    <a:pt x="320" y="26"/>
                  </a:cubicBezTo>
                  <a:cubicBezTo>
                    <a:pt x="284" y="29"/>
                    <a:pt x="251" y="29"/>
                    <a:pt x="215" y="29"/>
                  </a:cubicBezTo>
                  <a:cubicBezTo>
                    <a:pt x="179" y="29"/>
                    <a:pt x="143" y="26"/>
                    <a:pt x="108" y="26"/>
                  </a:cubicBezTo>
                  <a:cubicBezTo>
                    <a:pt x="72" y="26"/>
                    <a:pt x="36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6" y="1"/>
                    <a:pt x="72" y="1"/>
                    <a:pt x="108" y="1"/>
                  </a:cubicBezTo>
                  <a:cubicBezTo>
                    <a:pt x="143" y="1"/>
                    <a:pt x="177" y="-1"/>
                    <a:pt x="213" y="1"/>
                  </a:cubicBezTo>
                  <a:cubicBezTo>
                    <a:pt x="265" y="1"/>
                    <a:pt x="265" y="1"/>
                    <a:pt x="265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4" y="1"/>
                    <a:pt x="389" y="3"/>
                    <a:pt x="423" y="3"/>
                  </a:cubicBezTo>
                  <a:cubicBezTo>
                    <a:pt x="425" y="3"/>
                    <a:pt x="425" y="3"/>
                    <a:pt x="425" y="3"/>
                  </a:cubicBezTo>
                  <a:cubicBezTo>
                    <a:pt x="425" y="5"/>
                    <a:pt x="425" y="5"/>
                    <a:pt x="425" y="5"/>
                  </a:cubicBezTo>
                  <a:lnTo>
                    <a:pt x="423" y="24"/>
                  </a:lnTo>
                  <a:moveTo>
                    <a:pt x="423" y="24"/>
                  </a:moveTo>
                  <a:lnTo>
                    <a:pt x="423" y="24"/>
                  </a:lnTo>
                  <a:cubicBezTo>
                    <a:pt x="423" y="5"/>
                    <a:pt x="423" y="5"/>
                    <a:pt x="423" y="5"/>
                  </a:cubicBezTo>
                  <a:lnTo>
                    <a:pt x="423" y="5"/>
                  </a:lnTo>
                  <a:cubicBezTo>
                    <a:pt x="389" y="7"/>
                    <a:pt x="354" y="7"/>
                    <a:pt x="318" y="7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177" y="10"/>
                    <a:pt x="143" y="10"/>
                    <a:pt x="108" y="7"/>
                  </a:cubicBezTo>
                  <a:cubicBezTo>
                    <a:pt x="72" y="7"/>
                    <a:pt x="36" y="7"/>
                    <a:pt x="3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6" y="24"/>
                    <a:pt x="72" y="24"/>
                    <a:pt x="108" y="22"/>
                  </a:cubicBezTo>
                  <a:cubicBezTo>
                    <a:pt x="141" y="22"/>
                    <a:pt x="177" y="22"/>
                    <a:pt x="211" y="22"/>
                  </a:cubicBezTo>
                  <a:cubicBezTo>
                    <a:pt x="246" y="20"/>
                    <a:pt x="282" y="22"/>
                    <a:pt x="316" y="22"/>
                  </a:cubicBezTo>
                  <a:cubicBezTo>
                    <a:pt x="352" y="22"/>
                    <a:pt x="387" y="24"/>
                    <a:pt x="423" y="2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-2378839" y="1355125"/>
              <a:ext cx="0" cy="23524"/>
            </a:xfrm>
            <a:custGeom>
              <a:rect b="b" l="l" r="r" t="t"/>
              <a:pathLst>
                <a:path extrusionOk="0" fill="none" h="15" w="120000">
                  <a:moveTo>
                    <a:pt x="0" y="0"/>
                  </a:moveTo>
                  <a:lnTo>
                    <a:pt x="0" y="0"/>
                  </a:lnTo>
                  <a:cubicBezTo>
                    <a:pt x="0" y="5"/>
                    <a:pt x="0" y="11"/>
                    <a:pt x="0" y="1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-2396089" y="1422559"/>
              <a:ext cx="666506" cy="78413"/>
            </a:xfrm>
            <a:custGeom>
              <a:rect b="b" l="l" r="r" t="t"/>
              <a:pathLst>
                <a:path extrusionOk="0" h="50" w="425">
                  <a:moveTo>
                    <a:pt x="423" y="48"/>
                  </a:moveTo>
                  <a:lnTo>
                    <a:pt x="423" y="48"/>
                  </a:lnTo>
                  <a:cubicBezTo>
                    <a:pt x="389" y="48"/>
                    <a:pt x="356" y="50"/>
                    <a:pt x="320" y="50"/>
                  </a:cubicBezTo>
                  <a:cubicBezTo>
                    <a:pt x="284" y="50"/>
                    <a:pt x="251" y="50"/>
                    <a:pt x="215" y="50"/>
                  </a:cubicBezTo>
                  <a:cubicBezTo>
                    <a:pt x="179" y="50"/>
                    <a:pt x="143" y="50"/>
                    <a:pt x="108" y="50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6" y="2"/>
                    <a:pt x="72" y="2"/>
                    <a:pt x="108" y="2"/>
                  </a:cubicBezTo>
                  <a:cubicBezTo>
                    <a:pt x="143" y="2"/>
                    <a:pt x="177" y="0"/>
                    <a:pt x="213" y="0"/>
                  </a:cubicBezTo>
                  <a:cubicBezTo>
                    <a:pt x="282" y="0"/>
                    <a:pt x="354" y="2"/>
                    <a:pt x="423" y="4"/>
                  </a:cubicBezTo>
                  <a:cubicBezTo>
                    <a:pt x="425" y="4"/>
                    <a:pt x="425" y="4"/>
                    <a:pt x="425" y="4"/>
                  </a:cubicBezTo>
                  <a:lnTo>
                    <a:pt x="425" y="4"/>
                  </a:lnTo>
                  <a:lnTo>
                    <a:pt x="423" y="48"/>
                  </a:lnTo>
                  <a:moveTo>
                    <a:pt x="423" y="48"/>
                  </a:moveTo>
                  <a:lnTo>
                    <a:pt x="423" y="48"/>
                  </a:lnTo>
                  <a:cubicBezTo>
                    <a:pt x="421" y="4"/>
                    <a:pt x="421" y="4"/>
                    <a:pt x="421" y="4"/>
                  </a:cubicBezTo>
                  <a:cubicBezTo>
                    <a:pt x="423" y="6"/>
                    <a:pt x="423" y="6"/>
                    <a:pt x="423" y="6"/>
                  </a:cubicBezTo>
                  <a:cubicBezTo>
                    <a:pt x="354" y="8"/>
                    <a:pt x="282" y="10"/>
                    <a:pt x="213" y="10"/>
                  </a:cubicBezTo>
                  <a:cubicBezTo>
                    <a:pt x="177" y="10"/>
                    <a:pt x="143" y="8"/>
                    <a:pt x="108" y="8"/>
                  </a:cubicBezTo>
                  <a:cubicBezTo>
                    <a:pt x="72" y="8"/>
                    <a:pt x="36" y="8"/>
                    <a:pt x="3" y="8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41" y="46"/>
                    <a:pt x="177" y="44"/>
                    <a:pt x="211" y="44"/>
                  </a:cubicBezTo>
                  <a:cubicBezTo>
                    <a:pt x="246" y="44"/>
                    <a:pt x="282" y="44"/>
                    <a:pt x="316" y="46"/>
                  </a:cubicBezTo>
                  <a:cubicBezTo>
                    <a:pt x="352" y="46"/>
                    <a:pt x="387" y="46"/>
                    <a:pt x="423" y="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-2378839" y="1431969"/>
              <a:ext cx="0" cy="62730"/>
            </a:xfrm>
            <a:custGeom>
              <a:rect b="b" l="l" r="r" t="t"/>
              <a:pathLst>
                <a:path extrusionOk="0" fill="none" h="40" w="120000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33"/>
                    <a:pt x="0" y="4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-1738993" y="1207709"/>
              <a:ext cx="696303" cy="1892881"/>
            </a:xfrm>
            <a:custGeom>
              <a:rect b="b" l="l" r="r" t="t"/>
              <a:pathLst>
                <a:path extrusionOk="0" h="1207" w="444">
                  <a:moveTo>
                    <a:pt x="435" y="1200"/>
                  </a:moveTo>
                  <a:lnTo>
                    <a:pt x="435" y="1200"/>
                  </a:lnTo>
                  <a:cubicBezTo>
                    <a:pt x="223" y="1204"/>
                    <a:pt x="223" y="1204"/>
                    <a:pt x="223" y="1204"/>
                  </a:cubicBezTo>
                  <a:cubicBezTo>
                    <a:pt x="151" y="1204"/>
                    <a:pt x="80" y="1207"/>
                    <a:pt x="8" y="1207"/>
                  </a:cubicBezTo>
                  <a:cubicBezTo>
                    <a:pt x="2" y="1207"/>
                    <a:pt x="2" y="1207"/>
                    <a:pt x="2" y="1207"/>
                  </a:cubicBezTo>
                  <a:cubicBezTo>
                    <a:pt x="2" y="1200"/>
                    <a:pt x="2" y="1200"/>
                    <a:pt x="2" y="1200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0" y="975"/>
                    <a:pt x="0" y="975"/>
                    <a:pt x="0" y="975"/>
                  </a:cubicBezTo>
                  <a:cubicBezTo>
                    <a:pt x="0" y="902"/>
                    <a:pt x="0" y="902"/>
                    <a:pt x="0" y="902"/>
                  </a:cubicBezTo>
                  <a:cubicBezTo>
                    <a:pt x="0" y="803"/>
                    <a:pt x="2" y="704"/>
                    <a:pt x="4" y="603"/>
                  </a:cubicBezTo>
                  <a:cubicBezTo>
                    <a:pt x="4" y="504"/>
                    <a:pt x="4" y="406"/>
                    <a:pt x="4" y="30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43" y="8"/>
                    <a:pt x="443" y="8"/>
                    <a:pt x="443" y="8"/>
                  </a:cubicBezTo>
                  <a:cubicBezTo>
                    <a:pt x="443" y="109"/>
                    <a:pt x="446" y="208"/>
                    <a:pt x="443" y="309"/>
                  </a:cubicBezTo>
                  <a:cubicBezTo>
                    <a:pt x="443" y="408"/>
                    <a:pt x="443" y="509"/>
                    <a:pt x="443" y="607"/>
                  </a:cubicBezTo>
                  <a:cubicBezTo>
                    <a:pt x="439" y="904"/>
                    <a:pt x="439" y="904"/>
                    <a:pt x="439" y="904"/>
                  </a:cubicBezTo>
                  <a:lnTo>
                    <a:pt x="435" y="1200"/>
                  </a:lnTo>
                  <a:moveTo>
                    <a:pt x="435" y="1198"/>
                  </a:moveTo>
                  <a:lnTo>
                    <a:pt x="435" y="1198"/>
                  </a:lnTo>
                  <a:cubicBezTo>
                    <a:pt x="431" y="900"/>
                    <a:pt x="431" y="900"/>
                    <a:pt x="431" y="900"/>
                  </a:cubicBezTo>
                  <a:cubicBezTo>
                    <a:pt x="429" y="601"/>
                    <a:pt x="429" y="601"/>
                    <a:pt x="429" y="601"/>
                  </a:cubicBezTo>
                  <a:cubicBezTo>
                    <a:pt x="427" y="502"/>
                    <a:pt x="427" y="404"/>
                    <a:pt x="427" y="305"/>
                  </a:cubicBezTo>
                  <a:cubicBezTo>
                    <a:pt x="427" y="206"/>
                    <a:pt x="427" y="107"/>
                    <a:pt x="427" y="8"/>
                  </a:cubicBezTo>
                  <a:cubicBezTo>
                    <a:pt x="435" y="17"/>
                    <a:pt x="435" y="17"/>
                    <a:pt x="435" y="17"/>
                  </a:cubicBezTo>
                  <a:cubicBezTo>
                    <a:pt x="221" y="17"/>
                    <a:pt x="221" y="17"/>
                    <a:pt x="221" y="17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307"/>
                    <a:pt x="10" y="307"/>
                    <a:pt x="10" y="307"/>
                  </a:cubicBezTo>
                  <a:cubicBezTo>
                    <a:pt x="10" y="406"/>
                    <a:pt x="10" y="504"/>
                    <a:pt x="12" y="603"/>
                  </a:cubicBezTo>
                  <a:cubicBezTo>
                    <a:pt x="12" y="704"/>
                    <a:pt x="15" y="803"/>
                    <a:pt x="15" y="902"/>
                  </a:cubicBezTo>
                  <a:cubicBezTo>
                    <a:pt x="15" y="975"/>
                    <a:pt x="15" y="975"/>
                    <a:pt x="15" y="975"/>
                  </a:cubicBezTo>
                  <a:cubicBezTo>
                    <a:pt x="15" y="1051"/>
                    <a:pt x="15" y="1051"/>
                    <a:pt x="15" y="1051"/>
                  </a:cubicBezTo>
                  <a:cubicBezTo>
                    <a:pt x="15" y="1200"/>
                    <a:pt x="15" y="1200"/>
                    <a:pt x="15" y="1200"/>
                  </a:cubicBezTo>
                  <a:cubicBezTo>
                    <a:pt x="8" y="1192"/>
                    <a:pt x="8" y="1192"/>
                    <a:pt x="8" y="1192"/>
                  </a:cubicBezTo>
                  <a:cubicBezTo>
                    <a:pt x="78" y="1192"/>
                    <a:pt x="149" y="1194"/>
                    <a:pt x="221" y="1196"/>
                  </a:cubicBezTo>
                  <a:lnTo>
                    <a:pt x="435" y="119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-1729583" y="2476425"/>
              <a:ext cx="672779" cy="437542"/>
            </a:xfrm>
            <a:custGeom>
              <a:rect b="b" l="l" r="r" t="t"/>
              <a:pathLst>
                <a:path extrusionOk="0" h="279" w="429">
                  <a:moveTo>
                    <a:pt x="425" y="276"/>
                  </a:moveTo>
                  <a:lnTo>
                    <a:pt x="425" y="276"/>
                  </a:lnTo>
                  <a:cubicBezTo>
                    <a:pt x="320" y="278"/>
                    <a:pt x="320" y="278"/>
                    <a:pt x="320" y="278"/>
                  </a:cubicBezTo>
                  <a:cubicBezTo>
                    <a:pt x="286" y="278"/>
                    <a:pt x="250" y="278"/>
                    <a:pt x="215" y="278"/>
                  </a:cubicBezTo>
                  <a:cubicBezTo>
                    <a:pt x="179" y="278"/>
                    <a:pt x="143" y="280"/>
                    <a:pt x="107" y="278"/>
                  </a:cubicBezTo>
                  <a:cubicBezTo>
                    <a:pt x="72" y="278"/>
                    <a:pt x="38" y="278"/>
                    <a:pt x="2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29"/>
                    <a:pt x="0" y="185"/>
                    <a:pt x="0" y="139"/>
                  </a:cubicBezTo>
                  <a:cubicBezTo>
                    <a:pt x="0" y="95"/>
                    <a:pt x="0" y="5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2" y="2"/>
                    <a:pt x="143" y="0"/>
                    <a:pt x="213" y="0"/>
                  </a:cubicBezTo>
                  <a:cubicBezTo>
                    <a:pt x="284" y="0"/>
                    <a:pt x="355" y="0"/>
                    <a:pt x="425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9" y="4"/>
                    <a:pt x="429" y="4"/>
                    <a:pt x="429" y="4"/>
                  </a:cubicBezTo>
                  <a:cubicBezTo>
                    <a:pt x="427" y="141"/>
                    <a:pt x="427" y="141"/>
                    <a:pt x="427" y="141"/>
                  </a:cubicBezTo>
                  <a:lnTo>
                    <a:pt x="425" y="276"/>
                  </a:lnTo>
                  <a:moveTo>
                    <a:pt x="425" y="276"/>
                  </a:moveTo>
                  <a:lnTo>
                    <a:pt x="425" y="276"/>
                  </a:lnTo>
                  <a:cubicBezTo>
                    <a:pt x="423" y="139"/>
                    <a:pt x="423" y="139"/>
                    <a:pt x="423" y="139"/>
                  </a:cubicBezTo>
                  <a:cubicBezTo>
                    <a:pt x="421" y="4"/>
                    <a:pt x="421" y="4"/>
                    <a:pt x="421" y="4"/>
                  </a:cubicBezTo>
                  <a:cubicBezTo>
                    <a:pt x="425" y="9"/>
                    <a:pt x="425" y="9"/>
                    <a:pt x="425" y="9"/>
                  </a:cubicBezTo>
                  <a:cubicBezTo>
                    <a:pt x="355" y="9"/>
                    <a:pt x="284" y="9"/>
                    <a:pt x="213" y="9"/>
                  </a:cubicBezTo>
                  <a:cubicBezTo>
                    <a:pt x="143" y="9"/>
                    <a:pt x="72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1"/>
                    <a:pt x="2" y="95"/>
                    <a:pt x="2" y="139"/>
                  </a:cubicBezTo>
                  <a:cubicBezTo>
                    <a:pt x="2" y="185"/>
                    <a:pt x="4" y="229"/>
                    <a:pt x="4" y="27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36" y="272"/>
                    <a:pt x="72" y="272"/>
                    <a:pt x="107" y="272"/>
                  </a:cubicBezTo>
                  <a:cubicBezTo>
                    <a:pt x="141" y="272"/>
                    <a:pt x="177" y="272"/>
                    <a:pt x="213" y="272"/>
                  </a:cubicBezTo>
                  <a:cubicBezTo>
                    <a:pt x="246" y="272"/>
                    <a:pt x="282" y="274"/>
                    <a:pt x="318" y="274"/>
                  </a:cubicBezTo>
                  <a:lnTo>
                    <a:pt x="425" y="2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-1535120" y="1745619"/>
              <a:ext cx="277580" cy="39206"/>
            </a:xfrm>
            <a:custGeom>
              <a:rect b="b" l="l" r="r" t="t"/>
              <a:pathLst>
                <a:path extrusionOk="0" h="25" w="177">
                  <a:moveTo>
                    <a:pt x="175" y="23"/>
                  </a:moveTo>
                  <a:lnTo>
                    <a:pt x="175" y="23"/>
                  </a:lnTo>
                  <a:cubicBezTo>
                    <a:pt x="162" y="23"/>
                    <a:pt x="147" y="23"/>
                    <a:pt x="135" y="25"/>
                  </a:cubicBezTo>
                  <a:cubicBezTo>
                    <a:pt x="120" y="25"/>
                    <a:pt x="105" y="25"/>
                    <a:pt x="91" y="25"/>
                  </a:cubicBezTo>
                  <a:cubicBezTo>
                    <a:pt x="76" y="25"/>
                    <a:pt x="61" y="25"/>
                    <a:pt x="46" y="23"/>
                  </a:cubicBezTo>
                  <a:cubicBezTo>
                    <a:pt x="32" y="23"/>
                    <a:pt x="17" y="23"/>
                    <a:pt x="4" y="23"/>
                  </a:cubicBezTo>
                  <a:cubicBezTo>
                    <a:pt x="2" y="23"/>
                    <a:pt x="2" y="23"/>
                    <a:pt x="2" y="23"/>
                  </a:cubicBezTo>
                  <a:lnTo>
                    <a:pt x="2" y="23"/>
                  </a:ln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7" y="2"/>
                    <a:pt x="32" y="0"/>
                    <a:pt x="46" y="0"/>
                  </a:cubicBezTo>
                  <a:cubicBezTo>
                    <a:pt x="61" y="0"/>
                    <a:pt x="76" y="0"/>
                    <a:pt x="89" y="0"/>
                  </a:cubicBezTo>
                  <a:cubicBezTo>
                    <a:pt x="118" y="0"/>
                    <a:pt x="147" y="0"/>
                    <a:pt x="175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lnTo>
                    <a:pt x="175" y="23"/>
                  </a:lnTo>
                  <a:moveTo>
                    <a:pt x="175" y="21"/>
                  </a:moveTo>
                  <a:lnTo>
                    <a:pt x="175" y="21"/>
                  </a:lnTo>
                  <a:cubicBezTo>
                    <a:pt x="173" y="4"/>
                    <a:pt x="173" y="4"/>
                    <a:pt x="173" y="4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47" y="8"/>
                    <a:pt x="118" y="8"/>
                    <a:pt x="89" y="8"/>
                  </a:cubicBezTo>
                  <a:cubicBezTo>
                    <a:pt x="76" y="8"/>
                    <a:pt x="61" y="8"/>
                    <a:pt x="46" y="8"/>
                  </a:cubicBezTo>
                  <a:cubicBezTo>
                    <a:pt x="32" y="8"/>
                    <a:pt x="17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7" y="21"/>
                    <a:pt x="32" y="21"/>
                    <a:pt x="46" y="21"/>
                  </a:cubicBezTo>
                  <a:cubicBezTo>
                    <a:pt x="61" y="18"/>
                    <a:pt x="74" y="18"/>
                    <a:pt x="89" y="18"/>
                  </a:cubicBezTo>
                  <a:cubicBezTo>
                    <a:pt x="101" y="18"/>
                    <a:pt x="116" y="18"/>
                    <a:pt x="131" y="18"/>
                  </a:cubicBezTo>
                  <a:cubicBezTo>
                    <a:pt x="145" y="21"/>
                    <a:pt x="160" y="21"/>
                    <a:pt x="175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-1561781" y="1814622"/>
              <a:ext cx="330901" cy="39206"/>
            </a:xfrm>
            <a:custGeom>
              <a:rect b="b" l="l" r="r" t="t"/>
              <a:pathLst>
                <a:path extrusionOk="0" h="25" w="211">
                  <a:moveTo>
                    <a:pt x="211" y="23"/>
                  </a:moveTo>
                  <a:lnTo>
                    <a:pt x="211" y="23"/>
                  </a:lnTo>
                  <a:cubicBezTo>
                    <a:pt x="194" y="23"/>
                    <a:pt x="177" y="25"/>
                    <a:pt x="160" y="25"/>
                  </a:cubicBezTo>
                  <a:cubicBezTo>
                    <a:pt x="143" y="25"/>
                    <a:pt x="124" y="25"/>
                    <a:pt x="108" y="25"/>
                  </a:cubicBezTo>
                  <a:cubicBezTo>
                    <a:pt x="91" y="25"/>
                    <a:pt x="72" y="25"/>
                    <a:pt x="55" y="23"/>
                  </a:cubicBezTo>
                  <a:cubicBezTo>
                    <a:pt x="38" y="23"/>
                    <a:pt x="1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2"/>
                    <a:pt x="38" y="0"/>
                    <a:pt x="55" y="0"/>
                  </a:cubicBezTo>
                  <a:cubicBezTo>
                    <a:pt x="72" y="0"/>
                    <a:pt x="89" y="0"/>
                    <a:pt x="106" y="0"/>
                  </a:cubicBezTo>
                  <a:cubicBezTo>
                    <a:pt x="141" y="0"/>
                    <a:pt x="175" y="2"/>
                    <a:pt x="211" y="2"/>
                  </a:cubicBezTo>
                  <a:lnTo>
                    <a:pt x="211" y="2"/>
                  </a:lnTo>
                  <a:cubicBezTo>
                    <a:pt x="211" y="4"/>
                    <a:pt x="211" y="4"/>
                    <a:pt x="211" y="4"/>
                  </a:cubicBezTo>
                  <a:lnTo>
                    <a:pt x="211" y="23"/>
                  </a:lnTo>
                  <a:moveTo>
                    <a:pt x="209" y="21"/>
                  </a:moveTo>
                  <a:lnTo>
                    <a:pt x="209" y="21"/>
                  </a:lnTo>
                  <a:cubicBezTo>
                    <a:pt x="209" y="4"/>
                    <a:pt x="209" y="4"/>
                    <a:pt x="209" y="4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175" y="8"/>
                    <a:pt x="141" y="8"/>
                    <a:pt x="106" y="8"/>
                  </a:cubicBezTo>
                  <a:cubicBezTo>
                    <a:pt x="89" y="8"/>
                    <a:pt x="72" y="8"/>
                    <a:pt x="55" y="8"/>
                  </a:cubicBezTo>
                  <a:cubicBezTo>
                    <a:pt x="38" y="8"/>
                    <a:pt x="19" y="8"/>
                    <a:pt x="2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21"/>
                    <a:pt x="38" y="21"/>
                    <a:pt x="55" y="21"/>
                  </a:cubicBezTo>
                  <a:cubicBezTo>
                    <a:pt x="72" y="21"/>
                    <a:pt x="89" y="19"/>
                    <a:pt x="106" y="19"/>
                  </a:cubicBezTo>
                  <a:cubicBezTo>
                    <a:pt x="122" y="19"/>
                    <a:pt x="139" y="19"/>
                    <a:pt x="156" y="19"/>
                  </a:cubicBezTo>
                  <a:cubicBezTo>
                    <a:pt x="173" y="21"/>
                    <a:pt x="192" y="21"/>
                    <a:pt x="209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-1726447" y="1344147"/>
              <a:ext cx="666506" cy="45479"/>
            </a:xfrm>
            <a:custGeom>
              <a:rect b="b" l="l" r="r" t="t"/>
              <a:pathLst>
                <a:path extrusionOk="0" h="29" w="425">
                  <a:moveTo>
                    <a:pt x="425" y="24"/>
                  </a:moveTo>
                  <a:lnTo>
                    <a:pt x="425" y="24"/>
                  </a:lnTo>
                  <a:cubicBezTo>
                    <a:pt x="391" y="26"/>
                    <a:pt x="355" y="26"/>
                    <a:pt x="320" y="26"/>
                  </a:cubicBezTo>
                  <a:cubicBezTo>
                    <a:pt x="286" y="29"/>
                    <a:pt x="250" y="29"/>
                    <a:pt x="215" y="29"/>
                  </a:cubicBezTo>
                  <a:cubicBezTo>
                    <a:pt x="179" y="29"/>
                    <a:pt x="143" y="26"/>
                    <a:pt x="107" y="26"/>
                  </a:cubicBezTo>
                  <a:cubicBezTo>
                    <a:pt x="74" y="26"/>
                    <a:pt x="38" y="26"/>
                    <a:pt x="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8" y="1"/>
                    <a:pt x="74" y="1"/>
                    <a:pt x="107" y="1"/>
                  </a:cubicBezTo>
                  <a:cubicBezTo>
                    <a:pt x="143" y="1"/>
                    <a:pt x="179" y="-1"/>
                    <a:pt x="213" y="1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9" y="3"/>
                    <a:pt x="425" y="3"/>
                  </a:cubicBezTo>
                  <a:lnTo>
                    <a:pt x="425" y="3"/>
                  </a:lnTo>
                  <a:cubicBezTo>
                    <a:pt x="425" y="5"/>
                    <a:pt x="425" y="5"/>
                    <a:pt x="425" y="5"/>
                  </a:cubicBezTo>
                  <a:lnTo>
                    <a:pt x="425" y="24"/>
                  </a:lnTo>
                  <a:moveTo>
                    <a:pt x="425" y="24"/>
                  </a:moveTo>
                  <a:lnTo>
                    <a:pt x="425" y="24"/>
                  </a:lnTo>
                  <a:cubicBezTo>
                    <a:pt x="423" y="5"/>
                    <a:pt x="423" y="5"/>
                    <a:pt x="423" y="5"/>
                  </a:cubicBezTo>
                  <a:cubicBezTo>
                    <a:pt x="425" y="5"/>
                    <a:pt x="425" y="5"/>
                    <a:pt x="425" y="5"/>
                  </a:cubicBezTo>
                  <a:cubicBezTo>
                    <a:pt x="389" y="7"/>
                    <a:pt x="353" y="7"/>
                    <a:pt x="320" y="7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179" y="10"/>
                    <a:pt x="143" y="10"/>
                    <a:pt x="107" y="7"/>
                  </a:cubicBezTo>
                  <a:cubicBezTo>
                    <a:pt x="74" y="7"/>
                    <a:pt x="38" y="7"/>
                    <a:pt x="2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8" y="24"/>
                    <a:pt x="74" y="24"/>
                    <a:pt x="107" y="22"/>
                  </a:cubicBezTo>
                  <a:cubicBezTo>
                    <a:pt x="143" y="22"/>
                    <a:pt x="177" y="22"/>
                    <a:pt x="213" y="22"/>
                  </a:cubicBezTo>
                  <a:cubicBezTo>
                    <a:pt x="246" y="20"/>
                    <a:pt x="282" y="22"/>
                    <a:pt x="318" y="22"/>
                  </a:cubicBezTo>
                  <a:cubicBezTo>
                    <a:pt x="353" y="22"/>
                    <a:pt x="387" y="24"/>
                    <a:pt x="425" y="2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-1706060" y="1348852"/>
              <a:ext cx="0" cy="32933"/>
            </a:xfrm>
            <a:custGeom>
              <a:rect b="b" l="l" r="r" t="t"/>
              <a:pathLst>
                <a:path extrusionOk="0" fill="none" h="21" w="12000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5"/>
                    <a:pt x="0" y="2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-1077191" y="1355125"/>
              <a:ext cx="0" cy="26660"/>
            </a:xfrm>
            <a:custGeom>
              <a:rect b="b" l="l" r="r" t="t"/>
              <a:pathLst>
                <a:path extrusionOk="0" fill="none" h="17" w="12000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1"/>
                    <a:pt x="0" y="17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-1726447" y="1422559"/>
              <a:ext cx="669643" cy="78413"/>
            </a:xfrm>
            <a:custGeom>
              <a:rect b="b" l="l" r="r" t="t"/>
              <a:pathLst>
                <a:path extrusionOk="0" h="50" w="427">
                  <a:moveTo>
                    <a:pt x="425" y="48"/>
                  </a:moveTo>
                  <a:lnTo>
                    <a:pt x="425" y="48"/>
                  </a:lnTo>
                  <a:cubicBezTo>
                    <a:pt x="391" y="48"/>
                    <a:pt x="355" y="50"/>
                    <a:pt x="320" y="50"/>
                  </a:cubicBezTo>
                  <a:cubicBezTo>
                    <a:pt x="286" y="50"/>
                    <a:pt x="250" y="50"/>
                    <a:pt x="215" y="50"/>
                  </a:cubicBezTo>
                  <a:cubicBezTo>
                    <a:pt x="179" y="50"/>
                    <a:pt x="143" y="50"/>
                    <a:pt x="107" y="50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8" y="2"/>
                    <a:pt x="74" y="2"/>
                    <a:pt x="107" y="2"/>
                  </a:cubicBezTo>
                  <a:cubicBezTo>
                    <a:pt x="143" y="2"/>
                    <a:pt x="179" y="0"/>
                    <a:pt x="213" y="0"/>
                  </a:cubicBezTo>
                  <a:cubicBezTo>
                    <a:pt x="284" y="0"/>
                    <a:pt x="353" y="2"/>
                    <a:pt x="425" y="4"/>
                  </a:cubicBezTo>
                  <a:cubicBezTo>
                    <a:pt x="427" y="4"/>
                    <a:pt x="427" y="4"/>
                    <a:pt x="427" y="4"/>
                  </a:cubicBezTo>
                  <a:lnTo>
                    <a:pt x="427" y="4"/>
                  </a:lnTo>
                  <a:lnTo>
                    <a:pt x="425" y="48"/>
                  </a:lnTo>
                  <a:moveTo>
                    <a:pt x="425" y="48"/>
                  </a:moveTo>
                  <a:lnTo>
                    <a:pt x="425" y="48"/>
                  </a:lnTo>
                  <a:cubicBezTo>
                    <a:pt x="423" y="4"/>
                    <a:pt x="423" y="4"/>
                    <a:pt x="423" y="4"/>
                  </a:cubicBezTo>
                  <a:cubicBezTo>
                    <a:pt x="425" y="6"/>
                    <a:pt x="425" y="6"/>
                    <a:pt x="425" y="6"/>
                  </a:cubicBezTo>
                  <a:cubicBezTo>
                    <a:pt x="353" y="8"/>
                    <a:pt x="284" y="10"/>
                    <a:pt x="213" y="10"/>
                  </a:cubicBezTo>
                  <a:cubicBezTo>
                    <a:pt x="179" y="10"/>
                    <a:pt x="143" y="8"/>
                    <a:pt x="107" y="8"/>
                  </a:cubicBezTo>
                  <a:cubicBezTo>
                    <a:pt x="74" y="8"/>
                    <a:pt x="38" y="8"/>
                    <a:pt x="2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43" y="46"/>
                    <a:pt x="177" y="44"/>
                    <a:pt x="213" y="44"/>
                  </a:cubicBezTo>
                  <a:cubicBezTo>
                    <a:pt x="246" y="44"/>
                    <a:pt x="282" y="44"/>
                    <a:pt x="318" y="46"/>
                  </a:cubicBezTo>
                  <a:cubicBezTo>
                    <a:pt x="353" y="46"/>
                    <a:pt x="387" y="46"/>
                    <a:pt x="425" y="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-1706060" y="1428832"/>
              <a:ext cx="0" cy="62730"/>
            </a:xfrm>
            <a:custGeom>
              <a:rect b="b" l="l" r="r" t="t"/>
              <a:pathLst>
                <a:path extrusionOk="0" fill="none" h="40" w="120000">
                  <a:moveTo>
                    <a:pt x="0" y="0"/>
                  </a:moveTo>
                  <a:lnTo>
                    <a:pt x="0" y="0"/>
                  </a:lnTo>
                  <a:cubicBezTo>
                    <a:pt x="0" y="12"/>
                    <a:pt x="0" y="25"/>
                    <a:pt x="0" y="4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-1077191" y="1438242"/>
              <a:ext cx="0" cy="53321"/>
            </a:xfrm>
            <a:custGeom>
              <a:rect b="b" l="l" r="r" t="t"/>
              <a:pathLst>
                <a:path extrusionOk="0" fill="none" h="34" w="120000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21"/>
                    <a:pt x="0" y="34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-3553458" y="1450788"/>
              <a:ext cx="475180" cy="1638824"/>
            </a:xfrm>
            <a:custGeom>
              <a:rect b="b" l="l" r="r" t="t"/>
              <a:pathLst>
                <a:path extrusionOk="0" h="1045" w="303">
                  <a:moveTo>
                    <a:pt x="2" y="1018"/>
                  </a:moveTo>
                  <a:lnTo>
                    <a:pt x="2" y="1018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31"/>
                    <a:pt x="118" y="1033"/>
                    <a:pt x="141" y="1037"/>
                  </a:cubicBezTo>
                  <a:cubicBezTo>
                    <a:pt x="137" y="1039"/>
                    <a:pt x="137" y="1039"/>
                    <a:pt x="137" y="1039"/>
                  </a:cubicBezTo>
                  <a:cubicBezTo>
                    <a:pt x="154" y="913"/>
                    <a:pt x="154" y="913"/>
                    <a:pt x="154" y="913"/>
                  </a:cubicBezTo>
                  <a:cubicBezTo>
                    <a:pt x="173" y="787"/>
                    <a:pt x="173" y="787"/>
                    <a:pt x="173" y="787"/>
                  </a:cubicBezTo>
                  <a:cubicBezTo>
                    <a:pt x="183" y="724"/>
                    <a:pt x="183" y="724"/>
                    <a:pt x="183" y="724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202" y="598"/>
                    <a:pt x="202" y="598"/>
                    <a:pt x="202" y="598"/>
                  </a:cubicBezTo>
                  <a:cubicBezTo>
                    <a:pt x="213" y="534"/>
                    <a:pt x="213" y="534"/>
                    <a:pt x="213" y="534"/>
                  </a:cubicBezTo>
                  <a:cubicBezTo>
                    <a:pt x="236" y="408"/>
                    <a:pt x="236" y="408"/>
                    <a:pt x="236" y="408"/>
                  </a:cubicBezTo>
                  <a:cubicBezTo>
                    <a:pt x="242" y="366"/>
                    <a:pt x="248" y="324"/>
                    <a:pt x="257" y="282"/>
                  </a:cubicBezTo>
                  <a:cubicBezTo>
                    <a:pt x="269" y="198"/>
                    <a:pt x="282" y="114"/>
                    <a:pt x="293" y="30"/>
                  </a:cubicBezTo>
                  <a:cubicBezTo>
                    <a:pt x="297" y="36"/>
                    <a:pt x="297" y="36"/>
                    <a:pt x="297" y="36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64" y="11"/>
                    <a:pt x="164" y="11"/>
                    <a:pt x="164" y="11"/>
                  </a:cubicBezTo>
                  <a:cubicBezTo>
                    <a:pt x="154" y="93"/>
                    <a:pt x="141" y="177"/>
                    <a:pt x="129" y="261"/>
                  </a:cubicBezTo>
                  <a:cubicBezTo>
                    <a:pt x="116" y="345"/>
                    <a:pt x="101" y="429"/>
                    <a:pt x="89" y="511"/>
                  </a:cubicBezTo>
                  <a:cubicBezTo>
                    <a:pt x="74" y="595"/>
                    <a:pt x="59" y="679"/>
                    <a:pt x="47" y="764"/>
                  </a:cubicBezTo>
                  <a:lnTo>
                    <a:pt x="2" y="1018"/>
                  </a:lnTo>
                  <a:moveTo>
                    <a:pt x="0" y="1020"/>
                  </a:moveTo>
                  <a:lnTo>
                    <a:pt x="0" y="1020"/>
                  </a:lnTo>
                  <a:cubicBezTo>
                    <a:pt x="36" y="770"/>
                    <a:pt x="36" y="770"/>
                    <a:pt x="36" y="770"/>
                  </a:cubicBezTo>
                  <a:cubicBezTo>
                    <a:pt x="47" y="686"/>
                    <a:pt x="59" y="600"/>
                    <a:pt x="72" y="516"/>
                  </a:cubicBezTo>
                  <a:cubicBezTo>
                    <a:pt x="85" y="431"/>
                    <a:pt x="97" y="347"/>
                    <a:pt x="112" y="261"/>
                  </a:cubicBezTo>
                  <a:cubicBezTo>
                    <a:pt x="125" y="177"/>
                    <a:pt x="137" y="93"/>
                    <a:pt x="152" y="9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288" y="116"/>
                    <a:pt x="274" y="200"/>
                    <a:pt x="261" y="284"/>
                  </a:cubicBezTo>
                  <a:cubicBezTo>
                    <a:pt x="255" y="326"/>
                    <a:pt x="248" y="368"/>
                    <a:pt x="242" y="410"/>
                  </a:cubicBezTo>
                  <a:cubicBezTo>
                    <a:pt x="225" y="537"/>
                    <a:pt x="225" y="537"/>
                    <a:pt x="225" y="537"/>
                  </a:cubicBezTo>
                  <a:cubicBezTo>
                    <a:pt x="217" y="600"/>
                    <a:pt x="217" y="600"/>
                    <a:pt x="217" y="600"/>
                  </a:cubicBezTo>
                  <a:cubicBezTo>
                    <a:pt x="206" y="663"/>
                    <a:pt x="206" y="663"/>
                    <a:pt x="206" y="663"/>
                  </a:cubicBezTo>
                  <a:cubicBezTo>
                    <a:pt x="198" y="726"/>
                    <a:pt x="198" y="726"/>
                    <a:pt x="198" y="726"/>
                  </a:cubicBezTo>
                  <a:cubicBezTo>
                    <a:pt x="188" y="789"/>
                    <a:pt x="188" y="789"/>
                    <a:pt x="188" y="789"/>
                  </a:cubicBezTo>
                  <a:cubicBezTo>
                    <a:pt x="167" y="915"/>
                    <a:pt x="167" y="915"/>
                    <a:pt x="167" y="915"/>
                  </a:cubicBezTo>
                  <a:cubicBezTo>
                    <a:pt x="146" y="1041"/>
                    <a:pt x="146" y="1041"/>
                    <a:pt x="146" y="1041"/>
                  </a:cubicBezTo>
                  <a:cubicBezTo>
                    <a:pt x="143" y="1045"/>
                    <a:pt x="143" y="1045"/>
                    <a:pt x="143" y="1045"/>
                  </a:cubicBezTo>
                  <a:cubicBezTo>
                    <a:pt x="139" y="1045"/>
                    <a:pt x="139" y="1045"/>
                    <a:pt x="139" y="1045"/>
                  </a:cubicBezTo>
                  <a:cubicBezTo>
                    <a:pt x="116" y="1041"/>
                    <a:pt x="93" y="1037"/>
                    <a:pt x="70" y="1033"/>
                  </a:cubicBezTo>
                  <a:lnTo>
                    <a:pt x="0" y="102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-3324493" y="1615454"/>
              <a:ext cx="222692" cy="76844"/>
            </a:xfrm>
            <a:custGeom>
              <a:rect b="b" l="l" r="r" t="t"/>
              <a:pathLst>
                <a:path extrusionOk="0" h="49" w="142">
                  <a:moveTo>
                    <a:pt x="0" y="26"/>
                  </a:moveTo>
                  <a:lnTo>
                    <a:pt x="0" y="26"/>
                  </a:lnTo>
                  <a:cubicBezTo>
                    <a:pt x="12" y="26"/>
                    <a:pt x="25" y="28"/>
                    <a:pt x="35" y="30"/>
                  </a:cubicBezTo>
                  <a:cubicBezTo>
                    <a:pt x="48" y="30"/>
                    <a:pt x="58" y="32"/>
                    <a:pt x="69" y="34"/>
                  </a:cubicBezTo>
                  <a:cubicBezTo>
                    <a:pt x="81" y="36"/>
                    <a:pt x="92" y="38"/>
                    <a:pt x="102" y="40"/>
                  </a:cubicBezTo>
                  <a:cubicBezTo>
                    <a:pt x="113" y="43"/>
                    <a:pt x="123" y="45"/>
                    <a:pt x="136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6" y="40"/>
                    <a:pt x="136" y="32"/>
                    <a:pt x="136" y="26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15" y="26"/>
                    <a:pt x="92" y="21"/>
                    <a:pt x="71" y="19"/>
                  </a:cubicBezTo>
                  <a:cubicBezTo>
                    <a:pt x="58" y="17"/>
                    <a:pt x="48" y="15"/>
                    <a:pt x="37" y="13"/>
                  </a:cubicBezTo>
                  <a:cubicBezTo>
                    <a:pt x="25" y="11"/>
                    <a:pt x="14" y="9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11"/>
                    <a:pt x="2" y="17"/>
                    <a:pt x="0" y="26"/>
                  </a:cubicBezTo>
                  <a:moveTo>
                    <a:pt x="0" y="26"/>
                  </a:moveTo>
                  <a:lnTo>
                    <a:pt x="0" y="26"/>
                  </a:lnTo>
                  <a:cubicBezTo>
                    <a:pt x="0" y="19"/>
                    <a:pt x="0" y="11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3"/>
                    <a:pt x="27" y="5"/>
                    <a:pt x="37" y="5"/>
                  </a:cubicBezTo>
                  <a:cubicBezTo>
                    <a:pt x="50" y="7"/>
                    <a:pt x="60" y="9"/>
                    <a:pt x="71" y="11"/>
                  </a:cubicBezTo>
                  <a:cubicBezTo>
                    <a:pt x="94" y="15"/>
                    <a:pt x="117" y="17"/>
                    <a:pt x="140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34"/>
                    <a:pt x="138" y="40"/>
                    <a:pt x="136" y="49"/>
                  </a:cubicBezTo>
                  <a:lnTo>
                    <a:pt x="136" y="49"/>
                  </a:lnTo>
                  <a:lnTo>
                    <a:pt x="136" y="49"/>
                  </a:lnTo>
                  <a:cubicBezTo>
                    <a:pt x="123" y="47"/>
                    <a:pt x="113" y="45"/>
                    <a:pt x="100" y="45"/>
                  </a:cubicBezTo>
                  <a:cubicBezTo>
                    <a:pt x="90" y="43"/>
                    <a:pt x="77" y="43"/>
                    <a:pt x="65" y="40"/>
                  </a:cubicBezTo>
                  <a:cubicBezTo>
                    <a:pt x="54" y="38"/>
                    <a:pt x="42" y="36"/>
                    <a:pt x="31" y="34"/>
                  </a:cubicBezTo>
                  <a:cubicBezTo>
                    <a:pt x="21" y="32"/>
                    <a:pt x="10" y="28"/>
                    <a:pt x="0" y="2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-3526797" y="2846532"/>
              <a:ext cx="224260" cy="75276"/>
            </a:xfrm>
            <a:custGeom>
              <a:rect b="b" l="l" r="r" t="t"/>
              <a:pathLst>
                <a:path extrusionOk="0" h="48" w="143">
                  <a:moveTo>
                    <a:pt x="0" y="25"/>
                  </a:moveTo>
                  <a:lnTo>
                    <a:pt x="0" y="25"/>
                  </a:lnTo>
                  <a:cubicBezTo>
                    <a:pt x="13" y="25"/>
                    <a:pt x="25" y="27"/>
                    <a:pt x="36" y="29"/>
                  </a:cubicBezTo>
                  <a:cubicBezTo>
                    <a:pt x="49" y="29"/>
                    <a:pt x="59" y="31"/>
                    <a:pt x="72" y="33"/>
                  </a:cubicBezTo>
                  <a:cubicBezTo>
                    <a:pt x="82" y="36"/>
                    <a:pt x="93" y="38"/>
                    <a:pt x="103" y="40"/>
                  </a:cubicBezTo>
                  <a:cubicBezTo>
                    <a:pt x="114" y="42"/>
                    <a:pt x="126" y="44"/>
                    <a:pt x="137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40"/>
                    <a:pt x="137" y="31"/>
                    <a:pt x="139" y="25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18" y="25"/>
                    <a:pt x="95" y="21"/>
                    <a:pt x="72" y="19"/>
                  </a:cubicBezTo>
                  <a:cubicBezTo>
                    <a:pt x="61" y="17"/>
                    <a:pt x="49" y="15"/>
                    <a:pt x="38" y="12"/>
                  </a:cubicBezTo>
                  <a:cubicBezTo>
                    <a:pt x="28" y="10"/>
                    <a:pt x="15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10"/>
                    <a:pt x="2" y="17"/>
                    <a:pt x="0" y="25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9"/>
                    <a:pt x="2" y="1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7" y="2"/>
                    <a:pt x="28" y="4"/>
                    <a:pt x="38" y="4"/>
                  </a:cubicBezTo>
                  <a:cubicBezTo>
                    <a:pt x="51" y="6"/>
                    <a:pt x="61" y="8"/>
                    <a:pt x="74" y="10"/>
                  </a:cubicBezTo>
                  <a:cubicBezTo>
                    <a:pt x="95" y="15"/>
                    <a:pt x="118" y="17"/>
                    <a:pt x="141" y="23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41" y="33"/>
                    <a:pt x="139" y="40"/>
                    <a:pt x="139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8"/>
                  </a:lnTo>
                  <a:cubicBezTo>
                    <a:pt x="124" y="46"/>
                    <a:pt x="114" y="44"/>
                    <a:pt x="101" y="44"/>
                  </a:cubicBezTo>
                  <a:cubicBezTo>
                    <a:pt x="91" y="42"/>
                    <a:pt x="78" y="42"/>
                    <a:pt x="68" y="40"/>
                  </a:cubicBezTo>
                  <a:cubicBezTo>
                    <a:pt x="55" y="38"/>
                    <a:pt x="44" y="36"/>
                    <a:pt x="32" y="33"/>
                  </a:cubicBezTo>
                  <a:cubicBezTo>
                    <a:pt x="21" y="31"/>
                    <a:pt x="11" y="29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-1362613" y="3221344"/>
              <a:ext cx="308945" cy="310514"/>
            </a:xfrm>
            <a:custGeom>
              <a:rect b="b" l="l" r="r" t="t"/>
              <a:pathLst>
                <a:path extrusionOk="0" h="198" w="197">
                  <a:moveTo>
                    <a:pt x="193" y="196"/>
                  </a:moveTo>
                  <a:lnTo>
                    <a:pt x="193" y="196"/>
                  </a:lnTo>
                  <a:cubicBezTo>
                    <a:pt x="161" y="196"/>
                    <a:pt x="130" y="196"/>
                    <a:pt x="98" y="198"/>
                  </a:cubicBezTo>
                  <a:cubicBezTo>
                    <a:pt x="50" y="198"/>
                    <a:pt x="50" y="198"/>
                    <a:pt x="50" y="198"/>
                  </a:cubicBezTo>
                  <a:cubicBezTo>
                    <a:pt x="35" y="198"/>
                    <a:pt x="18" y="198"/>
                    <a:pt x="4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2" y="131"/>
                    <a:pt x="2" y="99"/>
                  </a:cubicBezTo>
                  <a:cubicBezTo>
                    <a:pt x="2" y="85"/>
                    <a:pt x="2" y="68"/>
                    <a:pt x="2" y="51"/>
                  </a:cubicBezTo>
                  <a:cubicBezTo>
                    <a:pt x="2" y="36"/>
                    <a:pt x="2" y="19"/>
                    <a:pt x="2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5" y="0"/>
                    <a:pt x="67" y="0"/>
                    <a:pt x="9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1" y="0"/>
                    <a:pt x="176" y="0"/>
                    <a:pt x="191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36"/>
                    <a:pt x="195" y="68"/>
                    <a:pt x="195" y="101"/>
                  </a:cubicBezTo>
                  <a:lnTo>
                    <a:pt x="193" y="196"/>
                  </a:lnTo>
                  <a:moveTo>
                    <a:pt x="191" y="194"/>
                  </a:moveTo>
                  <a:lnTo>
                    <a:pt x="191" y="194"/>
                  </a:lnTo>
                  <a:cubicBezTo>
                    <a:pt x="189" y="97"/>
                    <a:pt x="189" y="97"/>
                    <a:pt x="189" y="97"/>
                  </a:cubicBezTo>
                  <a:cubicBezTo>
                    <a:pt x="189" y="66"/>
                    <a:pt x="187" y="36"/>
                    <a:pt x="187" y="5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76" y="9"/>
                    <a:pt x="161" y="9"/>
                    <a:pt x="144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67" y="7"/>
                    <a:pt x="35" y="7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9"/>
                    <a:pt x="4" y="36"/>
                    <a:pt x="4" y="51"/>
                  </a:cubicBezTo>
                  <a:cubicBezTo>
                    <a:pt x="4" y="68"/>
                    <a:pt x="4" y="85"/>
                    <a:pt x="4" y="99"/>
                  </a:cubicBezTo>
                  <a:cubicBezTo>
                    <a:pt x="4" y="131"/>
                    <a:pt x="6" y="162"/>
                    <a:pt x="6" y="194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18" y="192"/>
                    <a:pt x="33" y="192"/>
                    <a:pt x="5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128" y="192"/>
                    <a:pt x="159" y="194"/>
                    <a:pt x="191" y="1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6275" lIns="90000" spcFirstLastPara="1" rIns="90000" wrap="square" tIns="26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-1287337" y="3229186"/>
              <a:ext cx="12546" cy="224260"/>
            </a:xfrm>
            <a:custGeom>
              <a:rect b="b" l="l" r="r" t="t"/>
              <a:pathLst>
                <a:path extrusionOk="0" h="143" w="8">
                  <a:moveTo>
                    <a:pt x="4" y="0"/>
                  </a:moveTo>
                  <a:lnTo>
                    <a:pt x="4" y="0"/>
                  </a:lnTo>
                  <a:cubicBezTo>
                    <a:pt x="6" y="23"/>
                    <a:pt x="8" y="46"/>
                    <a:pt x="8" y="71"/>
                  </a:cubicBezTo>
                  <a:cubicBezTo>
                    <a:pt x="8" y="94"/>
                    <a:pt x="6" y="120"/>
                    <a:pt x="4" y="143"/>
                  </a:cubicBezTo>
                  <a:cubicBezTo>
                    <a:pt x="0" y="120"/>
                    <a:pt x="0" y="94"/>
                    <a:pt x="0" y="71"/>
                  </a:cubicBezTo>
                  <a:cubicBezTo>
                    <a:pt x="0" y="46"/>
                    <a:pt x="0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-1257540" y="3229186"/>
              <a:ext cx="6273" cy="147416"/>
            </a:xfrm>
            <a:custGeom>
              <a:rect b="b" l="l" r="r" t="t"/>
              <a:pathLst>
                <a:path extrusionOk="0" h="94" w="4">
                  <a:moveTo>
                    <a:pt x="2" y="0"/>
                  </a:moveTo>
                  <a:lnTo>
                    <a:pt x="2" y="0"/>
                  </a:lnTo>
                  <a:cubicBezTo>
                    <a:pt x="4" y="14"/>
                    <a:pt x="4" y="31"/>
                    <a:pt x="4" y="46"/>
                  </a:cubicBezTo>
                  <a:cubicBezTo>
                    <a:pt x="4" y="63"/>
                    <a:pt x="4" y="80"/>
                    <a:pt x="2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-1119534" y="3229186"/>
              <a:ext cx="12546" cy="194463"/>
            </a:xfrm>
            <a:custGeom>
              <a:rect b="b" l="l" r="r" t="t"/>
              <a:pathLst>
                <a:path extrusionOk="0" h="124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4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-1182264" y="3280938"/>
              <a:ext cx="12546" cy="197600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-4004220" y="3073943"/>
              <a:ext cx="3363004" cy="164685"/>
            </a:xfrm>
            <a:custGeom>
              <a:rect b="b" l="l" r="r" t="t"/>
              <a:pathLst>
                <a:path extrusionOk="0" h="105" w="5551">
                  <a:moveTo>
                    <a:pt x="5551" y="99"/>
                  </a:moveTo>
                  <a:lnTo>
                    <a:pt x="5551" y="99"/>
                  </a:lnTo>
                  <a:cubicBezTo>
                    <a:pt x="4168" y="103"/>
                    <a:pt x="4168" y="103"/>
                    <a:pt x="4168" y="103"/>
                  </a:cubicBezTo>
                  <a:cubicBezTo>
                    <a:pt x="3705" y="105"/>
                    <a:pt x="3242" y="105"/>
                    <a:pt x="2780" y="105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392" y="2"/>
                    <a:pt x="1392" y="2"/>
                    <a:pt x="1392" y="2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3472" y="2"/>
                    <a:pt x="3472" y="2"/>
                    <a:pt x="3472" y="2"/>
                  </a:cubicBezTo>
                  <a:cubicBezTo>
                    <a:pt x="4163" y="4"/>
                    <a:pt x="4163" y="4"/>
                    <a:pt x="4163" y="4"/>
                  </a:cubicBezTo>
                  <a:cubicBezTo>
                    <a:pt x="4626" y="4"/>
                    <a:pt x="5088" y="6"/>
                    <a:pt x="5551" y="8"/>
                  </a:cubicBezTo>
                  <a:lnTo>
                    <a:pt x="5551" y="8"/>
                  </a:lnTo>
                  <a:cubicBezTo>
                    <a:pt x="5551" y="10"/>
                    <a:pt x="5551" y="10"/>
                    <a:pt x="5551" y="10"/>
                  </a:cubicBezTo>
                  <a:lnTo>
                    <a:pt x="5551" y="99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10"/>
                    <a:pt x="5549" y="10"/>
                    <a:pt x="5549" y="10"/>
                  </a:cubicBezTo>
                  <a:cubicBezTo>
                    <a:pt x="5551" y="10"/>
                    <a:pt x="5551" y="10"/>
                    <a:pt x="5551" y="10"/>
                  </a:cubicBezTo>
                  <a:cubicBezTo>
                    <a:pt x="5088" y="14"/>
                    <a:pt x="4626" y="14"/>
                    <a:pt x="4163" y="17"/>
                  </a:cubicBezTo>
                  <a:cubicBezTo>
                    <a:pt x="3472" y="17"/>
                    <a:pt x="3472" y="17"/>
                    <a:pt x="3472" y="17"/>
                  </a:cubicBezTo>
                  <a:cubicBezTo>
                    <a:pt x="2778" y="19"/>
                    <a:pt x="2778" y="19"/>
                    <a:pt x="2778" y="19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698" y="94"/>
                    <a:pt x="698" y="94"/>
                    <a:pt x="698" y="94"/>
                  </a:cubicBezTo>
                  <a:cubicBezTo>
                    <a:pt x="1045" y="97"/>
                    <a:pt x="1045" y="97"/>
                    <a:pt x="1045" y="97"/>
                  </a:cubicBezTo>
                  <a:cubicBezTo>
                    <a:pt x="1390" y="94"/>
                    <a:pt x="1390" y="94"/>
                    <a:pt x="1390" y="94"/>
                  </a:cubicBezTo>
                  <a:cubicBezTo>
                    <a:pt x="2776" y="92"/>
                    <a:pt x="2776" y="92"/>
                    <a:pt x="2776" y="92"/>
                  </a:cubicBezTo>
                  <a:cubicBezTo>
                    <a:pt x="3236" y="90"/>
                    <a:pt x="3699" y="92"/>
                    <a:pt x="4161" y="92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-2447842" y="3152341"/>
              <a:ext cx="1797215" cy="10978"/>
            </a:xfrm>
            <a:custGeom>
              <a:rect b="b" l="l" r="r" t="t"/>
              <a:pathLst>
                <a:path extrusionOk="0" h="7" w="1146">
                  <a:moveTo>
                    <a:pt x="0" y="4"/>
                  </a:moveTo>
                  <a:lnTo>
                    <a:pt x="0" y="4"/>
                  </a:lnTo>
                  <a:cubicBezTo>
                    <a:pt x="94" y="0"/>
                    <a:pt x="191" y="0"/>
                    <a:pt x="286" y="0"/>
                  </a:cubicBezTo>
                  <a:cubicBezTo>
                    <a:pt x="334" y="2"/>
                    <a:pt x="380" y="2"/>
                    <a:pt x="429" y="2"/>
                  </a:cubicBezTo>
                  <a:cubicBezTo>
                    <a:pt x="477" y="2"/>
                    <a:pt x="525" y="2"/>
                    <a:pt x="572" y="2"/>
                  </a:cubicBezTo>
                  <a:cubicBezTo>
                    <a:pt x="668" y="0"/>
                    <a:pt x="763" y="0"/>
                    <a:pt x="860" y="0"/>
                  </a:cubicBezTo>
                  <a:cubicBezTo>
                    <a:pt x="908" y="0"/>
                    <a:pt x="954" y="0"/>
                    <a:pt x="1003" y="2"/>
                  </a:cubicBezTo>
                  <a:cubicBezTo>
                    <a:pt x="1051" y="2"/>
                    <a:pt x="1099" y="2"/>
                    <a:pt x="1146" y="4"/>
                  </a:cubicBezTo>
                  <a:lnTo>
                    <a:pt x="1146" y="4"/>
                  </a:lnTo>
                  <a:cubicBezTo>
                    <a:pt x="1099" y="4"/>
                    <a:pt x="1051" y="7"/>
                    <a:pt x="1003" y="7"/>
                  </a:cubicBezTo>
                  <a:cubicBezTo>
                    <a:pt x="954" y="7"/>
                    <a:pt x="908" y="7"/>
                    <a:pt x="860" y="7"/>
                  </a:cubicBezTo>
                  <a:cubicBezTo>
                    <a:pt x="763" y="7"/>
                    <a:pt x="668" y="7"/>
                    <a:pt x="572" y="4"/>
                  </a:cubicBezTo>
                  <a:cubicBezTo>
                    <a:pt x="525" y="4"/>
                    <a:pt x="477" y="4"/>
                    <a:pt x="429" y="4"/>
                  </a:cubicBezTo>
                  <a:cubicBezTo>
                    <a:pt x="380" y="4"/>
                    <a:pt x="334" y="7"/>
                    <a:pt x="286" y="7"/>
                  </a:cubicBezTo>
                  <a:cubicBezTo>
                    <a:pt x="191" y="7"/>
                    <a:pt x="94" y="7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-3902213" y="3185264"/>
              <a:ext cx="1703728" cy="14118"/>
            </a:xfrm>
            <a:custGeom>
              <a:rect b="b" l="l" r="r" t="t"/>
              <a:pathLst>
                <a:path extrusionOk="0" h="9" w="1652">
                  <a:moveTo>
                    <a:pt x="1652" y="4"/>
                  </a:moveTo>
                  <a:lnTo>
                    <a:pt x="1652" y="4"/>
                  </a:lnTo>
                  <a:cubicBezTo>
                    <a:pt x="1516" y="9"/>
                    <a:pt x="1377" y="9"/>
                    <a:pt x="1241" y="9"/>
                  </a:cubicBezTo>
                  <a:cubicBezTo>
                    <a:pt x="1171" y="9"/>
                    <a:pt x="1102" y="7"/>
                    <a:pt x="1034" y="7"/>
                  </a:cubicBezTo>
                  <a:cubicBezTo>
                    <a:pt x="965" y="7"/>
                    <a:pt x="896" y="7"/>
                    <a:pt x="826" y="7"/>
                  </a:cubicBezTo>
                  <a:cubicBezTo>
                    <a:pt x="689" y="9"/>
                    <a:pt x="551" y="9"/>
                    <a:pt x="414" y="9"/>
                  </a:cubicBezTo>
                  <a:cubicBezTo>
                    <a:pt x="345" y="9"/>
                    <a:pt x="275" y="9"/>
                    <a:pt x="208" y="9"/>
                  </a:cubicBezTo>
                  <a:cubicBezTo>
                    <a:pt x="139" y="7"/>
                    <a:pt x="69" y="7"/>
                    <a:pt x="0" y="4"/>
                  </a:cubicBezTo>
                  <a:lnTo>
                    <a:pt x="0" y="4"/>
                  </a:lnTo>
                  <a:cubicBezTo>
                    <a:pt x="69" y="2"/>
                    <a:pt x="139" y="2"/>
                    <a:pt x="208" y="2"/>
                  </a:cubicBezTo>
                  <a:cubicBezTo>
                    <a:pt x="275" y="0"/>
                    <a:pt x="345" y="0"/>
                    <a:pt x="414" y="0"/>
                  </a:cubicBezTo>
                  <a:cubicBezTo>
                    <a:pt x="551" y="0"/>
                    <a:pt x="689" y="0"/>
                    <a:pt x="826" y="2"/>
                  </a:cubicBezTo>
                  <a:cubicBezTo>
                    <a:pt x="896" y="2"/>
                    <a:pt x="965" y="4"/>
                    <a:pt x="1034" y="4"/>
                  </a:cubicBezTo>
                  <a:cubicBezTo>
                    <a:pt x="1102" y="2"/>
                    <a:pt x="1171" y="2"/>
                    <a:pt x="1241" y="2"/>
                  </a:cubicBezTo>
                  <a:cubicBezTo>
                    <a:pt x="1377" y="0"/>
                    <a:pt x="1516" y="2"/>
                    <a:pt x="1652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-1795450" y="2249028"/>
              <a:ext cx="3137" cy="424996"/>
            </a:xfrm>
            <a:custGeom>
              <a:rect b="b" l="l" r="r" t="t"/>
              <a:pathLst>
                <a:path extrusionOk="0" h="271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17"/>
                    <a:pt x="2" y="42"/>
                  </a:cubicBezTo>
                  <a:cubicBezTo>
                    <a:pt x="2" y="68"/>
                    <a:pt x="2" y="103"/>
                    <a:pt x="2" y="137"/>
                  </a:cubicBezTo>
                  <a:cubicBezTo>
                    <a:pt x="2" y="170"/>
                    <a:pt x="2" y="204"/>
                    <a:pt x="2" y="229"/>
                  </a:cubicBezTo>
                  <a:cubicBezTo>
                    <a:pt x="0" y="255"/>
                    <a:pt x="0" y="271"/>
                    <a:pt x="0" y="271"/>
                  </a:cubicBezTo>
                  <a:cubicBezTo>
                    <a:pt x="0" y="271"/>
                    <a:pt x="0" y="255"/>
                    <a:pt x="0" y="229"/>
                  </a:cubicBezTo>
                  <a:cubicBezTo>
                    <a:pt x="0" y="204"/>
                    <a:pt x="0" y="170"/>
                    <a:pt x="0" y="137"/>
                  </a:cubicBezTo>
                  <a:cubicBezTo>
                    <a:pt x="2" y="103"/>
                    <a:pt x="2" y="68"/>
                    <a:pt x="0" y="42"/>
                  </a:cubicBezTo>
                  <a:cubicBezTo>
                    <a:pt x="0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-1801723" y="2694412"/>
              <a:ext cx="6273" cy="32933"/>
            </a:xfrm>
            <a:custGeom>
              <a:rect b="b" l="l" r="r" t="t"/>
              <a:pathLst>
                <a:path extrusionOk="0" h="21" w="4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cubicBezTo>
                    <a:pt x="2" y="4"/>
                    <a:pt x="2" y="8"/>
                    <a:pt x="4" y="11"/>
                  </a:cubicBezTo>
                  <a:cubicBezTo>
                    <a:pt x="4" y="13"/>
                    <a:pt x="4" y="17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lnTo>
                    <a:pt x="2" y="19"/>
                  </a:lnTo>
                  <a:cubicBezTo>
                    <a:pt x="2" y="17"/>
                    <a:pt x="2" y="13"/>
                    <a:pt x="2" y="11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-1798586" y="2750869"/>
              <a:ext cx="3137" cy="18819"/>
            </a:xfrm>
            <a:custGeom>
              <a:rect b="b" l="l" r="r" t="t"/>
              <a:pathLst>
                <a:path extrusionOk="0" h="12" w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cubicBezTo>
                    <a:pt x="2" y="2"/>
                    <a:pt x="2" y="4"/>
                    <a:pt x="2" y="6"/>
                  </a:cubicBezTo>
                  <a:cubicBezTo>
                    <a:pt x="2" y="8"/>
                    <a:pt x="2" y="8"/>
                    <a:pt x="2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0" y="12"/>
                    <a:pt x="0" y="10"/>
                  </a:cubicBezTo>
                  <a:cubicBezTo>
                    <a:pt x="0" y="8"/>
                    <a:pt x="0" y="8"/>
                    <a:pt x="0" y="6"/>
                  </a:cubicBezTo>
                  <a:cubicBezTo>
                    <a:pt x="0" y="4"/>
                    <a:pt x="0" y="2"/>
                    <a:pt x="0" y="2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-2178103" y="1223392"/>
              <a:ext cx="3137" cy="95663"/>
            </a:xfrm>
            <a:custGeom>
              <a:rect b="b" l="l" r="r" t="t"/>
              <a:pathLst>
                <a:path extrusionOk="0" h="61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5"/>
                    <a:pt x="2" y="9"/>
                  </a:cubicBezTo>
                  <a:cubicBezTo>
                    <a:pt x="2" y="15"/>
                    <a:pt x="2" y="23"/>
                    <a:pt x="2" y="32"/>
                  </a:cubicBezTo>
                  <a:cubicBezTo>
                    <a:pt x="2" y="38"/>
                    <a:pt x="2" y="47"/>
                    <a:pt x="2" y="53"/>
                  </a:cubicBezTo>
                  <a:cubicBezTo>
                    <a:pt x="0" y="57"/>
                    <a:pt x="0" y="61"/>
                    <a:pt x="0" y="61"/>
                  </a:cubicBezTo>
                  <a:cubicBezTo>
                    <a:pt x="0" y="61"/>
                    <a:pt x="0" y="57"/>
                    <a:pt x="0" y="53"/>
                  </a:cubicBezTo>
                  <a:cubicBezTo>
                    <a:pt x="0" y="47"/>
                    <a:pt x="0" y="38"/>
                    <a:pt x="0" y="32"/>
                  </a:cubicBezTo>
                  <a:cubicBezTo>
                    <a:pt x="0" y="23"/>
                    <a:pt x="0" y="15"/>
                    <a:pt x="0" y="9"/>
                  </a:cubicBezTo>
                  <a:cubicBezTo>
                    <a:pt x="0" y="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-2157716" y="1250052"/>
              <a:ext cx="3137" cy="47048"/>
            </a:xfrm>
            <a:custGeom>
              <a:rect b="b" l="l" r="r" t="t"/>
              <a:pathLst>
                <a:path extrusionOk="0" h="30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9"/>
                    <a:pt x="2" y="11"/>
                    <a:pt x="2" y="15"/>
                  </a:cubicBezTo>
                  <a:cubicBezTo>
                    <a:pt x="2" y="19"/>
                    <a:pt x="2" y="21"/>
                    <a:pt x="2" y="25"/>
                  </a:cubicBezTo>
                  <a:cubicBezTo>
                    <a:pt x="2" y="27"/>
                    <a:pt x="2" y="30"/>
                    <a:pt x="2" y="30"/>
                  </a:cubicBezTo>
                  <a:cubicBezTo>
                    <a:pt x="2" y="30"/>
                    <a:pt x="0" y="27"/>
                    <a:pt x="0" y="25"/>
                  </a:cubicBezTo>
                  <a:cubicBezTo>
                    <a:pt x="0" y="21"/>
                    <a:pt x="0" y="19"/>
                    <a:pt x="0" y="15"/>
                  </a:cubicBezTo>
                  <a:cubicBezTo>
                    <a:pt x="0" y="11"/>
                    <a:pt x="0" y="9"/>
                    <a:pt x="2" y="4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-3042208" y="2503085"/>
              <a:ext cx="250920" cy="6273"/>
            </a:xfrm>
            <a:custGeom>
              <a:rect b="b" l="l" r="r" t="t"/>
              <a:pathLst>
                <a:path extrusionOk="0" h="4" w="160">
                  <a:moveTo>
                    <a:pt x="0" y="2"/>
                  </a:moveTo>
                  <a:lnTo>
                    <a:pt x="0" y="2"/>
                  </a:lnTo>
                  <a:cubicBezTo>
                    <a:pt x="0" y="2"/>
                    <a:pt x="11" y="2"/>
                    <a:pt x="26" y="2"/>
                  </a:cubicBezTo>
                  <a:cubicBezTo>
                    <a:pt x="40" y="2"/>
                    <a:pt x="61" y="2"/>
                    <a:pt x="80" y="2"/>
                  </a:cubicBezTo>
                  <a:cubicBezTo>
                    <a:pt x="101" y="2"/>
                    <a:pt x="120" y="2"/>
                    <a:pt x="135" y="2"/>
                  </a:cubicBezTo>
                  <a:cubicBezTo>
                    <a:pt x="150" y="0"/>
                    <a:pt x="160" y="0"/>
                    <a:pt x="160" y="0"/>
                  </a:cubicBezTo>
                  <a:cubicBezTo>
                    <a:pt x="160" y="0"/>
                    <a:pt x="150" y="2"/>
                    <a:pt x="135" y="2"/>
                  </a:cubicBezTo>
                  <a:cubicBezTo>
                    <a:pt x="120" y="2"/>
                    <a:pt x="101" y="4"/>
                    <a:pt x="80" y="4"/>
                  </a:cubicBezTo>
                  <a:cubicBezTo>
                    <a:pt x="61" y="4"/>
                    <a:pt x="40" y="4"/>
                    <a:pt x="26" y="2"/>
                  </a:cubicBezTo>
                  <a:cubicBezTo>
                    <a:pt x="11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-2537232" y="1226528"/>
              <a:ext cx="3137" cy="92527"/>
            </a:xfrm>
            <a:custGeom>
              <a:rect b="b" l="l" r="r" t="t"/>
              <a:pathLst>
                <a:path extrusionOk="0" h="59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5"/>
                    <a:pt x="2" y="9"/>
                  </a:cubicBezTo>
                  <a:cubicBezTo>
                    <a:pt x="2" y="15"/>
                    <a:pt x="2" y="24"/>
                    <a:pt x="2" y="30"/>
                  </a:cubicBezTo>
                  <a:cubicBezTo>
                    <a:pt x="2" y="38"/>
                    <a:pt x="2" y="45"/>
                    <a:pt x="0" y="51"/>
                  </a:cubicBezTo>
                  <a:cubicBezTo>
                    <a:pt x="0" y="55"/>
                    <a:pt x="0" y="59"/>
                    <a:pt x="0" y="59"/>
                  </a:cubicBezTo>
                  <a:cubicBezTo>
                    <a:pt x="0" y="59"/>
                    <a:pt x="0" y="55"/>
                    <a:pt x="0" y="51"/>
                  </a:cubicBezTo>
                  <a:cubicBezTo>
                    <a:pt x="0" y="45"/>
                    <a:pt x="0" y="38"/>
                    <a:pt x="0" y="30"/>
                  </a:cubicBezTo>
                  <a:cubicBezTo>
                    <a:pt x="0" y="24"/>
                    <a:pt x="0" y="15"/>
                    <a:pt x="0" y="9"/>
                  </a:cubicBezTo>
                  <a:cubicBezTo>
                    <a:pt x="0" y="5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-3024958" y="1955765"/>
              <a:ext cx="6273" cy="221124"/>
            </a:xfrm>
            <a:custGeom>
              <a:rect b="b" l="l" r="r" t="t"/>
              <a:pathLst>
                <a:path extrusionOk="0" h="141" w="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9"/>
                    <a:pt x="0" y="21"/>
                  </a:cubicBezTo>
                  <a:cubicBezTo>
                    <a:pt x="2" y="34"/>
                    <a:pt x="2" y="53"/>
                    <a:pt x="2" y="69"/>
                  </a:cubicBezTo>
                  <a:cubicBezTo>
                    <a:pt x="2" y="88"/>
                    <a:pt x="4" y="105"/>
                    <a:pt x="4" y="120"/>
                  </a:cubicBezTo>
                  <a:cubicBezTo>
                    <a:pt x="4" y="132"/>
                    <a:pt x="4" y="141"/>
                    <a:pt x="4" y="141"/>
                  </a:cubicBezTo>
                  <a:cubicBezTo>
                    <a:pt x="4" y="141"/>
                    <a:pt x="2" y="132"/>
                    <a:pt x="2" y="120"/>
                  </a:cubicBezTo>
                  <a:cubicBezTo>
                    <a:pt x="2" y="105"/>
                    <a:pt x="2" y="88"/>
                    <a:pt x="0" y="69"/>
                  </a:cubicBezTo>
                  <a:cubicBezTo>
                    <a:pt x="0" y="53"/>
                    <a:pt x="0" y="34"/>
                    <a:pt x="0" y="21"/>
                  </a:cubicBezTo>
                  <a:cubicBezTo>
                    <a:pt x="0" y="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5750" lIns="90000" spcFirstLastPara="1" rIns="90000" wrap="square" tIns="5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-3021821" y="2192571"/>
              <a:ext cx="6273" cy="76844"/>
            </a:xfrm>
            <a:custGeom>
              <a:rect b="b" l="l" r="r" t="t"/>
              <a:pathLst>
                <a:path extrusionOk="0" h="49" w="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3"/>
                    <a:pt x="2" y="9"/>
                  </a:cubicBezTo>
                  <a:cubicBezTo>
                    <a:pt x="2" y="13"/>
                    <a:pt x="4" y="19"/>
                    <a:pt x="4" y="26"/>
                  </a:cubicBezTo>
                  <a:cubicBezTo>
                    <a:pt x="4" y="32"/>
                    <a:pt x="4" y="38"/>
                    <a:pt x="4" y="43"/>
                  </a:cubicBezTo>
                  <a:cubicBezTo>
                    <a:pt x="4" y="47"/>
                    <a:pt x="4" y="49"/>
                    <a:pt x="4" y="49"/>
                  </a:cubicBezTo>
                  <a:cubicBezTo>
                    <a:pt x="4" y="49"/>
                    <a:pt x="2" y="47"/>
                    <a:pt x="2" y="43"/>
                  </a:cubicBezTo>
                  <a:cubicBezTo>
                    <a:pt x="2" y="38"/>
                    <a:pt x="2" y="32"/>
                    <a:pt x="2" y="26"/>
                  </a:cubicBezTo>
                  <a:cubicBezTo>
                    <a:pt x="2" y="19"/>
                    <a:pt x="2" y="13"/>
                    <a:pt x="0" y="9"/>
                  </a:cubicBezTo>
                  <a:cubicBezTo>
                    <a:pt x="0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-1132080" y="1286122"/>
              <a:ext cx="6273" cy="376381"/>
            </a:xfrm>
            <a:custGeom>
              <a:rect b="b" l="l" r="r" t="t"/>
              <a:pathLst>
                <a:path extrusionOk="0" h="240" w="4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15"/>
                    <a:pt x="4" y="38"/>
                  </a:cubicBezTo>
                  <a:cubicBezTo>
                    <a:pt x="2" y="61"/>
                    <a:pt x="2" y="91"/>
                    <a:pt x="2" y="120"/>
                  </a:cubicBezTo>
                  <a:cubicBezTo>
                    <a:pt x="2" y="150"/>
                    <a:pt x="2" y="181"/>
                    <a:pt x="2" y="202"/>
                  </a:cubicBezTo>
                  <a:cubicBezTo>
                    <a:pt x="2" y="225"/>
                    <a:pt x="0" y="240"/>
                    <a:pt x="0" y="240"/>
                  </a:cubicBezTo>
                  <a:cubicBezTo>
                    <a:pt x="0" y="240"/>
                    <a:pt x="0" y="225"/>
                    <a:pt x="0" y="202"/>
                  </a:cubicBezTo>
                  <a:cubicBezTo>
                    <a:pt x="0" y="181"/>
                    <a:pt x="0" y="150"/>
                    <a:pt x="0" y="120"/>
                  </a:cubicBezTo>
                  <a:cubicBezTo>
                    <a:pt x="2" y="91"/>
                    <a:pt x="2" y="61"/>
                    <a:pt x="2" y="38"/>
                  </a:cubicBezTo>
                  <a:cubicBezTo>
                    <a:pt x="2" y="15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1400" lIns="90000" spcFirstLastPara="1" rIns="90000" wrap="square" tIns="4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-1132080" y="1686026"/>
              <a:ext cx="3136" cy="32933"/>
            </a:xfrm>
            <a:custGeom>
              <a:rect b="b" l="l" r="r" t="t"/>
              <a:pathLst>
                <a:path extrusionOk="0" h="21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2" y="4"/>
                  </a:cubicBezTo>
                  <a:cubicBezTo>
                    <a:pt x="2" y="6"/>
                    <a:pt x="2" y="8"/>
                    <a:pt x="2" y="10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0" y="19"/>
                    <a:pt x="0" y="21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4"/>
                    <a:pt x="0" y="12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-1579031" y="2957878"/>
              <a:ext cx="4705" cy="125460"/>
            </a:xfrm>
            <a:custGeom>
              <a:rect b="b" l="l" r="r" t="t"/>
              <a:pathLst>
                <a:path extrusionOk="0" h="80" w="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4"/>
                    <a:pt x="1" y="13"/>
                  </a:cubicBezTo>
                  <a:cubicBezTo>
                    <a:pt x="1" y="21"/>
                    <a:pt x="1" y="30"/>
                    <a:pt x="3" y="40"/>
                  </a:cubicBezTo>
                  <a:cubicBezTo>
                    <a:pt x="3" y="51"/>
                    <a:pt x="3" y="61"/>
                    <a:pt x="1" y="67"/>
                  </a:cubicBezTo>
                  <a:cubicBezTo>
                    <a:pt x="1" y="76"/>
                    <a:pt x="1" y="80"/>
                    <a:pt x="1" y="80"/>
                  </a:cubicBezTo>
                  <a:cubicBezTo>
                    <a:pt x="1" y="80"/>
                    <a:pt x="1" y="76"/>
                    <a:pt x="1" y="67"/>
                  </a:cubicBezTo>
                  <a:cubicBezTo>
                    <a:pt x="1" y="61"/>
                    <a:pt x="1" y="51"/>
                    <a:pt x="1" y="40"/>
                  </a:cubicBezTo>
                  <a:cubicBezTo>
                    <a:pt x="1" y="30"/>
                    <a:pt x="-1" y="21"/>
                    <a:pt x="1" y="13"/>
                  </a:cubicBezTo>
                  <a:cubicBezTo>
                    <a:pt x="1" y="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-1561781" y="2987675"/>
              <a:ext cx="3136" cy="50184"/>
            </a:xfrm>
            <a:custGeom>
              <a:rect b="b" l="l" r="r" t="t"/>
              <a:pathLst>
                <a:path extrusionOk="0" h="32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4"/>
                  </a:cubicBezTo>
                  <a:cubicBezTo>
                    <a:pt x="0" y="8"/>
                    <a:pt x="2" y="11"/>
                    <a:pt x="2" y="15"/>
                  </a:cubicBezTo>
                  <a:cubicBezTo>
                    <a:pt x="2" y="19"/>
                    <a:pt x="2" y="23"/>
                    <a:pt x="2" y="25"/>
                  </a:cubicBezTo>
                  <a:cubicBezTo>
                    <a:pt x="2" y="29"/>
                    <a:pt x="2" y="32"/>
                    <a:pt x="2" y="32"/>
                  </a:cubicBezTo>
                  <a:cubicBezTo>
                    <a:pt x="2" y="32"/>
                    <a:pt x="0" y="29"/>
                    <a:pt x="0" y="25"/>
                  </a:cubicBezTo>
                  <a:cubicBezTo>
                    <a:pt x="0" y="23"/>
                    <a:pt x="0" y="19"/>
                    <a:pt x="0" y="15"/>
                  </a:cubicBezTo>
                  <a:cubicBezTo>
                    <a:pt x="0" y="13"/>
                    <a:pt x="0" y="8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-3371541" y="2681866"/>
              <a:ext cx="59593" cy="388927"/>
            </a:xfrm>
            <a:custGeom>
              <a:rect b="b" l="l" r="r" t="t"/>
              <a:pathLst>
                <a:path extrusionOk="0" h="248" w="38">
                  <a:moveTo>
                    <a:pt x="0" y="248"/>
                  </a:moveTo>
                  <a:lnTo>
                    <a:pt x="0" y="248"/>
                  </a:lnTo>
                  <a:cubicBezTo>
                    <a:pt x="0" y="248"/>
                    <a:pt x="2" y="231"/>
                    <a:pt x="4" y="208"/>
                  </a:cubicBezTo>
                  <a:cubicBezTo>
                    <a:pt x="9" y="185"/>
                    <a:pt x="13" y="153"/>
                    <a:pt x="17" y="122"/>
                  </a:cubicBezTo>
                  <a:cubicBezTo>
                    <a:pt x="23" y="92"/>
                    <a:pt x="27" y="61"/>
                    <a:pt x="32" y="37"/>
                  </a:cubicBezTo>
                  <a:cubicBezTo>
                    <a:pt x="36" y="14"/>
                    <a:pt x="38" y="0"/>
                    <a:pt x="38" y="0"/>
                  </a:cubicBezTo>
                  <a:cubicBezTo>
                    <a:pt x="38" y="0"/>
                    <a:pt x="36" y="14"/>
                    <a:pt x="34" y="37"/>
                  </a:cubicBezTo>
                  <a:cubicBezTo>
                    <a:pt x="30" y="61"/>
                    <a:pt x="25" y="92"/>
                    <a:pt x="19" y="124"/>
                  </a:cubicBezTo>
                  <a:cubicBezTo>
                    <a:pt x="15" y="153"/>
                    <a:pt x="11" y="185"/>
                    <a:pt x="6" y="208"/>
                  </a:cubicBezTo>
                  <a:cubicBezTo>
                    <a:pt x="2" y="231"/>
                    <a:pt x="0" y="24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4275" lIns="90000" spcFirstLastPara="1" rIns="90000" wrap="square" tIns="4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-3308811" y="2637955"/>
              <a:ext cx="6273" cy="20387"/>
            </a:xfrm>
            <a:custGeom>
              <a:rect b="b" l="l" r="r" t="t"/>
              <a:pathLst>
                <a:path extrusionOk="0" h="13" w="4">
                  <a:moveTo>
                    <a:pt x="0" y="13"/>
                  </a:moveTo>
                  <a:lnTo>
                    <a:pt x="0" y="13"/>
                  </a:lnTo>
                  <a:lnTo>
                    <a:pt x="0" y="11"/>
                  </a:lnTo>
                  <a:cubicBezTo>
                    <a:pt x="2" y="9"/>
                    <a:pt x="2" y="9"/>
                    <a:pt x="2" y="7"/>
                  </a:cubicBezTo>
                  <a:cubicBezTo>
                    <a:pt x="2" y="4"/>
                    <a:pt x="2" y="4"/>
                    <a:pt x="2" y="2"/>
                  </a:cubicBezTo>
                  <a:lnTo>
                    <a:pt x="4" y="0"/>
                  </a:lnTo>
                  <a:lnTo>
                    <a:pt x="4" y="2"/>
                  </a:lnTo>
                  <a:cubicBezTo>
                    <a:pt x="4" y="4"/>
                    <a:pt x="4" y="4"/>
                    <a:pt x="4" y="7"/>
                  </a:cubicBezTo>
                  <a:cubicBezTo>
                    <a:pt x="4" y="9"/>
                    <a:pt x="2" y="11"/>
                    <a:pt x="2" y="11"/>
                  </a:cubicBezTo>
                  <a:cubicBezTo>
                    <a:pt x="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-1023871" y="2245892"/>
              <a:ext cx="3136" cy="293263"/>
            </a:xfrm>
            <a:custGeom>
              <a:rect b="b" l="l" r="r" t="t"/>
              <a:pathLst>
                <a:path extrusionOk="0" h="187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13"/>
                    <a:pt x="2" y="30"/>
                  </a:cubicBezTo>
                  <a:cubicBezTo>
                    <a:pt x="2" y="46"/>
                    <a:pt x="2" y="70"/>
                    <a:pt x="2" y="93"/>
                  </a:cubicBezTo>
                  <a:cubicBezTo>
                    <a:pt x="2" y="118"/>
                    <a:pt x="2" y="141"/>
                    <a:pt x="2" y="158"/>
                  </a:cubicBezTo>
                  <a:cubicBezTo>
                    <a:pt x="2" y="174"/>
                    <a:pt x="2" y="187"/>
                    <a:pt x="2" y="187"/>
                  </a:cubicBezTo>
                  <a:cubicBezTo>
                    <a:pt x="2" y="187"/>
                    <a:pt x="2" y="174"/>
                    <a:pt x="2" y="158"/>
                  </a:cubicBezTo>
                  <a:cubicBezTo>
                    <a:pt x="2" y="141"/>
                    <a:pt x="0" y="118"/>
                    <a:pt x="0" y="93"/>
                  </a:cubicBezTo>
                  <a:cubicBezTo>
                    <a:pt x="0" y="70"/>
                    <a:pt x="0" y="46"/>
                    <a:pt x="2" y="30"/>
                  </a:cubicBezTo>
                  <a:cubicBezTo>
                    <a:pt x="2" y="1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2300" lIns="90000" spcFirstLastPara="1" rIns="90000" wrap="square" tIns="22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-1023871" y="2562679"/>
              <a:ext cx="3136" cy="18819"/>
            </a:xfrm>
            <a:custGeom>
              <a:rect b="b" l="l" r="r" t="t"/>
              <a:pathLst>
                <a:path extrusionOk="0" h="12" w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cubicBezTo>
                    <a:pt x="2" y="2"/>
                    <a:pt x="2" y="4"/>
                    <a:pt x="2" y="6"/>
                  </a:cubicBezTo>
                  <a:cubicBezTo>
                    <a:pt x="2" y="6"/>
                    <a:pt x="2" y="8"/>
                    <a:pt x="2" y="10"/>
                  </a:cubicBezTo>
                  <a:cubicBezTo>
                    <a:pt x="0" y="10"/>
                    <a:pt x="0" y="12"/>
                    <a:pt x="0" y="12"/>
                  </a:cubicBezTo>
                  <a:lnTo>
                    <a:pt x="0" y="10"/>
                  </a:lnTo>
                  <a:cubicBezTo>
                    <a:pt x="0" y="8"/>
                    <a:pt x="0" y="6"/>
                    <a:pt x="0" y="6"/>
                  </a:cubicBezTo>
                  <a:cubicBezTo>
                    <a:pt x="0" y="4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-915662" y="1474312"/>
              <a:ext cx="4705" cy="122324"/>
            </a:xfrm>
            <a:custGeom>
              <a:rect b="b" l="l" r="r" t="t"/>
              <a:pathLst>
                <a:path extrusionOk="0" h="78" w="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6"/>
                    <a:pt x="3" y="13"/>
                  </a:cubicBezTo>
                  <a:cubicBezTo>
                    <a:pt x="3" y="19"/>
                    <a:pt x="3" y="30"/>
                    <a:pt x="3" y="38"/>
                  </a:cubicBezTo>
                  <a:cubicBezTo>
                    <a:pt x="3" y="48"/>
                    <a:pt x="3" y="59"/>
                    <a:pt x="3" y="65"/>
                  </a:cubicBezTo>
                  <a:cubicBezTo>
                    <a:pt x="0" y="72"/>
                    <a:pt x="0" y="78"/>
                    <a:pt x="0" y="78"/>
                  </a:cubicBezTo>
                  <a:cubicBezTo>
                    <a:pt x="0" y="78"/>
                    <a:pt x="0" y="72"/>
                    <a:pt x="0" y="65"/>
                  </a:cubicBezTo>
                  <a:cubicBezTo>
                    <a:pt x="0" y="59"/>
                    <a:pt x="0" y="48"/>
                    <a:pt x="0" y="38"/>
                  </a:cubicBezTo>
                  <a:cubicBezTo>
                    <a:pt x="0" y="30"/>
                    <a:pt x="0" y="19"/>
                    <a:pt x="0" y="13"/>
                  </a:cubicBezTo>
                  <a:cubicBezTo>
                    <a:pt x="0" y="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-895275" y="1477448"/>
              <a:ext cx="3136" cy="53321"/>
            </a:xfrm>
            <a:custGeom>
              <a:rect b="b" l="l" r="r" t="t"/>
              <a:pathLst>
                <a:path extrusionOk="0" h="34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7"/>
                  </a:cubicBezTo>
                  <a:cubicBezTo>
                    <a:pt x="2" y="9"/>
                    <a:pt x="2" y="13"/>
                    <a:pt x="2" y="17"/>
                  </a:cubicBezTo>
                  <a:cubicBezTo>
                    <a:pt x="2" y="21"/>
                    <a:pt x="2" y="25"/>
                    <a:pt x="0" y="28"/>
                  </a:cubicBezTo>
                  <a:cubicBezTo>
                    <a:pt x="0" y="32"/>
                    <a:pt x="0" y="34"/>
                    <a:pt x="0" y="34"/>
                  </a:cubicBezTo>
                  <a:cubicBezTo>
                    <a:pt x="0" y="34"/>
                    <a:pt x="0" y="32"/>
                    <a:pt x="0" y="28"/>
                  </a:cubicBezTo>
                  <a:cubicBezTo>
                    <a:pt x="0" y="25"/>
                    <a:pt x="0" y="21"/>
                    <a:pt x="0" y="17"/>
                  </a:cubicBezTo>
                  <a:cubicBezTo>
                    <a:pt x="0" y="13"/>
                    <a:pt x="0" y="9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7" name="Google Shape;1107;p2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108" name="Google Shape;1108;p27"/>
            <p:cNvSpPr/>
            <p:nvPr/>
          </p:nvSpPr>
          <p:spPr>
            <a:xfrm>
              <a:off x="383225" y="4764550"/>
              <a:ext cx="831580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 rot="-5400000">
              <a:off x="-1844988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 rot="-5400000">
              <a:off x="7628550" y="3602625"/>
              <a:ext cx="2309526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28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4" name="Google Shape;1114;p28"/>
          <p:cNvSpPr txBox="1"/>
          <p:nvPr>
            <p:ph hasCustomPrompt="1" type="title"/>
          </p:nvPr>
        </p:nvSpPr>
        <p:spPr>
          <a:xfrm>
            <a:off x="1970775" y="601338"/>
            <a:ext cx="409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5" name="Google Shape;1115;p28"/>
          <p:cNvSpPr txBox="1"/>
          <p:nvPr>
            <p:ph idx="1" type="subTitle"/>
          </p:nvPr>
        </p:nvSpPr>
        <p:spPr>
          <a:xfrm>
            <a:off x="1970775" y="1290262"/>
            <a:ext cx="4098900" cy="368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6" name="Google Shape;1116;p28"/>
          <p:cNvSpPr txBox="1"/>
          <p:nvPr>
            <p:ph hasCustomPrompt="1" idx="2" type="title"/>
          </p:nvPr>
        </p:nvSpPr>
        <p:spPr>
          <a:xfrm>
            <a:off x="1970775" y="1890512"/>
            <a:ext cx="409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7" name="Google Shape;1117;p28"/>
          <p:cNvSpPr txBox="1"/>
          <p:nvPr>
            <p:ph idx="3" type="subTitle"/>
          </p:nvPr>
        </p:nvSpPr>
        <p:spPr>
          <a:xfrm>
            <a:off x="1970775" y="2579437"/>
            <a:ext cx="4098900" cy="368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8" name="Google Shape;1118;p28"/>
          <p:cNvSpPr txBox="1"/>
          <p:nvPr>
            <p:ph hasCustomPrompt="1" idx="4" type="title"/>
          </p:nvPr>
        </p:nvSpPr>
        <p:spPr>
          <a:xfrm>
            <a:off x="1970775" y="3179687"/>
            <a:ext cx="409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9" name="Google Shape;1119;p28"/>
          <p:cNvSpPr txBox="1"/>
          <p:nvPr>
            <p:ph idx="5" type="subTitle"/>
          </p:nvPr>
        </p:nvSpPr>
        <p:spPr>
          <a:xfrm>
            <a:off x="1970775" y="3868612"/>
            <a:ext cx="4098900" cy="368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20" name="Google Shape;1120;p28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121" name="Google Shape;1121;p28"/>
            <p:cNvSpPr/>
            <p:nvPr/>
          </p:nvSpPr>
          <p:spPr>
            <a:xfrm>
              <a:off x="444975" y="4764550"/>
              <a:ext cx="2838100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"/>
            <p:cNvSpPr/>
            <p:nvPr/>
          </p:nvSpPr>
          <p:spPr>
            <a:xfrm rot="-5400000">
              <a:off x="-1839474" y="2539802"/>
              <a:ext cx="4413123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"/>
            <p:cNvSpPr/>
            <p:nvPr/>
          </p:nvSpPr>
          <p:spPr>
            <a:xfrm rot="-5400000">
              <a:off x="7610313" y="1506238"/>
              <a:ext cx="2345999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1"/>
        </a:solidFill>
      </p:bgPr>
    </p:bg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Google Shape;1126;p29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7" name="Google Shape;1127;p29"/>
          <p:cNvSpPr txBox="1"/>
          <p:nvPr>
            <p:ph type="title"/>
          </p:nvPr>
        </p:nvSpPr>
        <p:spPr>
          <a:xfrm>
            <a:off x="1638675" y="612180"/>
            <a:ext cx="41517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28" name="Google Shape;1128;p29"/>
          <p:cNvSpPr txBox="1"/>
          <p:nvPr>
            <p:ph idx="1" type="subTitle"/>
          </p:nvPr>
        </p:nvSpPr>
        <p:spPr>
          <a:xfrm>
            <a:off x="1638675" y="1745139"/>
            <a:ext cx="41517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9" name="Google Shape;1129;p29"/>
          <p:cNvGrpSpPr/>
          <p:nvPr/>
        </p:nvGrpSpPr>
        <p:grpSpPr>
          <a:xfrm>
            <a:off x="350950" y="342300"/>
            <a:ext cx="8448500" cy="4454513"/>
            <a:chOff x="350950" y="342300"/>
            <a:chExt cx="8448500" cy="4454513"/>
          </a:xfrm>
        </p:grpSpPr>
        <p:sp>
          <p:nvSpPr>
            <p:cNvPr id="1130" name="Google Shape;1130;p29"/>
            <p:cNvSpPr/>
            <p:nvPr/>
          </p:nvSpPr>
          <p:spPr>
            <a:xfrm>
              <a:off x="444975" y="4764538"/>
              <a:ext cx="66715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9"/>
            <p:cNvSpPr/>
            <p:nvPr/>
          </p:nvSpPr>
          <p:spPr>
            <a:xfrm rot="-5400000">
              <a:off x="-1844988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9"/>
            <p:cNvSpPr/>
            <p:nvPr/>
          </p:nvSpPr>
          <p:spPr>
            <a:xfrm rot="-5400000">
              <a:off x="7567861" y="1548687"/>
              <a:ext cx="243090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4" name="Google Shape;1134;p29"/>
          <p:cNvSpPr txBox="1"/>
          <p:nvPr/>
        </p:nvSpPr>
        <p:spPr>
          <a:xfrm>
            <a:off x="1638675" y="4006102"/>
            <a:ext cx="4151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1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30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137" name="Google Shape;1137;p30"/>
          <p:cNvGrpSpPr/>
          <p:nvPr/>
        </p:nvGrpSpPr>
        <p:grpSpPr>
          <a:xfrm>
            <a:off x="444975" y="342300"/>
            <a:ext cx="8354475" cy="2353075"/>
            <a:chOff x="444975" y="342300"/>
            <a:chExt cx="8354475" cy="2353075"/>
          </a:xfrm>
        </p:grpSpPr>
        <p:sp>
          <p:nvSpPr>
            <p:cNvPr id="1138" name="Google Shape;1138;p30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0"/>
            <p:cNvSpPr/>
            <p:nvPr/>
          </p:nvSpPr>
          <p:spPr>
            <a:xfrm rot="-5400000">
              <a:off x="7610313" y="1506238"/>
              <a:ext cx="2345999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074750"/>
            <a:ext cx="77109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350950" y="342300"/>
            <a:ext cx="8448500" cy="4454513"/>
            <a:chOff x="350950" y="342300"/>
            <a:chExt cx="8448500" cy="4454513"/>
          </a:xfrm>
        </p:grpSpPr>
        <p:sp>
          <p:nvSpPr>
            <p:cNvPr id="32" name="Google Shape;32;p4"/>
            <p:cNvSpPr/>
            <p:nvPr/>
          </p:nvSpPr>
          <p:spPr>
            <a:xfrm>
              <a:off x="2027475" y="4764538"/>
              <a:ext cx="66715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-265463" y="965786"/>
              <a:ext cx="126510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4"/>
          <p:cNvGrpSpPr/>
          <p:nvPr/>
        </p:nvGrpSpPr>
        <p:grpSpPr>
          <a:xfrm>
            <a:off x="-1175150" y="2854154"/>
            <a:ext cx="2259230" cy="2237521"/>
            <a:chOff x="6104069" y="1664684"/>
            <a:chExt cx="2705016" cy="2679025"/>
          </a:xfrm>
        </p:grpSpPr>
        <p:sp>
          <p:nvSpPr>
            <p:cNvPr id="37" name="Google Shape;37;p4"/>
            <p:cNvSpPr/>
            <p:nvPr/>
          </p:nvSpPr>
          <p:spPr>
            <a:xfrm>
              <a:off x="6613989" y="1664684"/>
              <a:ext cx="1635250" cy="692687"/>
            </a:xfrm>
            <a:custGeom>
              <a:rect b="b" l="l" r="r" t="t"/>
              <a:pathLst>
                <a:path extrusionOk="0" h="438" w="1034">
                  <a:moveTo>
                    <a:pt x="1028" y="7"/>
                  </a:moveTo>
                  <a:lnTo>
                    <a:pt x="1028" y="7"/>
                  </a:lnTo>
                  <a:cubicBezTo>
                    <a:pt x="1032" y="218"/>
                    <a:pt x="1032" y="218"/>
                    <a:pt x="1032" y="218"/>
                  </a:cubicBezTo>
                  <a:cubicBezTo>
                    <a:pt x="1034" y="325"/>
                    <a:pt x="1034" y="325"/>
                    <a:pt x="1034" y="325"/>
                  </a:cubicBezTo>
                  <a:cubicBezTo>
                    <a:pt x="1034" y="430"/>
                    <a:pt x="1034" y="430"/>
                    <a:pt x="1034" y="430"/>
                  </a:cubicBezTo>
                  <a:cubicBezTo>
                    <a:pt x="1034" y="438"/>
                    <a:pt x="1034" y="438"/>
                    <a:pt x="1034" y="438"/>
                  </a:cubicBezTo>
                  <a:cubicBezTo>
                    <a:pt x="1028" y="438"/>
                    <a:pt x="1028" y="438"/>
                    <a:pt x="1028" y="438"/>
                  </a:cubicBezTo>
                  <a:cubicBezTo>
                    <a:pt x="944" y="438"/>
                    <a:pt x="858" y="438"/>
                    <a:pt x="774" y="438"/>
                  </a:cubicBezTo>
                  <a:cubicBezTo>
                    <a:pt x="732" y="438"/>
                    <a:pt x="687" y="438"/>
                    <a:pt x="645" y="436"/>
                  </a:cubicBezTo>
                  <a:cubicBezTo>
                    <a:pt x="519" y="434"/>
                    <a:pt x="519" y="434"/>
                    <a:pt x="519" y="434"/>
                  </a:cubicBezTo>
                  <a:cubicBezTo>
                    <a:pt x="475" y="434"/>
                    <a:pt x="433" y="434"/>
                    <a:pt x="391" y="434"/>
                  </a:cubicBezTo>
                  <a:cubicBezTo>
                    <a:pt x="349" y="434"/>
                    <a:pt x="307" y="432"/>
                    <a:pt x="263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8" y="436"/>
                    <a:pt x="8" y="436"/>
                    <a:pt x="8" y="436"/>
                  </a:cubicBezTo>
                  <a:cubicBezTo>
                    <a:pt x="4" y="436"/>
                    <a:pt x="4" y="436"/>
                    <a:pt x="4" y="436"/>
                  </a:cubicBezTo>
                  <a:cubicBezTo>
                    <a:pt x="4" y="430"/>
                    <a:pt x="4" y="430"/>
                    <a:pt x="4" y="430"/>
                  </a:cubicBezTo>
                  <a:cubicBezTo>
                    <a:pt x="4" y="361"/>
                    <a:pt x="2" y="291"/>
                    <a:pt x="2" y="22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5" y="1"/>
                    <a:pt x="179" y="-1"/>
                    <a:pt x="265" y="1"/>
                  </a:cubicBezTo>
                  <a:cubicBezTo>
                    <a:pt x="351" y="1"/>
                    <a:pt x="437" y="1"/>
                    <a:pt x="521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8" y="9"/>
                  </a:moveTo>
                  <a:lnTo>
                    <a:pt x="1028" y="9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31" y="18"/>
                    <a:pt x="347" y="18"/>
                    <a:pt x="263" y="18"/>
                  </a:cubicBezTo>
                  <a:cubicBezTo>
                    <a:pt x="177" y="18"/>
                    <a:pt x="92" y="18"/>
                    <a:pt x="8" y="1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220"/>
                    <a:pt x="15" y="220"/>
                    <a:pt x="15" y="220"/>
                  </a:cubicBezTo>
                  <a:cubicBezTo>
                    <a:pt x="15" y="291"/>
                    <a:pt x="15" y="361"/>
                    <a:pt x="12" y="430"/>
                  </a:cubicBezTo>
                  <a:cubicBezTo>
                    <a:pt x="8" y="426"/>
                    <a:pt x="8" y="426"/>
                    <a:pt x="8" y="426"/>
                  </a:cubicBezTo>
                  <a:cubicBezTo>
                    <a:pt x="137" y="428"/>
                    <a:pt x="137" y="428"/>
                    <a:pt x="137" y="428"/>
                  </a:cubicBezTo>
                  <a:cubicBezTo>
                    <a:pt x="263" y="428"/>
                    <a:pt x="263" y="428"/>
                    <a:pt x="263" y="428"/>
                  </a:cubicBezTo>
                  <a:cubicBezTo>
                    <a:pt x="307" y="428"/>
                    <a:pt x="349" y="428"/>
                    <a:pt x="391" y="428"/>
                  </a:cubicBezTo>
                  <a:cubicBezTo>
                    <a:pt x="433" y="428"/>
                    <a:pt x="475" y="428"/>
                    <a:pt x="519" y="426"/>
                  </a:cubicBezTo>
                  <a:cubicBezTo>
                    <a:pt x="645" y="426"/>
                    <a:pt x="645" y="426"/>
                    <a:pt x="645" y="426"/>
                  </a:cubicBezTo>
                  <a:cubicBezTo>
                    <a:pt x="687" y="424"/>
                    <a:pt x="732" y="424"/>
                    <a:pt x="774" y="424"/>
                  </a:cubicBezTo>
                  <a:cubicBezTo>
                    <a:pt x="858" y="424"/>
                    <a:pt x="944" y="424"/>
                    <a:pt x="1028" y="424"/>
                  </a:cubicBezTo>
                  <a:cubicBezTo>
                    <a:pt x="1022" y="430"/>
                    <a:pt x="1022" y="430"/>
                    <a:pt x="1022" y="430"/>
                  </a:cubicBezTo>
                  <a:cubicBezTo>
                    <a:pt x="1022" y="327"/>
                    <a:pt x="1022" y="327"/>
                    <a:pt x="1022" y="327"/>
                  </a:cubicBezTo>
                  <a:cubicBezTo>
                    <a:pt x="1024" y="222"/>
                    <a:pt x="1024" y="222"/>
                    <a:pt x="1024" y="222"/>
                  </a:cubicBezTo>
                  <a:lnTo>
                    <a:pt x="1028" y="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949262" y="1675754"/>
              <a:ext cx="50607" cy="675291"/>
            </a:xfrm>
            <a:custGeom>
              <a:rect b="b" l="l" r="r" t="t"/>
              <a:pathLst>
                <a:path extrusionOk="0" h="427" w="32">
                  <a:moveTo>
                    <a:pt x="30" y="2"/>
                  </a:moveTo>
                  <a:lnTo>
                    <a:pt x="30" y="2"/>
                  </a:lnTo>
                  <a:cubicBezTo>
                    <a:pt x="30" y="36"/>
                    <a:pt x="30" y="70"/>
                    <a:pt x="32" y="106"/>
                  </a:cubicBezTo>
                  <a:cubicBezTo>
                    <a:pt x="32" y="141"/>
                    <a:pt x="32" y="175"/>
                    <a:pt x="32" y="211"/>
                  </a:cubicBezTo>
                  <a:cubicBezTo>
                    <a:pt x="32" y="246"/>
                    <a:pt x="30" y="282"/>
                    <a:pt x="30" y="318"/>
                  </a:cubicBezTo>
                  <a:cubicBezTo>
                    <a:pt x="30" y="354"/>
                    <a:pt x="30" y="389"/>
                    <a:pt x="30" y="423"/>
                  </a:cubicBezTo>
                  <a:cubicBezTo>
                    <a:pt x="30" y="425"/>
                    <a:pt x="30" y="425"/>
                    <a:pt x="30" y="425"/>
                  </a:cubicBezTo>
                  <a:cubicBezTo>
                    <a:pt x="28" y="425"/>
                    <a:pt x="28" y="425"/>
                    <a:pt x="28" y="425"/>
                  </a:cubicBezTo>
                  <a:cubicBezTo>
                    <a:pt x="5" y="425"/>
                    <a:pt x="5" y="425"/>
                    <a:pt x="5" y="425"/>
                  </a:cubicBezTo>
                  <a:cubicBezTo>
                    <a:pt x="2" y="427"/>
                    <a:pt x="2" y="427"/>
                    <a:pt x="2" y="427"/>
                  </a:cubicBezTo>
                  <a:cubicBezTo>
                    <a:pt x="2" y="423"/>
                    <a:pt x="2" y="423"/>
                    <a:pt x="2" y="423"/>
                  </a:cubicBezTo>
                  <a:cubicBezTo>
                    <a:pt x="2" y="389"/>
                    <a:pt x="2" y="354"/>
                    <a:pt x="0" y="318"/>
                  </a:cubicBezTo>
                  <a:cubicBezTo>
                    <a:pt x="0" y="284"/>
                    <a:pt x="0" y="248"/>
                    <a:pt x="0" y="213"/>
                  </a:cubicBezTo>
                  <a:cubicBezTo>
                    <a:pt x="0" y="177"/>
                    <a:pt x="0" y="143"/>
                    <a:pt x="2" y="108"/>
                  </a:cubicBezTo>
                  <a:cubicBezTo>
                    <a:pt x="2" y="72"/>
                    <a:pt x="2" y="36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0"/>
                  </a:lnTo>
                  <a:lnTo>
                    <a:pt x="30" y="2"/>
                  </a:lnTo>
                  <a:moveTo>
                    <a:pt x="28" y="2"/>
                  </a:moveTo>
                  <a:lnTo>
                    <a:pt x="28" y="2"/>
                  </a:lnTo>
                  <a:cubicBezTo>
                    <a:pt x="5" y="2"/>
                    <a:pt x="5" y="2"/>
                    <a:pt x="5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6"/>
                    <a:pt x="9" y="72"/>
                    <a:pt x="9" y="108"/>
                  </a:cubicBezTo>
                  <a:cubicBezTo>
                    <a:pt x="9" y="143"/>
                    <a:pt x="9" y="177"/>
                    <a:pt x="9" y="213"/>
                  </a:cubicBezTo>
                  <a:cubicBezTo>
                    <a:pt x="11" y="248"/>
                    <a:pt x="9" y="284"/>
                    <a:pt x="9" y="318"/>
                  </a:cubicBezTo>
                  <a:cubicBezTo>
                    <a:pt x="9" y="354"/>
                    <a:pt x="9" y="389"/>
                    <a:pt x="7" y="423"/>
                  </a:cubicBezTo>
                  <a:cubicBezTo>
                    <a:pt x="5" y="421"/>
                    <a:pt x="5" y="421"/>
                    <a:pt x="5" y="421"/>
                  </a:cubicBezTo>
                  <a:cubicBezTo>
                    <a:pt x="28" y="421"/>
                    <a:pt x="28" y="421"/>
                    <a:pt x="28" y="421"/>
                  </a:cubicBezTo>
                  <a:cubicBezTo>
                    <a:pt x="26" y="423"/>
                    <a:pt x="26" y="423"/>
                    <a:pt x="26" y="423"/>
                  </a:cubicBezTo>
                  <a:cubicBezTo>
                    <a:pt x="28" y="389"/>
                    <a:pt x="28" y="354"/>
                    <a:pt x="28" y="318"/>
                  </a:cubicBezTo>
                  <a:cubicBezTo>
                    <a:pt x="26" y="284"/>
                    <a:pt x="26" y="248"/>
                    <a:pt x="26" y="215"/>
                  </a:cubicBezTo>
                  <a:cubicBezTo>
                    <a:pt x="26" y="179"/>
                    <a:pt x="26" y="143"/>
                    <a:pt x="26" y="110"/>
                  </a:cubicBezTo>
                  <a:cubicBezTo>
                    <a:pt x="26" y="74"/>
                    <a:pt x="28" y="38"/>
                    <a:pt x="28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605577" y="1675754"/>
              <a:ext cx="49026" cy="675291"/>
            </a:xfrm>
            <a:custGeom>
              <a:rect b="b" l="l" r="r" t="t"/>
              <a:pathLst>
                <a:path extrusionOk="0" h="427" w="31">
                  <a:moveTo>
                    <a:pt x="27" y="2"/>
                  </a:moveTo>
                  <a:lnTo>
                    <a:pt x="27" y="2"/>
                  </a:lnTo>
                  <a:cubicBezTo>
                    <a:pt x="29" y="36"/>
                    <a:pt x="29" y="70"/>
                    <a:pt x="29" y="106"/>
                  </a:cubicBezTo>
                  <a:cubicBezTo>
                    <a:pt x="31" y="141"/>
                    <a:pt x="31" y="175"/>
                    <a:pt x="31" y="211"/>
                  </a:cubicBezTo>
                  <a:cubicBezTo>
                    <a:pt x="31" y="246"/>
                    <a:pt x="29" y="282"/>
                    <a:pt x="29" y="318"/>
                  </a:cubicBezTo>
                  <a:cubicBezTo>
                    <a:pt x="29" y="354"/>
                    <a:pt x="29" y="389"/>
                    <a:pt x="29" y="423"/>
                  </a:cubicBezTo>
                  <a:cubicBezTo>
                    <a:pt x="29" y="425"/>
                    <a:pt x="29" y="425"/>
                    <a:pt x="29" y="425"/>
                  </a:cubicBezTo>
                  <a:cubicBezTo>
                    <a:pt x="27" y="425"/>
                    <a:pt x="27" y="425"/>
                    <a:pt x="27" y="425"/>
                  </a:cubicBezTo>
                  <a:cubicBezTo>
                    <a:pt x="4" y="425"/>
                    <a:pt x="4" y="425"/>
                    <a:pt x="4" y="425"/>
                  </a:cubicBezTo>
                  <a:cubicBezTo>
                    <a:pt x="2" y="427"/>
                    <a:pt x="2" y="427"/>
                    <a:pt x="2" y="427"/>
                  </a:cubicBezTo>
                  <a:cubicBezTo>
                    <a:pt x="2" y="423"/>
                    <a:pt x="2" y="423"/>
                    <a:pt x="2" y="423"/>
                  </a:cubicBezTo>
                  <a:cubicBezTo>
                    <a:pt x="2" y="389"/>
                    <a:pt x="0" y="354"/>
                    <a:pt x="0" y="318"/>
                  </a:cubicBezTo>
                  <a:cubicBezTo>
                    <a:pt x="0" y="284"/>
                    <a:pt x="0" y="248"/>
                    <a:pt x="0" y="213"/>
                  </a:cubicBezTo>
                  <a:cubicBezTo>
                    <a:pt x="0" y="177"/>
                    <a:pt x="0" y="143"/>
                    <a:pt x="0" y="108"/>
                  </a:cubicBezTo>
                  <a:cubicBezTo>
                    <a:pt x="2" y="72"/>
                    <a:pt x="2" y="36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7" y="2"/>
                  </a:lnTo>
                  <a:moveTo>
                    <a:pt x="27" y="2"/>
                  </a:moveTo>
                  <a:lnTo>
                    <a:pt x="27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6"/>
                    <a:pt x="8" y="72"/>
                    <a:pt x="8" y="108"/>
                  </a:cubicBezTo>
                  <a:cubicBezTo>
                    <a:pt x="8" y="143"/>
                    <a:pt x="8" y="177"/>
                    <a:pt x="8" y="213"/>
                  </a:cubicBezTo>
                  <a:cubicBezTo>
                    <a:pt x="8" y="248"/>
                    <a:pt x="8" y="284"/>
                    <a:pt x="8" y="318"/>
                  </a:cubicBezTo>
                  <a:cubicBezTo>
                    <a:pt x="8" y="354"/>
                    <a:pt x="8" y="389"/>
                    <a:pt x="6" y="423"/>
                  </a:cubicBezTo>
                  <a:cubicBezTo>
                    <a:pt x="4" y="421"/>
                    <a:pt x="4" y="421"/>
                    <a:pt x="4" y="421"/>
                  </a:cubicBezTo>
                  <a:cubicBezTo>
                    <a:pt x="27" y="421"/>
                    <a:pt x="27" y="421"/>
                    <a:pt x="27" y="421"/>
                  </a:cubicBezTo>
                  <a:cubicBezTo>
                    <a:pt x="25" y="423"/>
                    <a:pt x="25" y="423"/>
                    <a:pt x="25" y="423"/>
                  </a:cubicBezTo>
                  <a:cubicBezTo>
                    <a:pt x="27" y="389"/>
                    <a:pt x="27" y="354"/>
                    <a:pt x="25" y="318"/>
                  </a:cubicBezTo>
                  <a:cubicBezTo>
                    <a:pt x="25" y="284"/>
                    <a:pt x="25" y="248"/>
                    <a:pt x="25" y="215"/>
                  </a:cubicBezTo>
                  <a:cubicBezTo>
                    <a:pt x="23" y="179"/>
                    <a:pt x="25" y="143"/>
                    <a:pt x="25" y="110"/>
                  </a:cubicBezTo>
                  <a:cubicBezTo>
                    <a:pt x="25" y="74"/>
                    <a:pt x="25" y="38"/>
                    <a:pt x="27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754236" y="1759573"/>
              <a:ext cx="379555" cy="501328"/>
            </a:xfrm>
            <a:custGeom>
              <a:rect b="b" l="l" r="r" t="t"/>
              <a:pathLst>
                <a:path extrusionOk="0" h="317" w="240">
                  <a:moveTo>
                    <a:pt x="236" y="4"/>
                  </a:moveTo>
                  <a:lnTo>
                    <a:pt x="236" y="4"/>
                  </a:lnTo>
                  <a:cubicBezTo>
                    <a:pt x="238" y="82"/>
                    <a:pt x="238" y="82"/>
                    <a:pt x="238" y="82"/>
                  </a:cubicBezTo>
                  <a:cubicBezTo>
                    <a:pt x="238" y="107"/>
                    <a:pt x="240" y="132"/>
                    <a:pt x="240" y="158"/>
                  </a:cubicBezTo>
                  <a:cubicBezTo>
                    <a:pt x="240" y="185"/>
                    <a:pt x="240" y="210"/>
                    <a:pt x="240" y="237"/>
                  </a:cubicBezTo>
                  <a:cubicBezTo>
                    <a:pt x="240" y="263"/>
                    <a:pt x="240" y="288"/>
                    <a:pt x="240" y="315"/>
                  </a:cubicBezTo>
                  <a:cubicBezTo>
                    <a:pt x="240" y="317"/>
                    <a:pt x="240" y="317"/>
                    <a:pt x="240" y="317"/>
                  </a:cubicBezTo>
                  <a:cubicBezTo>
                    <a:pt x="236" y="317"/>
                    <a:pt x="236" y="317"/>
                    <a:pt x="236" y="317"/>
                  </a:cubicBezTo>
                  <a:cubicBezTo>
                    <a:pt x="198" y="317"/>
                    <a:pt x="160" y="315"/>
                    <a:pt x="120" y="315"/>
                  </a:cubicBezTo>
                  <a:cubicBezTo>
                    <a:pt x="82" y="315"/>
                    <a:pt x="42" y="317"/>
                    <a:pt x="4" y="317"/>
                  </a:cubicBezTo>
                  <a:cubicBezTo>
                    <a:pt x="2" y="317"/>
                    <a:pt x="2" y="317"/>
                    <a:pt x="2" y="317"/>
                  </a:cubicBezTo>
                  <a:cubicBezTo>
                    <a:pt x="2" y="315"/>
                    <a:pt x="2" y="315"/>
                    <a:pt x="2" y="315"/>
                  </a:cubicBezTo>
                  <a:cubicBezTo>
                    <a:pt x="2" y="263"/>
                    <a:pt x="0" y="212"/>
                    <a:pt x="0" y="16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4" y="2"/>
                    <a:pt x="63" y="2"/>
                  </a:cubicBezTo>
                  <a:cubicBezTo>
                    <a:pt x="122" y="2"/>
                    <a:pt x="122" y="2"/>
                    <a:pt x="122" y="2"/>
                  </a:cubicBezTo>
                  <a:lnTo>
                    <a:pt x="236" y="4"/>
                  </a:lnTo>
                  <a:moveTo>
                    <a:pt x="236" y="6"/>
                  </a:moveTo>
                  <a:lnTo>
                    <a:pt x="236" y="6"/>
                  </a:lnTo>
                  <a:cubicBezTo>
                    <a:pt x="120" y="8"/>
                    <a:pt x="120" y="8"/>
                    <a:pt x="120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42" y="8"/>
                    <a:pt x="23" y="8"/>
                    <a:pt x="4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9" y="212"/>
                    <a:pt x="9" y="263"/>
                    <a:pt x="6" y="315"/>
                  </a:cubicBezTo>
                  <a:cubicBezTo>
                    <a:pt x="4" y="313"/>
                    <a:pt x="4" y="313"/>
                    <a:pt x="4" y="313"/>
                  </a:cubicBezTo>
                  <a:cubicBezTo>
                    <a:pt x="42" y="313"/>
                    <a:pt x="82" y="313"/>
                    <a:pt x="120" y="313"/>
                  </a:cubicBezTo>
                  <a:cubicBezTo>
                    <a:pt x="160" y="313"/>
                    <a:pt x="198" y="313"/>
                    <a:pt x="236" y="311"/>
                  </a:cubicBezTo>
                  <a:cubicBezTo>
                    <a:pt x="234" y="315"/>
                    <a:pt x="234" y="315"/>
                    <a:pt x="234" y="315"/>
                  </a:cubicBezTo>
                  <a:cubicBezTo>
                    <a:pt x="234" y="290"/>
                    <a:pt x="234" y="263"/>
                    <a:pt x="234" y="237"/>
                  </a:cubicBezTo>
                  <a:cubicBezTo>
                    <a:pt x="231" y="212"/>
                    <a:pt x="234" y="187"/>
                    <a:pt x="234" y="162"/>
                  </a:cubicBezTo>
                  <a:cubicBezTo>
                    <a:pt x="234" y="84"/>
                    <a:pt x="234" y="84"/>
                    <a:pt x="234" y="84"/>
                  </a:cubicBezTo>
                  <a:lnTo>
                    <a:pt x="236" y="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687814" y="1769062"/>
              <a:ext cx="39537" cy="3163"/>
            </a:xfrm>
            <a:custGeom>
              <a:rect b="b" l="l" r="r" t="t"/>
              <a:pathLst>
                <a:path extrusionOk="0" h="2" w="2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694140" y="1786458"/>
              <a:ext cx="120192" cy="3163"/>
            </a:xfrm>
            <a:custGeom>
              <a:rect b="b" l="l" r="r" t="t"/>
              <a:pathLst>
                <a:path extrusionOk="0" h="2" w="76">
                  <a:moveTo>
                    <a:pt x="0" y="0"/>
                  </a:moveTo>
                  <a:lnTo>
                    <a:pt x="0" y="0"/>
                  </a:lnTo>
                  <a:cubicBezTo>
                    <a:pt x="13" y="0"/>
                    <a:pt x="25" y="0"/>
                    <a:pt x="38" y="0"/>
                  </a:cubicBezTo>
                  <a:cubicBezTo>
                    <a:pt x="51" y="0"/>
                    <a:pt x="63" y="0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30147" y="2211876"/>
              <a:ext cx="93307" cy="3163"/>
            </a:xfrm>
            <a:custGeom>
              <a:rect b="b" l="l" r="r" t="t"/>
              <a:pathLst>
                <a:path extrusionOk="0" h="2" w="59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9" y="0"/>
                    <a:pt x="30" y="0"/>
                  </a:cubicBezTo>
                  <a:cubicBezTo>
                    <a:pt x="38" y="0"/>
                    <a:pt x="49" y="0"/>
                    <a:pt x="59" y="2"/>
                  </a:cubicBezTo>
                  <a:cubicBezTo>
                    <a:pt x="49" y="2"/>
                    <a:pt x="38" y="2"/>
                    <a:pt x="30" y="2"/>
                  </a:cubicBezTo>
                  <a:cubicBezTo>
                    <a:pt x="19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693063" y="2268809"/>
              <a:ext cx="41118" cy="3163"/>
            </a:xfrm>
            <a:custGeom>
              <a:rect b="b" l="l" r="r" t="t"/>
              <a:pathLst>
                <a:path extrusionOk="0" h="2" w="26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  <a:cubicBezTo>
                    <a:pt x="17" y="0"/>
                    <a:pt x="21" y="0"/>
                    <a:pt x="26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9" y="2"/>
                    <a:pt x="5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637711" y="2281461"/>
              <a:ext cx="162892" cy="3163"/>
            </a:xfrm>
            <a:custGeom>
              <a:rect b="b" l="l" r="r" t="t"/>
              <a:pathLst>
                <a:path extrusionOk="0" h="2" w="103">
                  <a:moveTo>
                    <a:pt x="0" y="2"/>
                  </a:moveTo>
                  <a:lnTo>
                    <a:pt x="0" y="2"/>
                  </a:lnTo>
                  <a:cubicBezTo>
                    <a:pt x="16" y="2"/>
                    <a:pt x="33" y="0"/>
                    <a:pt x="52" y="0"/>
                  </a:cubicBezTo>
                  <a:cubicBezTo>
                    <a:pt x="69" y="0"/>
                    <a:pt x="86" y="2"/>
                    <a:pt x="103" y="2"/>
                  </a:cubicBezTo>
                  <a:cubicBezTo>
                    <a:pt x="86" y="2"/>
                    <a:pt x="69" y="2"/>
                    <a:pt x="52" y="2"/>
                  </a:cubicBezTo>
                  <a:cubicBezTo>
                    <a:pt x="33" y="2"/>
                    <a:pt x="1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677248" y="2332068"/>
              <a:ext cx="1511895" cy="248292"/>
            </a:xfrm>
            <a:custGeom>
              <a:rect b="b" l="l" r="r" t="t"/>
              <a:pathLst>
                <a:path extrusionOk="0" h="157" w="956">
                  <a:moveTo>
                    <a:pt x="954" y="8"/>
                  </a:moveTo>
                  <a:lnTo>
                    <a:pt x="954" y="8"/>
                  </a:lnTo>
                  <a:cubicBezTo>
                    <a:pt x="956" y="77"/>
                    <a:pt x="956" y="77"/>
                    <a:pt x="956" y="77"/>
                  </a:cubicBezTo>
                  <a:cubicBezTo>
                    <a:pt x="956" y="103"/>
                    <a:pt x="956" y="126"/>
                    <a:pt x="956" y="149"/>
                  </a:cubicBezTo>
                  <a:cubicBezTo>
                    <a:pt x="956" y="155"/>
                    <a:pt x="956" y="155"/>
                    <a:pt x="956" y="155"/>
                  </a:cubicBezTo>
                  <a:cubicBezTo>
                    <a:pt x="952" y="155"/>
                    <a:pt x="952" y="155"/>
                    <a:pt x="952" y="155"/>
                  </a:cubicBezTo>
                  <a:cubicBezTo>
                    <a:pt x="835" y="155"/>
                    <a:pt x="835" y="155"/>
                    <a:pt x="835" y="155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8" y="157"/>
                    <a:pt x="658" y="157"/>
                    <a:pt x="658" y="157"/>
                  </a:cubicBezTo>
                  <a:cubicBezTo>
                    <a:pt x="599" y="157"/>
                    <a:pt x="599" y="157"/>
                    <a:pt x="599" y="157"/>
                  </a:cubicBezTo>
                  <a:cubicBezTo>
                    <a:pt x="538" y="157"/>
                    <a:pt x="538" y="157"/>
                    <a:pt x="538" y="157"/>
                  </a:cubicBezTo>
                  <a:cubicBezTo>
                    <a:pt x="479" y="155"/>
                    <a:pt x="479" y="155"/>
                    <a:pt x="479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4" y="153"/>
                    <a:pt x="244" y="153"/>
                  </a:cubicBezTo>
                  <a:cubicBezTo>
                    <a:pt x="164" y="153"/>
                    <a:pt x="86" y="153"/>
                    <a:pt x="6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6" y="2"/>
                    <a:pt x="166" y="2"/>
                    <a:pt x="246" y="0"/>
                  </a:cubicBezTo>
                  <a:cubicBezTo>
                    <a:pt x="324" y="0"/>
                    <a:pt x="404" y="2"/>
                    <a:pt x="484" y="2"/>
                  </a:cubicBezTo>
                  <a:cubicBezTo>
                    <a:pt x="563" y="2"/>
                    <a:pt x="641" y="4"/>
                    <a:pt x="719" y="4"/>
                  </a:cubicBezTo>
                  <a:lnTo>
                    <a:pt x="954" y="8"/>
                  </a:lnTo>
                  <a:moveTo>
                    <a:pt x="952" y="10"/>
                  </a:moveTo>
                  <a:lnTo>
                    <a:pt x="952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5" y="14"/>
                    <a:pt x="555" y="16"/>
                    <a:pt x="477" y="16"/>
                  </a:cubicBezTo>
                  <a:cubicBezTo>
                    <a:pt x="399" y="16"/>
                    <a:pt x="319" y="19"/>
                    <a:pt x="242" y="16"/>
                  </a:cubicBezTo>
                  <a:cubicBezTo>
                    <a:pt x="164" y="16"/>
                    <a:pt x="86" y="16"/>
                    <a:pt x="6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86" y="147"/>
                    <a:pt x="164" y="147"/>
                    <a:pt x="244" y="147"/>
                  </a:cubicBezTo>
                  <a:cubicBezTo>
                    <a:pt x="284" y="147"/>
                    <a:pt x="322" y="147"/>
                    <a:pt x="362" y="147"/>
                  </a:cubicBezTo>
                  <a:cubicBezTo>
                    <a:pt x="479" y="145"/>
                    <a:pt x="479" y="145"/>
                    <a:pt x="479" y="145"/>
                  </a:cubicBezTo>
                  <a:cubicBezTo>
                    <a:pt x="538" y="142"/>
                    <a:pt x="538" y="142"/>
                    <a:pt x="538" y="142"/>
                  </a:cubicBezTo>
                  <a:cubicBezTo>
                    <a:pt x="599" y="142"/>
                    <a:pt x="599" y="142"/>
                    <a:pt x="599" y="142"/>
                  </a:cubicBezTo>
                  <a:cubicBezTo>
                    <a:pt x="658" y="142"/>
                    <a:pt x="658" y="142"/>
                    <a:pt x="658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2"/>
                    <a:pt x="835" y="142"/>
                    <a:pt x="835" y="142"/>
                  </a:cubicBezTo>
                  <a:cubicBezTo>
                    <a:pt x="952" y="145"/>
                    <a:pt x="952" y="145"/>
                    <a:pt x="952" y="145"/>
                  </a:cubicBezTo>
                  <a:cubicBezTo>
                    <a:pt x="948" y="149"/>
                    <a:pt x="948" y="149"/>
                    <a:pt x="948" y="149"/>
                  </a:cubicBezTo>
                  <a:cubicBezTo>
                    <a:pt x="948" y="128"/>
                    <a:pt x="950" y="105"/>
                    <a:pt x="950" y="80"/>
                  </a:cubicBezTo>
                  <a:lnTo>
                    <a:pt x="952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7877592" y="2338394"/>
              <a:ext cx="192941" cy="238803"/>
            </a:xfrm>
            <a:custGeom>
              <a:rect b="b" l="l" r="r" t="t"/>
              <a:pathLst>
                <a:path extrusionOk="0" h="151" w="122">
                  <a:moveTo>
                    <a:pt x="4" y="147"/>
                  </a:moveTo>
                  <a:lnTo>
                    <a:pt x="4" y="147"/>
                  </a:lnTo>
                  <a:cubicBezTo>
                    <a:pt x="2" y="136"/>
                    <a:pt x="2" y="124"/>
                    <a:pt x="2" y="113"/>
                  </a:cubicBezTo>
                  <a:cubicBezTo>
                    <a:pt x="2" y="101"/>
                    <a:pt x="0" y="88"/>
                    <a:pt x="0" y="78"/>
                  </a:cubicBezTo>
                  <a:cubicBezTo>
                    <a:pt x="0" y="52"/>
                    <a:pt x="0" y="27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2"/>
                    <a:pt x="42" y="2"/>
                    <a:pt x="61" y="2"/>
                  </a:cubicBezTo>
                  <a:cubicBezTo>
                    <a:pt x="80" y="2"/>
                    <a:pt x="99" y="2"/>
                    <a:pt x="118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2" y="27"/>
                    <a:pt x="122" y="52"/>
                    <a:pt x="122" y="76"/>
                  </a:cubicBezTo>
                  <a:cubicBezTo>
                    <a:pt x="122" y="99"/>
                    <a:pt x="122" y="124"/>
                    <a:pt x="122" y="147"/>
                  </a:cubicBezTo>
                  <a:cubicBezTo>
                    <a:pt x="122" y="151"/>
                    <a:pt x="122" y="151"/>
                    <a:pt x="122" y="151"/>
                  </a:cubicBezTo>
                  <a:cubicBezTo>
                    <a:pt x="118" y="151"/>
                    <a:pt x="118" y="151"/>
                    <a:pt x="118" y="151"/>
                  </a:cubicBezTo>
                  <a:cubicBezTo>
                    <a:pt x="99" y="151"/>
                    <a:pt x="80" y="151"/>
                    <a:pt x="59" y="149"/>
                  </a:cubicBezTo>
                  <a:lnTo>
                    <a:pt x="4" y="147"/>
                  </a:lnTo>
                  <a:moveTo>
                    <a:pt x="4" y="147"/>
                  </a:moveTo>
                  <a:lnTo>
                    <a:pt x="4" y="147"/>
                  </a:lnTo>
                  <a:cubicBezTo>
                    <a:pt x="63" y="145"/>
                    <a:pt x="63" y="145"/>
                    <a:pt x="63" y="145"/>
                  </a:cubicBezTo>
                  <a:cubicBezTo>
                    <a:pt x="80" y="143"/>
                    <a:pt x="99" y="143"/>
                    <a:pt x="118" y="143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4" y="124"/>
                    <a:pt x="114" y="99"/>
                    <a:pt x="114" y="76"/>
                  </a:cubicBezTo>
                  <a:cubicBezTo>
                    <a:pt x="114" y="52"/>
                    <a:pt x="116" y="27"/>
                    <a:pt x="116" y="4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99" y="6"/>
                    <a:pt x="80" y="4"/>
                    <a:pt x="61" y="4"/>
                  </a:cubicBezTo>
                  <a:cubicBezTo>
                    <a:pt x="42" y="4"/>
                    <a:pt x="23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27"/>
                    <a:pt x="8" y="50"/>
                    <a:pt x="6" y="73"/>
                  </a:cubicBezTo>
                  <a:cubicBezTo>
                    <a:pt x="6" y="86"/>
                    <a:pt x="6" y="99"/>
                    <a:pt x="6" y="109"/>
                  </a:cubicBezTo>
                  <a:cubicBezTo>
                    <a:pt x="6" y="122"/>
                    <a:pt x="4" y="134"/>
                    <a:pt x="4" y="14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9350" lIns="90000" spcFirstLastPara="1" rIns="90000" wrap="square" tIns="9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757399" y="2483890"/>
              <a:ext cx="39537" cy="3163"/>
            </a:xfrm>
            <a:custGeom>
              <a:rect b="b" l="l" r="r" t="t"/>
              <a:pathLst>
                <a:path extrusionOk="0" h="2" w="2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9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777958" y="2501286"/>
              <a:ext cx="60096" cy="3163"/>
            </a:xfrm>
            <a:custGeom>
              <a:rect b="b" l="l" r="r" t="t"/>
              <a:pathLst>
                <a:path extrusionOk="0" h="2" w="38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31" y="0"/>
                    <a:pt x="38" y="0"/>
                  </a:cubicBezTo>
                  <a:cubicBezTo>
                    <a:pt x="31" y="0"/>
                    <a:pt x="25" y="0"/>
                    <a:pt x="19" y="2"/>
                  </a:cubicBezTo>
                  <a:cubicBezTo>
                    <a:pt x="12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707296" y="2553475"/>
              <a:ext cx="1511895" cy="249873"/>
            </a:xfrm>
            <a:custGeom>
              <a:rect b="b" l="l" r="r" t="t"/>
              <a:pathLst>
                <a:path extrusionOk="0" h="158" w="956">
                  <a:moveTo>
                    <a:pt x="952" y="9"/>
                  </a:moveTo>
                  <a:lnTo>
                    <a:pt x="952" y="9"/>
                  </a:lnTo>
                  <a:cubicBezTo>
                    <a:pt x="954" y="78"/>
                    <a:pt x="954" y="78"/>
                    <a:pt x="954" y="78"/>
                  </a:cubicBezTo>
                  <a:cubicBezTo>
                    <a:pt x="954" y="103"/>
                    <a:pt x="956" y="127"/>
                    <a:pt x="956" y="152"/>
                  </a:cubicBezTo>
                  <a:cubicBezTo>
                    <a:pt x="956" y="156"/>
                    <a:pt x="956" y="156"/>
                    <a:pt x="956" y="156"/>
                  </a:cubicBezTo>
                  <a:cubicBezTo>
                    <a:pt x="952" y="156"/>
                    <a:pt x="952" y="156"/>
                    <a:pt x="952" y="156"/>
                  </a:cubicBezTo>
                  <a:cubicBezTo>
                    <a:pt x="833" y="158"/>
                    <a:pt x="833" y="158"/>
                    <a:pt x="833" y="158"/>
                  </a:cubicBezTo>
                  <a:cubicBezTo>
                    <a:pt x="715" y="158"/>
                    <a:pt x="715" y="158"/>
                    <a:pt x="715" y="158"/>
                  </a:cubicBezTo>
                  <a:cubicBezTo>
                    <a:pt x="656" y="158"/>
                    <a:pt x="656" y="158"/>
                    <a:pt x="656" y="158"/>
                  </a:cubicBezTo>
                  <a:cubicBezTo>
                    <a:pt x="597" y="158"/>
                    <a:pt x="597" y="158"/>
                    <a:pt x="597" y="158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479" y="156"/>
                    <a:pt x="479" y="156"/>
                    <a:pt x="479" y="156"/>
                  </a:cubicBezTo>
                  <a:cubicBezTo>
                    <a:pt x="361" y="154"/>
                    <a:pt x="361" y="154"/>
                    <a:pt x="361" y="154"/>
                  </a:cubicBezTo>
                  <a:cubicBezTo>
                    <a:pt x="321" y="154"/>
                    <a:pt x="281" y="154"/>
                    <a:pt x="242" y="154"/>
                  </a:cubicBezTo>
                  <a:cubicBezTo>
                    <a:pt x="164" y="154"/>
                    <a:pt x="84" y="154"/>
                    <a:pt x="6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6" y="2"/>
                    <a:pt x="164" y="2"/>
                    <a:pt x="244" y="0"/>
                  </a:cubicBezTo>
                  <a:cubicBezTo>
                    <a:pt x="324" y="0"/>
                    <a:pt x="404" y="2"/>
                    <a:pt x="481" y="2"/>
                  </a:cubicBezTo>
                  <a:cubicBezTo>
                    <a:pt x="561" y="2"/>
                    <a:pt x="639" y="5"/>
                    <a:pt x="719" y="5"/>
                  </a:cubicBezTo>
                  <a:lnTo>
                    <a:pt x="952" y="9"/>
                  </a:lnTo>
                  <a:moveTo>
                    <a:pt x="950" y="11"/>
                  </a:moveTo>
                  <a:lnTo>
                    <a:pt x="950" y="11"/>
                  </a:lnTo>
                  <a:cubicBezTo>
                    <a:pt x="713" y="15"/>
                    <a:pt x="713" y="15"/>
                    <a:pt x="713" y="15"/>
                  </a:cubicBezTo>
                  <a:cubicBezTo>
                    <a:pt x="633" y="15"/>
                    <a:pt x="553" y="17"/>
                    <a:pt x="475" y="17"/>
                  </a:cubicBezTo>
                  <a:cubicBezTo>
                    <a:pt x="397" y="17"/>
                    <a:pt x="319" y="19"/>
                    <a:pt x="242" y="17"/>
                  </a:cubicBezTo>
                  <a:cubicBezTo>
                    <a:pt x="162" y="17"/>
                    <a:pt x="84" y="17"/>
                    <a:pt x="6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84" y="148"/>
                    <a:pt x="164" y="148"/>
                    <a:pt x="242" y="148"/>
                  </a:cubicBezTo>
                  <a:cubicBezTo>
                    <a:pt x="281" y="148"/>
                    <a:pt x="321" y="148"/>
                    <a:pt x="361" y="148"/>
                  </a:cubicBezTo>
                  <a:cubicBezTo>
                    <a:pt x="479" y="145"/>
                    <a:pt x="479" y="145"/>
                    <a:pt x="479" y="145"/>
                  </a:cubicBezTo>
                  <a:cubicBezTo>
                    <a:pt x="538" y="143"/>
                    <a:pt x="538" y="143"/>
                    <a:pt x="538" y="143"/>
                  </a:cubicBezTo>
                  <a:cubicBezTo>
                    <a:pt x="597" y="143"/>
                    <a:pt x="597" y="143"/>
                    <a:pt x="597" y="143"/>
                  </a:cubicBezTo>
                  <a:cubicBezTo>
                    <a:pt x="656" y="143"/>
                    <a:pt x="656" y="143"/>
                    <a:pt x="656" y="143"/>
                  </a:cubicBezTo>
                  <a:cubicBezTo>
                    <a:pt x="715" y="143"/>
                    <a:pt x="715" y="143"/>
                    <a:pt x="715" y="143"/>
                  </a:cubicBezTo>
                  <a:cubicBezTo>
                    <a:pt x="833" y="143"/>
                    <a:pt x="833" y="143"/>
                    <a:pt x="833" y="143"/>
                  </a:cubicBezTo>
                  <a:cubicBezTo>
                    <a:pt x="952" y="145"/>
                    <a:pt x="952" y="145"/>
                    <a:pt x="952" y="145"/>
                  </a:cubicBezTo>
                  <a:cubicBezTo>
                    <a:pt x="946" y="152"/>
                    <a:pt x="946" y="152"/>
                    <a:pt x="946" y="152"/>
                  </a:cubicBezTo>
                  <a:cubicBezTo>
                    <a:pt x="948" y="129"/>
                    <a:pt x="948" y="106"/>
                    <a:pt x="948" y="82"/>
                  </a:cubicBezTo>
                  <a:lnTo>
                    <a:pt x="950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875" lIns="90000" spcFirstLastPara="1" rIns="90000" wrap="square" tIns="11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906058" y="2561382"/>
              <a:ext cx="194522" cy="238803"/>
            </a:xfrm>
            <a:custGeom>
              <a:rect b="b" l="l" r="r" t="t"/>
              <a:pathLst>
                <a:path extrusionOk="0" h="151" w="123">
                  <a:moveTo>
                    <a:pt x="3" y="147"/>
                  </a:moveTo>
                  <a:lnTo>
                    <a:pt x="3" y="147"/>
                  </a:lnTo>
                  <a:cubicBezTo>
                    <a:pt x="3" y="136"/>
                    <a:pt x="3" y="124"/>
                    <a:pt x="1" y="113"/>
                  </a:cubicBezTo>
                  <a:cubicBezTo>
                    <a:pt x="1" y="101"/>
                    <a:pt x="1" y="88"/>
                    <a:pt x="1" y="77"/>
                  </a:cubicBezTo>
                  <a:cubicBezTo>
                    <a:pt x="1" y="52"/>
                    <a:pt x="-1" y="27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2"/>
                    <a:pt x="41" y="2"/>
                    <a:pt x="60" y="2"/>
                  </a:cubicBezTo>
                  <a:cubicBezTo>
                    <a:pt x="79" y="2"/>
                    <a:pt x="98" y="2"/>
                    <a:pt x="117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27"/>
                    <a:pt x="121" y="52"/>
                    <a:pt x="121" y="75"/>
                  </a:cubicBezTo>
                  <a:cubicBezTo>
                    <a:pt x="123" y="98"/>
                    <a:pt x="123" y="124"/>
                    <a:pt x="123" y="147"/>
                  </a:cubicBezTo>
                  <a:cubicBezTo>
                    <a:pt x="123" y="151"/>
                    <a:pt x="123" y="151"/>
                    <a:pt x="123" y="151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98" y="151"/>
                    <a:pt x="79" y="151"/>
                    <a:pt x="60" y="149"/>
                  </a:cubicBezTo>
                  <a:lnTo>
                    <a:pt x="3" y="147"/>
                  </a:lnTo>
                  <a:moveTo>
                    <a:pt x="3" y="147"/>
                  </a:moveTo>
                  <a:lnTo>
                    <a:pt x="3" y="147"/>
                  </a:lnTo>
                  <a:cubicBezTo>
                    <a:pt x="62" y="145"/>
                    <a:pt x="62" y="145"/>
                    <a:pt x="62" y="145"/>
                  </a:cubicBezTo>
                  <a:cubicBezTo>
                    <a:pt x="81" y="143"/>
                    <a:pt x="100" y="143"/>
                    <a:pt x="117" y="143"/>
                  </a:cubicBezTo>
                  <a:cubicBezTo>
                    <a:pt x="112" y="147"/>
                    <a:pt x="112" y="147"/>
                    <a:pt x="112" y="147"/>
                  </a:cubicBezTo>
                  <a:cubicBezTo>
                    <a:pt x="112" y="124"/>
                    <a:pt x="112" y="98"/>
                    <a:pt x="114" y="75"/>
                  </a:cubicBezTo>
                  <a:cubicBezTo>
                    <a:pt x="114" y="52"/>
                    <a:pt x="114" y="27"/>
                    <a:pt x="114" y="4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98" y="6"/>
                    <a:pt x="79" y="4"/>
                    <a:pt x="60" y="4"/>
                  </a:cubicBezTo>
                  <a:cubicBezTo>
                    <a:pt x="41" y="4"/>
                    <a:pt x="22" y="6"/>
                    <a:pt x="3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7"/>
                    <a:pt x="7" y="50"/>
                    <a:pt x="7" y="73"/>
                  </a:cubicBezTo>
                  <a:cubicBezTo>
                    <a:pt x="7" y="86"/>
                    <a:pt x="5" y="98"/>
                    <a:pt x="5" y="109"/>
                  </a:cubicBezTo>
                  <a:cubicBezTo>
                    <a:pt x="5" y="122"/>
                    <a:pt x="5" y="134"/>
                    <a:pt x="3" y="14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9350" lIns="90000" spcFirstLastPara="1" rIns="90000" wrap="square" tIns="9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181740" y="2724275"/>
              <a:ext cx="77493" cy="3163"/>
            </a:xfrm>
            <a:custGeom>
              <a:rect b="b" l="l" r="r" t="t"/>
              <a:pathLst>
                <a:path extrusionOk="0" h="2" w="49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0"/>
                    <a:pt x="26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40" y="2"/>
                    <a:pt x="32" y="2"/>
                    <a:pt x="26" y="2"/>
                  </a:cubicBezTo>
                  <a:cubicBezTo>
                    <a:pt x="17" y="2"/>
                    <a:pt x="9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663014" y="2778045"/>
              <a:ext cx="1513476" cy="248292"/>
            </a:xfrm>
            <a:custGeom>
              <a:rect b="b" l="l" r="r" t="t"/>
              <a:pathLst>
                <a:path extrusionOk="0" h="157" w="957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864940" y="2790697"/>
              <a:ext cx="192941" cy="235640"/>
            </a:xfrm>
            <a:custGeom>
              <a:rect b="b" l="l" r="r" t="t"/>
              <a:pathLst>
                <a:path extrusionOk="0" h="149" w="122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767392" y="2839723"/>
              <a:ext cx="22141" cy="4744"/>
            </a:xfrm>
            <a:custGeom>
              <a:rect b="b" l="l" r="r" t="t"/>
              <a:pathLst>
                <a:path extrusionOk="0" h="3" w="14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753159" y="2853956"/>
              <a:ext cx="60096" cy="3163"/>
            </a:xfrm>
            <a:custGeom>
              <a:rect b="b" l="l" r="r" t="t"/>
              <a:pathLst>
                <a:path extrusionOk="0" h="2" w="38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871266" y="2999452"/>
              <a:ext cx="172381" cy="0"/>
            </a:xfrm>
            <a:custGeom>
              <a:rect b="b" l="l" r="r" t="t"/>
              <a:pathLst>
                <a:path extrusionOk="0" fill="none" h="120000" w="109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97326" y="3001033"/>
              <a:ext cx="1918335" cy="314714"/>
            </a:xfrm>
            <a:custGeom>
              <a:rect b="b" l="l" r="r" t="t"/>
              <a:pathLst>
                <a:path extrusionOk="0" h="199" w="1213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6625" lIns="90000" spcFirstLastPara="1" rIns="90000" wrap="square" tIns="26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577615" y="3008941"/>
              <a:ext cx="63259" cy="300481"/>
            </a:xfrm>
            <a:custGeom>
              <a:rect b="b" l="l" r="r" t="t"/>
              <a:pathLst>
                <a:path extrusionOk="0" h="190" w="4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16785" y="3008941"/>
              <a:ext cx="63259" cy="300481"/>
            </a:xfrm>
            <a:custGeom>
              <a:rect b="b" l="l" r="r" t="t"/>
              <a:pathLst>
                <a:path extrusionOk="0" h="190" w="4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950340" y="3008941"/>
              <a:ext cx="63259" cy="300481"/>
            </a:xfrm>
            <a:custGeom>
              <a:rect b="b" l="l" r="r" t="t"/>
              <a:pathLst>
                <a:path extrusionOk="0" h="190" w="4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094255" y="3008941"/>
              <a:ext cx="58515" cy="300481"/>
            </a:xfrm>
            <a:custGeom>
              <a:rect b="b" l="l" r="r" t="t"/>
              <a:pathLst>
                <a:path extrusionOk="0" h="190" w="37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7784284" y="3059548"/>
              <a:ext cx="279922" cy="3163"/>
            </a:xfrm>
            <a:custGeom>
              <a:rect b="b" l="l" r="r" t="t"/>
              <a:pathLst>
                <a:path extrusionOk="0" h="2" w="177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804844" y="3083270"/>
              <a:ext cx="55352" cy="3163"/>
            </a:xfrm>
            <a:custGeom>
              <a:rect b="b" l="l" r="r" t="t"/>
              <a:pathLst>
                <a:path extrusionOk="0" h="2" w="35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484307" y="3086433"/>
              <a:ext cx="39537" cy="3163"/>
            </a:xfrm>
            <a:custGeom>
              <a:rect b="b" l="l" r="r" t="t"/>
              <a:pathLst>
                <a:path extrusionOk="0" h="2" w="2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417885" y="3102248"/>
              <a:ext cx="105959" cy="3163"/>
            </a:xfrm>
            <a:custGeom>
              <a:rect b="b" l="l" r="r" t="t"/>
              <a:pathLst>
                <a:path extrusionOk="0" h="2" w="67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903400" y="3116481"/>
              <a:ext cx="295737" cy="85400"/>
            </a:xfrm>
            <a:custGeom>
              <a:rect b="b" l="l" r="r" t="t"/>
              <a:pathLst>
                <a:path extrusionOk="0" h="54" w="187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574452" y="3290444"/>
              <a:ext cx="1635250" cy="604124"/>
            </a:xfrm>
            <a:custGeom>
              <a:rect b="b" l="l" r="r" t="t"/>
              <a:pathLst>
                <a:path extrusionOk="0" h="382" w="1034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581855" y="3306259"/>
              <a:ext cx="438070" cy="581984"/>
            </a:xfrm>
            <a:custGeom>
              <a:rect b="b" l="l" r="r" t="t"/>
              <a:pathLst>
                <a:path extrusionOk="0" h="368" w="277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588181" y="3323655"/>
              <a:ext cx="425418" cy="4744"/>
            </a:xfrm>
            <a:custGeom>
              <a:rect b="b" l="l" r="r" t="t"/>
              <a:pathLst>
                <a:path extrusionOk="0" fill="none" h="3" w="269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7086851" y="3379007"/>
              <a:ext cx="241966" cy="3163"/>
            </a:xfrm>
            <a:custGeom>
              <a:rect b="b" l="l" r="r" t="t"/>
              <a:pathLst>
                <a:path extrusionOk="0" h="2" w="153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148529" y="3394822"/>
              <a:ext cx="66422" cy="4744"/>
            </a:xfrm>
            <a:custGeom>
              <a:rect b="b" l="l" r="r" t="t"/>
              <a:pathLst>
                <a:path extrusionOk="0" h="3" w="42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773718" y="3428033"/>
              <a:ext cx="39537" cy="333692"/>
            </a:xfrm>
            <a:custGeom>
              <a:rect b="b" l="l" r="r" t="t"/>
              <a:pathLst>
                <a:path extrusionOk="0" h="211" w="25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0950" lIns="90000" spcFirstLastPara="1" rIns="90000" wrap="square" tIns="3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912888" y="3428033"/>
              <a:ext cx="39537" cy="333692"/>
            </a:xfrm>
            <a:custGeom>
              <a:rect b="b" l="l" r="r" t="t"/>
              <a:pathLst>
                <a:path extrusionOk="0" h="211" w="25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0950" lIns="90000" spcFirstLastPara="1" rIns="90000" wrap="square" tIns="3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843303" y="3454918"/>
              <a:ext cx="39537" cy="279922"/>
            </a:xfrm>
            <a:custGeom>
              <a:rect b="b" l="l" r="r" t="t"/>
              <a:pathLst>
                <a:path extrusionOk="0" h="177" w="25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700" lIns="90000" spcFirstLastPara="1" rIns="90000" wrap="square" tIns="18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97418" y="3538736"/>
              <a:ext cx="105959" cy="3163"/>
            </a:xfrm>
            <a:custGeom>
              <a:rect b="b" l="l" r="r" t="t"/>
              <a:pathLst>
                <a:path extrusionOk="0" h="2" w="67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398403" y="3777540"/>
              <a:ext cx="50607" cy="3163"/>
            </a:xfrm>
            <a:custGeom>
              <a:rect b="b" l="l" r="r" t="t"/>
              <a:pathLst>
                <a:path extrusionOk="0" h="2" w="32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404729" y="3791773"/>
              <a:ext cx="77493" cy="3163"/>
            </a:xfrm>
            <a:custGeom>
              <a:rect b="b" l="l" r="r" t="t"/>
              <a:pathLst>
                <a:path extrusionOk="0" h="2" w="49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104069" y="3880346"/>
              <a:ext cx="2705016" cy="164452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987218" y="3959410"/>
              <a:ext cx="1810795" cy="11070"/>
            </a:xfrm>
            <a:custGeom>
              <a:rect b="b" l="l" r="r" t="t"/>
              <a:pathLst>
                <a:path extrusionOk="0" h="7" w="1145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71385" y="3992624"/>
              <a:ext cx="1067291" cy="14218"/>
            </a:xfrm>
            <a:custGeom>
              <a:rect b="b" l="l" r="r" t="t"/>
              <a:pathLst>
                <a:path extrusionOk="0" h="9" w="1652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080021" y="4027413"/>
              <a:ext cx="313133" cy="316296"/>
            </a:xfrm>
            <a:custGeom>
              <a:rect b="b" l="l" r="r" t="t"/>
              <a:pathLst>
                <a:path extrusionOk="0" h="200" w="198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155932" y="4033739"/>
              <a:ext cx="14233" cy="226151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185980" y="4033739"/>
              <a:ext cx="7907" cy="153403"/>
            </a:xfrm>
            <a:custGeom>
              <a:rect b="b" l="l" r="r" t="t"/>
              <a:pathLst>
                <a:path extrusionOk="0" h="97" w="5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326732" y="4033739"/>
              <a:ext cx="12652" cy="199266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263473" y="4087509"/>
              <a:ext cx="12652" cy="202429"/>
            </a:xfrm>
            <a:custGeom>
              <a:rect b="b" l="l" r="r" t="t"/>
              <a:pathLst>
                <a:path extrusionOk="0" h="128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75" lIns="90000" spcFirstLastPara="1" rIns="900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1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142" name="Google Shape;1142;p31"/>
          <p:cNvGrpSpPr/>
          <p:nvPr/>
        </p:nvGrpSpPr>
        <p:grpSpPr>
          <a:xfrm>
            <a:off x="350950" y="349378"/>
            <a:ext cx="2932125" cy="4447447"/>
            <a:chOff x="350950" y="349378"/>
            <a:chExt cx="2932125" cy="4447447"/>
          </a:xfrm>
        </p:grpSpPr>
        <p:sp>
          <p:nvSpPr>
            <p:cNvPr id="1143" name="Google Shape;1143;p31"/>
            <p:cNvSpPr/>
            <p:nvPr/>
          </p:nvSpPr>
          <p:spPr>
            <a:xfrm>
              <a:off x="444975" y="4764550"/>
              <a:ext cx="2838100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1"/>
            <p:cNvSpPr/>
            <p:nvPr/>
          </p:nvSpPr>
          <p:spPr>
            <a:xfrm rot="-5400000">
              <a:off x="-1839474" y="2539802"/>
              <a:ext cx="4413123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dk1"/>
        </a:soli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32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47" name="Google Shape;1147;p32"/>
          <p:cNvSpPr/>
          <p:nvPr/>
        </p:nvSpPr>
        <p:spPr>
          <a:xfrm>
            <a:off x="444975" y="4764550"/>
            <a:ext cx="7985799" cy="32275"/>
          </a:xfrm>
          <a:custGeom>
            <a:rect b="b" l="l" r="r" t="t"/>
            <a:pathLst>
              <a:path extrusionOk="0" h="8" w="1951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5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" name="Google Shape;8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1" type="subTitle"/>
          </p:nvPr>
        </p:nvSpPr>
        <p:spPr>
          <a:xfrm>
            <a:off x="4840462" y="3740863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5"/>
          <p:cNvSpPr txBox="1"/>
          <p:nvPr>
            <p:ph idx="2" type="subTitle"/>
          </p:nvPr>
        </p:nvSpPr>
        <p:spPr>
          <a:xfrm>
            <a:off x="1797938" y="3740863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5"/>
          <p:cNvSpPr txBox="1"/>
          <p:nvPr>
            <p:ph idx="3" type="subTitle"/>
          </p:nvPr>
        </p:nvSpPr>
        <p:spPr>
          <a:xfrm>
            <a:off x="4840458" y="3423763"/>
            <a:ext cx="2505600" cy="4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4" type="subTitle"/>
          </p:nvPr>
        </p:nvSpPr>
        <p:spPr>
          <a:xfrm>
            <a:off x="1797938" y="3423763"/>
            <a:ext cx="2505600" cy="4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grpSp>
        <p:nvGrpSpPr>
          <p:cNvPr id="94" name="Google Shape;94;p5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95" name="Google Shape;95;p5"/>
            <p:cNvSpPr/>
            <p:nvPr/>
          </p:nvSpPr>
          <p:spPr>
            <a:xfrm>
              <a:off x="383225" y="4764550"/>
              <a:ext cx="831580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-1839474" y="2539802"/>
              <a:ext cx="4413123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Google Shape;10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02" name="Google Shape;102;p6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03" name="Google Shape;103;p6"/>
            <p:cNvSpPr/>
            <p:nvPr/>
          </p:nvSpPr>
          <p:spPr>
            <a:xfrm>
              <a:off x="376850" y="4764550"/>
              <a:ext cx="8322176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-970750" y="3410575"/>
              <a:ext cx="2675675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-498149" y="884153"/>
            <a:ext cx="1175174" cy="1017149"/>
            <a:chOff x="-498149" y="884153"/>
            <a:chExt cx="1175174" cy="1017149"/>
          </a:xfrm>
        </p:grpSpPr>
        <p:sp>
          <p:nvSpPr>
            <p:cNvPr id="108" name="Google Shape;108;p6"/>
            <p:cNvSpPr/>
            <p:nvPr/>
          </p:nvSpPr>
          <p:spPr>
            <a:xfrm flipH="1">
              <a:off x="319527" y="1747538"/>
              <a:ext cx="150687" cy="153765"/>
            </a:xfrm>
            <a:custGeom>
              <a:rect b="b" l="l" r="r" t="t"/>
              <a:pathLst>
                <a:path extrusionOk="0" h="200" w="196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441000" y="1750613"/>
              <a:ext cx="6919" cy="109942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26392" y="1750613"/>
              <a:ext cx="6919" cy="74576"/>
            </a:xfrm>
            <a:custGeom>
              <a:rect b="b" l="l" r="r" t="t"/>
              <a:pathLst>
                <a:path extrusionOk="0" h="97" w="9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 flipH="1">
              <a:off x="358737" y="1750613"/>
              <a:ext cx="6151" cy="96872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 flipH="1">
              <a:off x="395640" y="1815194"/>
              <a:ext cx="6919" cy="59968"/>
            </a:xfrm>
            <a:custGeom>
              <a:rect b="b" l="l" r="r" t="t"/>
              <a:pathLst>
                <a:path extrusionOk="0" h="78" w="9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 flipH="1">
              <a:off x="-498149" y="1676025"/>
              <a:ext cx="1175174" cy="79975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 flipH="1">
              <a:off x="-208647" y="1699102"/>
              <a:ext cx="882597" cy="6151"/>
            </a:xfrm>
            <a:custGeom>
              <a:rect b="b" l="l" r="r" t="t"/>
              <a:pathLst>
                <a:path extrusionOk="0" h="8" w="1148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 flipH="1">
              <a:off x="-116389" y="1713710"/>
              <a:ext cx="466669" cy="4613"/>
            </a:xfrm>
            <a:custGeom>
              <a:rect b="b" l="l" r="r" t="t"/>
              <a:pathLst>
                <a:path extrusionOk="0" h="6" w="607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 flipH="1">
              <a:off x="-317050" y="1731393"/>
              <a:ext cx="130698" cy="6151"/>
            </a:xfrm>
            <a:custGeom>
              <a:rect b="b" l="l" r="r" t="t"/>
              <a:pathLst>
                <a:path extrusionOk="0" h="8" w="17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 flipH="1" rot="5400000">
              <a:off x="-194051" y="1176693"/>
              <a:ext cx="800347" cy="215268"/>
            </a:xfrm>
            <a:custGeom>
              <a:rect b="b" l="l" r="r" t="t"/>
              <a:pathLst>
                <a:path extrusionOk="0" h="280" w="1041">
                  <a:moveTo>
                    <a:pt x="1037" y="9"/>
                  </a:moveTo>
                  <a:lnTo>
                    <a:pt x="1037" y="9"/>
                  </a:lnTo>
                  <a:cubicBezTo>
                    <a:pt x="1039" y="139"/>
                    <a:pt x="1039" y="139"/>
                    <a:pt x="1039" y="139"/>
                  </a:cubicBezTo>
                  <a:cubicBezTo>
                    <a:pt x="1041" y="274"/>
                    <a:pt x="1041" y="274"/>
                    <a:pt x="1041" y="274"/>
                  </a:cubicBezTo>
                  <a:cubicBezTo>
                    <a:pt x="1041" y="278"/>
                    <a:pt x="1041" y="278"/>
                    <a:pt x="1041" y="278"/>
                  </a:cubicBezTo>
                  <a:cubicBezTo>
                    <a:pt x="1034" y="278"/>
                    <a:pt x="1034" y="278"/>
                    <a:pt x="1034" y="278"/>
                  </a:cubicBezTo>
                  <a:cubicBezTo>
                    <a:pt x="951" y="280"/>
                    <a:pt x="864" y="280"/>
                    <a:pt x="778" y="280"/>
                  </a:cubicBezTo>
                  <a:cubicBezTo>
                    <a:pt x="650" y="280"/>
                    <a:pt x="650" y="280"/>
                    <a:pt x="650" y="280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3" y="276"/>
                    <a:pt x="263" y="276"/>
                    <a:pt x="263" y="276"/>
                  </a:cubicBezTo>
                  <a:cubicBezTo>
                    <a:pt x="135" y="276"/>
                    <a:pt x="135" y="276"/>
                    <a:pt x="135" y="276"/>
                  </a:cubicBezTo>
                  <a:cubicBezTo>
                    <a:pt x="6" y="278"/>
                    <a:pt x="6" y="278"/>
                    <a:pt x="6" y="278"/>
                  </a:cubicBezTo>
                  <a:cubicBezTo>
                    <a:pt x="2" y="278"/>
                    <a:pt x="2" y="278"/>
                    <a:pt x="2" y="278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524" y="2"/>
                    <a:pt x="524" y="2"/>
                    <a:pt x="524" y="2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7" y="9"/>
                  </a:lnTo>
                  <a:moveTo>
                    <a:pt x="1034" y="11"/>
                  </a:moveTo>
                  <a:lnTo>
                    <a:pt x="1034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7" y="17"/>
                    <a:pt x="517" y="17"/>
                    <a:pt x="517" y="17"/>
                  </a:cubicBezTo>
                  <a:cubicBezTo>
                    <a:pt x="263" y="19"/>
                    <a:pt x="263" y="19"/>
                    <a:pt x="263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1" y="274"/>
                    <a:pt x="11" y="274"/>
                    <a:pt x="11" y="274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263" y="270"/>
                    <a:pt x="263" y="270"/>
                    <a:pt x="263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650" y="265"/>
                    <a:pt x="650" y="265"/>
                    <a:pt x="650" y="265"/>
                  </a:cubicBezTo>
                  <a:cubicBezTo>
                    <a:pt x="778" y="265"/>
                    <a:pt x="778" y="265"/>
                    <a:pt x="778" y="265"/>
                  </a:cubicBezTo>
                  <a:cubicBezTo>
                    <a:pt x="864" y="265"/>
                    <a:pt x="951" y="265"/>
                    <a:pt x="1034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4" y="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 flipH="1" rot="5400000">
              <a:off x="189593" y="1473459"/>
              <a:ext cx="29215" cy="205273"/>
            </a:xfrm>
            <a:custGeom>
              <a:rect b="b" l="l" r="r" t="t"/>
              <a:pathLst>
                <a:path extrusionOk="0" h="267" w="38">
                  <a:moveTo>
                    <a:pt x="34" y="2"/>
                  </a:moveTo>
                  <a:lnTo>
                    <a:pt x="34" y="2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8" y="88"/>
                    <a:pt x="38" y="109"/>
                    <a:pt x="38" y="132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6" y="221"/>
                    <a:pt x="36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2" y="242"/>
                    <a:pt x="0" y="221"/>
                    <a:pt x="0" y="197"/>
                  </a:cubicBezTo>
                  <a:cubicBezTo>
                    <a:pt x="0" y="176"/>
                    <a:pt x="0" y="155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2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2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8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5"/>
                    <a:pt x="8" y="176"/>
                    <a:pt x="8" y="197"/>
                  </a:cubicBezTo>
                  <a:cubicBezTo>
                    <a:pt x="8" y="221"/>
                    <a:pt x="8" y="242"/>
                    <a:pt x="6" y="265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4" y="242"/>
                    <a:pt x="34" y="221"/>
                    <a:pt x="32" y="200"/>
                  </a:cubicBezTo>
                  <a:cubicBezTo>
                    <a:pt x="32" y="176"/>
                    <a:pt x="32" y="155"/>
                    <a:pt x="32" y="134"/>
                  </a:cubicBezTo>
                  <a:cubicBezTo>
                    <a:pt x="29" y="113"/>
                    <a:pt x="32" y="90"/>
                    <a:pt x="32" y="69"/>
                  </a:cubicBezTo>
                  <a:cubicBezTo>
                    <a:pt x="32" y="46"/>
                    <a:pt x="34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 flipH="1" rot="5400000">
              <a:off x="286079" y="1576096"/>
              <a:ext cx="17683" cy="2306"/>
            </a:xfrm>
            <a:custGeom>
              <a:rect b="b" l="l" r="r" t="t"/>
              <a:pathLst>
                <a:path extrusionOk="0" fill="none" h="3" w="23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3"/>
                    <a:pt x="23" y="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 flipH="1" rot="5400000">
              <a:off x="132315" y="932590"/>
              <a:ext cx="145308" cy="206811"/>
            </a:xfrm>
            <a:custGeom>
              <a:rect b="b" l="l" r="r" t="t"/>
              <a:pathLst>
                <a:path extrusionOk="0" h="269" w="189">
                  <a:moveTo>
                    <a:pt x="185" y="4"/>
                  </a:moveTo>
                  <a:lnTo>
                    <a:pt x="185" y="4"/>
                  </a:lnTo>
                  <a:cubicBezTo>
                    <a:pt x="187" y="46"/>
                    <a:pt x="187" y="90"/>
                    <a:pt x="187" y="134"/>
                  </a:cubicBezTo>
                  <a:cubicBezTo>
                    <a:pt x="187" y="155"/>
                    <a:pt x="189" y="178"/>
                    <a:pt x="189" y="199"/>
                  </a:cubicBezTo>
                  <a:cubicBezTo>
                    <a:pt x="189" y="223"/>
                    <a:pt x="187" y="244"/>
                    <a:pt x="187" y="267"/>
                  </a:cubicBezTo>
                  <a:cubicBezTo>
                    <a:pt x="187" y="269"/>
                    <a:pt x="187" y="269"/>
                    <a:pt x="187" y="269"/>
                  </a:cubicBezTo>
                  <a:cubicBezTo>
                    <a:pt x="185" y="269"/>
                    <a:pt x="185" y="269"/>
                    <a:pt x="185" y="269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65" y="267"/>
                    <a:pt x="33" y="267"/>
                    <a:pt x="4" y="269"/>
                  </a:cubicBezTo>
                  <a:cubicBezTo>
                    <a:pt x="2" y="269"/>
                    <a:pt x="2" y="269"/>
                    <a:pt x="2" y="269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23"/>
                    <a:pt x="0" y="178"/>
                    <a:pt x="0" y="134"/>
                  </a:cubicBezTo>
                  <a:cubicBezTo>
                    <a:pt x="0" y="113"/>
                    <a:pt x="0" y="90"/>
                    <a:pt x="0" y="6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5" y="0"/>
                    <a:pt x="94" y="0"/>
                  </a:cubicBezTo>
                  <a:lnTo>
                    <a:pt x="185" y="4"/>
                  </a:lnTo>
                  <a:moveTo>
                    <a:pt x="185" y="4"/>
                  </a:moveTo>
                  <a:lnTo>
                    <a:pt x="185" y="4"/>
                  </a:lnTo>
                  <a:cubicBezTo>
                    <a:pt x="92" y="6"/>
                    <a:pt x="92" y="6"/>
                    <a:pt x="92" y="6"/>
                  </a:cubicBezTo>
                  <a:cubicBezTo>
                    <a:pt x="63" y="6"/>
                    <a:pt x="3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90"/>
                    <a:pt x="8" y="113"/>
                    <a:pt x="8" y="134"/>
                  </a:cubicBezTo>
                  <a:cubicBezTo>
                    <a:pt x="8" y="178"/>
                    <a:pt x="8" y="223"/>
                    <a:pt x="6" y="267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33" y="265"/>
                    <a:pt x="65" y="265"/>
                    <a:pt x="94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85" y="263"/>
                    <a:pt x="185" y="263"/>
                    <a:pt x="185" y="263"/>
                  </a:cubicBezTo>
                  <a:cubicBezTo>
                    <a:pt x="183" y="267"/>
                    <a:pt x="183" y="267"/>
                    <a:pt x="183" y="267"/>
                  </a:cubicBezTo>
                  <a:cubicBezTo>
                    <a:pt x="180" y="244"/>
                    <a:pt x="180" y="223"/>
                    <a:pt x="180" y="202"/>
                  </a:cubicBezTo>
                  <a:cubicBezTo>
                    <a:pt x="180" y="178"/>
                    <a:pt x="180" y="157"/>
                    <a:pt x="180" y="136"/>
                  </a:cubicBezTo>
                  <a:cubicBezTo>
                    <a:pt x="183" y="92"/>
                    <a:pt x="183" y="48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 flipH="1" rot="5400000">
              <a:off x="49899" y="1307168"/>
              <a:ext cx="622266" cy="120700"/>
            </a:xfrm>
            <a:custGeom>
              <a:rect b="b" l="l" r="r" t="t"/>
              <a:pathLst>
                <a:path extrusionOk="0" h="157" w="1034">
                  <a:moveTo>
                    <a:pt x="1028" y="149"/>
                  </a:moveTo>
                  <a:lnTo>
                    <a:pt x="1028" y="149"/>
                  </a:lnTo>
                  <a:cubicBezTo>
                    <a:pt x="1026" y="77"/>
                    <a:pt x="1026" y="77"/>
                    <a:pt x="1026" y="77"/>
                  </a:cubicBezTo>
                  <a:cubicBezTo>
                    <a:pt x="1026" y="54"/>
                    <a:pt x="1026" y="31"/>
                    <a:pt x="1024" y="8"/>
                  </a:cubicBezTo>
                  <a:cubicBezTo>
                    <a:pt x="1030" y="12"/>
                    <a:pt x="1030" y="12"/>
                    <a:pt x="1030" y="12"/>
                  </a:cubicBezTo>
                  <a:cubicBezTo>
                    <a:pt x="902" y="14"/>
                    <a:pt x="902" y="14"/>
                    <a:pt x="902" y="14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10" y="16"/>
                    <a:pt x="710" y="16"/>
                    <a:pt x="710" y="16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582" y="14"/>
                    <a:pt x="582" y="14"/>
                    <a:pt x="582" y="14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391" y="12"/>
                    <a:pt x="391" y="12"/>
                    <a:pt x="391" y="12"/>
                  </a:cubicBezTo>
                  <a:cubicBezTo>
                    <a:pt x="347" y="10"/>
                    <a:pt x="305" y="10"/>
                    <a:pt x="263" y="10"/>
                  </a:cubicBezTo>
                  <a:cubicBezTo>
                    <a:pt x="177" y="10"/>
                    <a:pt x="92" y="10"/>
                    <a:pt x="6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149"/>
                    <a:pt x="15" y="149"/>
                    <a:pt x="15" y="149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92" y="140"/>
                    <a:pt x="177" y="140"/>
                    <a:pt x="261" y="140"/>
                  </a:cubicBezTo>
                  <a:cubicBezTo>
                    <a:pt x="345" y="140"/>
                    <a:pt x="431" y="140"/>
                    <a:pt x="515" y="140"/>
                  </a:cubicBezTo>
                  <a:cubicBezTo>
                    <a:pt x="599" y="140"/>
                    <a:pt x="685" y="142"/>
                    <a:pt x="769" y="145"/>
                  </a:cubicBezTo>
                  <a:lnTo>
                    <a:pt x="1028" y="149"/>
                  </a:lnTo>
                  <a:moveTo>
                    <a:pt x="1030" y="149"/>
                  </a:moveTo>
                  <a:lnTo>
                    <a:pt x="1030" y="149"/>
                  </a:lnTo>
                  <a:cubicBezTo>
                    <a:pt x="778" y="153"/>
                    <a:pt x="778" y="153"/>
                    <a:pt x="778" y="153"/>
                  </a:cubicBezTo>
                  <a:cubicBezTo>
                    <a:pt x="692" y="155"/>
                    <a:pt x="608" y="157"/>
                    <a:pt x="521" y="157"/>
                  </a:cubicBezTo>
                  <a:cubicBezTo>
                    <a:pt x="435" y="157"/>
                    <a:pt x="351" y="157"/>
                    <a:pt x="265" y="157"/>
                  </a:cubicBezTo>
                  <a:cubicBezTo>
                    <a:pt x="179" y="157"/>
                    <a:pt x="92" y="155"/>
                    <a:pt x="6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2" y="4"/>
                    <a:pt x="177" y="6"/>
                    <a:pt x="263" y="6"/>
                  </a:cubicBezTo>
                  <a:cubicBezTo>
                    <a:pt x="305" y="4"/>
                    <a:pt x="347" y="4"/>
                    <a:pt x="391" y="4"/>
                  </a:cubicBezTo>
                  <a:cubicBezTo>
                    <a:pt x="517" y="2"/>
                    <a:pt x="517" y="2"/>
                    <a:pt x="517" y="2"/>
                  </a:cubicBezTo>
                  <a:cubicBezTo>
                    <a:pt x="582" y="2"/>
                    <a:pt x="582" y="2"/>
                    <a:pt x="582" y="2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710" y="0"/>
                    <a:pt x="710" y="0"/>
                    <a:pt x="710" y="0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902" y="2"/>
                    <a:pt x="902" y="2"/>
                    <a:pt x="902" y="2"/>
                  </a:cubicBezTo>
                  <a:cubicBezTo>
                    <a:pt x="1030" y="4"/>
                    <a:pt x="1030" y="4"/>
                    <a:pt x="1030" y="4"/>
                  </a:cubicBezTo>
                  <a:cubicBezTo>
                    <a:pt x="1034" y="4"/>
                    <a:pt x="1034" y="4"/>
                    <a:pt x="1034" y="4"/>
                  </a:cubicBezTo>
                  <a:cubicBezTo>
                    <a:pt x="1034" y="8"/>
                    <a:pt x="1034" y="8"/>
                    <a:pt x="1034" y="8"/>
                  </a:cubicBezTo>
                  <a:cubicBezTo>
                    <a:pt x="1032" y="33"/>
                    <a:pt x="1032" y="56"/>
                    <a:pt x="1032" y="79"/>
                  </a:cubicBezTo>
                  <a:lnTo>
                    <a:pt x="1030" y="14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 flipH="1" rot="5400000">
              <a:off x="355548" y="1552369"/>
              <a:ext cx="18656" cy="109937"/>
            </a:xfrm>
            <a:custGeom>
              <a:rect b="b" l="l" r="r" t="t"/>
              <a:pathLst>
                <a:path extrusionOk="0" h="143" w="31">
                  <a:moveTo>
                    <a:pt x="27" y="140"/>
                  </a:moveTo>
                  <a:lnTo>
                    <a:pt x="27" y="140"/>
                  </a:lnTo>
                  <a:cubicBezTo>
                    <a:pt x="25" y="128"/>
                    <a:pt x="25" y="115"/>
                    <a:pt x="25" y="105"/>
                  </a:cubicBezTo>
                  <a:cubicBezTo>
                    <a:pt x="23" y="92"/>
                    <a:pt x="23" y="82"/>
                    <a:pt x="23" y="71"/>
                  </a:cubicBezTo>
                  <a:cubicBezTo>
                    <a:pt x="23" y="59"/>
                    <a:pt x="25" y="48"/>
                    <a:pt x="25" y="37"/>
                  </a:cubicBezTo>
                  <a:cubicBezTo>
                    <a:pt x="25" y="27"/>
                    <a:pt x="27" y="14"/>
                    <a:pt x="25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27"/>
                    <a:pt x="8" y="48"/>
                    <a:pt x="8" y="71"/>
                  </a:cubicBezTo>
                  <a:cubicBezTo>
                    <a:pt x="8" y="84"/>
                    <a:pt x="8" y="94"/>
                    <a:pt x="8" y="107"/>
                  </a:cubicBezTo>
                  <a:cubicBezTo>
                    <a:pt x="8" y="117"/>
                    <a:pt x="6" y="130"/>
                    <a:pt x="6" y="140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10" y="138"/>
                    <a:pt x="19" y="140"/>
                    <a:pt x="27" y="140"/>
                  </a:cubicBezTo>
                  <a:moveTo>
                    <a:pt x="27" y="140"/>
                  </a:moveTo>
                  <a:lnTo>
                    <a:pt x="27" y="140"/>
                  </a:lnTo>
                  <a:cubicBezTo>
                    <a:pt x="19" y="143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0"/>
                    <a:pt x="0" y="117"/>
                    <a:pt x="0" y="107"/>
                  </a:cubicBezTo>
                  <a:cubicBezTo>
                    <a:pt x="0" y="94"/>
                    <a:pt x="0" y="84"/>
                    <a:pt x="0" y="71"/>
                  </a:cubicBezTo>
                  <a:cubicBezTo>
                    <a:pt x="0" y="48"/>
                    <a:pt x="0" y="27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2" y="2"/>
                    <a:pt x="21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14"/>
                    <a:pt x="29" y="27"/>
                    <a:pt x="29" y="37"/>
                  </a:cubicBezTo>
                  <a:cubicBezTo>
                    <a:pt x="29" y="50"/>
                    <a:pt x="31" y="63"/>
                    <a:pt x="31" y="73"/>
                  </a:cubicBezTo>
                  <a:cubicBezTo>
                    <a:pt x="29" y="86"/>
                    <a:pt x="29" y="96"/>
                    <a:pt x="29" y="109"/>
                  </a:cubicBezTo>
                  <a:cubicBezTo>
                    <a:pt x="29" y="120"/>
                    <a:pt x="27" y="130"/>
                    <a:pt x="27" y="14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 flipH="1" rot="5400000">
              <a:off x="351236" y="1074234"/>
              <a:ext cx="18054" cy="109937"/>
            </a:xfrm>
            <a:custGeom>
              <a:rect b="b" l="l" r="r" t="t"/>
              <a:pathLst>
                <a:path extrusionOk="0" h="143" w="30">
                  <a:moveTo>
                    <a:pt x="25" y="141"/>
                  </a:moveTo>
                  <a:lnTo>
                    <a:pt x="25" y="141"/>
                  </a:lnTo>
                  <a:cubicBezTo>
                    <a:pt x="25" y="128"/>
                    <a:pt x="25" y="116"/>
                    <a:pt x="25" y="105"/>
                  </a:cubicBezTo>
                  <a:cubicBezTo>
                    <a:pt x="23" y="93"/>
                    <a:pt x="23" y="82"/>
                    <a:pt x="23" y="69"/>
                  </a:cubicBezTo>
                  <a:cubicBezTo>
                    <a:pt x="23" y="59"/>
                    <a:pt x="25" y="48"/>
                    <a:pt x="25" y="38"/>
                  </a:cubicBezTo>
                  <a:cubicBezTo>
                    <a:pt x="25" y="25"/>
                    <a:pt x="25" y="15"/>
                    <a:pt x="25" y="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8" y="48"/>
                    <a:pt x="8" y="71"/>
                  </a:cubicBezTo>
                  <a:cubicBezTo>
                    <a:pt x="8" y="84"/>
                    <a:pt x="8" y="95"/>
                    <a:pt x="8" y="105"/>
                  </a:cubicBezTo>
                  <a:cubicBezTo>
                    <a:pt x="8" y="118"/>
                    <a:pt x="6" y="128"/>
                    <a:pt x="6" y="141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10" y="139"/>
                    <a:pt x="19" y="139"/>
                    <a:pt x="25" y="141"/>
                  </a:cubicBezTo>
                  <a:moveTo>
                    <a:pt x="27" y="141"/>
                  </a:moveTo>
                  <a:lnTo>
                    <a:pt x="27" y="141"/>
                  </a:lnTo>
                  <a:cubicBezTo>
                    <a:pt x="19" y="141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28"/>
                    <a:pt x="0" y="118"/>
                    <a:pt x="0" y="105"/>
                  </a:cubicBezTo>
                  <a:cubicBezTo>
                    <a:pt x="0" y="95"/>
                    <a:pt x="0" y="84"/>
                    <a:pt x="0" y="71"/>
                  </a:cubicBezTo>
                  <a:cubicBezTo>
                    <a:pt x="0" y="48"/>
                    <a:pt x="0" y="25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0"/>
                    <a:pt x="19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9" y="2"/>
                  </a:lnTo>
                  <a:cubicBezTo>
                    <a:pt x="27" y="15"/>
                    <a:pt x="29" y="25"/>
                    <a:pt x="29" y="38"/>
                  </a:cubicBezTo>
                  <a:cubicBezTo>
                    <a:pt x="29" y="50"/>
                    <a:pt x="31" y="61"/>
                    <a:pt x="29" y="74"/>
                  </a:cubicBezTo>
                  <a:cubicBezTo>
                    <a:pt x="29" y="84"/>
                    <a:pt x="29" y="97"/>
                    <a:pt x="29" y="107"/>
                  </a:cubicBezTo>
                  <a:cubicBezTo>
                    <a:pt x="29" y="120"/>
                    <a:pt x="27" y="130"/>
                    <a:pt x="27" y="14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 flipH="1" rot="5400000">
              <a:off x="117702" y="1177087"/>
              <a:ext cx="800347" cy="214499"/>
            </a:xfrm>
            <a:custGeom>
              <a:rect b="b" l="l" r="r" t="t"/>
              <a:pathLst>
                <a:path extrusionOk="0" h="279" w="1041">
                  <a:moveTo>
                    <a:pt x="1037" y="8"/>
                  </a:moveTo>
                  <a:lnTo>
                    <a:pt x="1037" y="8"/>
                  </a:lnTo>
                  <a:cubicBezTo>
                    <a:pt x="1039" y="138"/>
                    <a:pt x="1039" y="138"/>
                    <a:pt x="1039" y="138"/>
                  </a:cubicBezTo>
                  <a:cubicBezTo>
                    <a:pt x="1041" y="271"/>
                    <a:pt x="1041" y="271"/>
                    <a:pt x="1041" y="271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34" y="277"/>
                    <a:pt x="1034" y="277"/>
                    <a:pt x="1034" y="277"/>
                  </a:cubicBezTo>
                  <a:cubicBezTo>
                    <a:pt x="950" y="277"/>
                    <a:pt x="864" y="277"/>
                    <a:pt x="778" y="279"/>
                  </a:cubicBezTo>
                  <a:cubicBezTo>
                    <a:pt x="650" y="277"/>
                    <a:pt x="650" y="277"/>
                    <a:pt x="650" y="277"/>
                  </a:cubicBezTo>
                  <a:cubicBezTo>
                    <a:pt x="521" y="275"/>
                    <a:pt x="521" y="275"/>
                    <a:pt x="521" y="275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265" y="273"/>
                    <a:pt x="265" y="273"/>
                    <a:pt x="265" y="273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2" y="271"/>
                    <a:pt x="2" y="271"/>
                    <a:pt x="2" y="27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782" y="4"/>
                    <a:pt x="782" y="4"/>
                    <a:pt x="782" y="4"/>
                  </a:cubicBezTo>
                  <a:lnTo>
                    <a:pt x="1037" y="8"/>
                  </a:lnTo>
                  <a:moveTo>
                    <a:pt x="1034" y="8"/>
                  </a:moveTo>
                  <a:lnTo>
                    <a:pt x="1034" y="8"/>
                  </a:lnTo>
                  <a:cubicBezTo>
                    <a:pt x="776" y="12"/>
                    <a:pt x="776" y="12"/>
                    <a:pt x="776" y="12"/>
                  </a:cubicBezTo>
                  <a:cubicBezTo>
                    <a:pt x="517" y="16"/>
                    <a:pt x="517" y="16"/>
                    <a:pt x="517" y="16"/>
                  </a:cubicBezTo>
                  <a:cubicBezTo>
                    <a:pt x="263" y="16"/>
                    <a:pt x="263" y="16"/>
                    <a:pt x="263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137" y="269"/>
                    <a:pt x="137" y="269"/>
                    <a:pt x="137" y="269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393" y="267"/>
                    <a:pt x="393" y="267"/>
                    <a:pt x="393" y="267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0" y="265"/>
                    <a:pt x="650" y="265"/>
                    <a:pt x="650" y="265"/>
                  </a:cubicBezTo>
                  <a:cubicBezTo>
                    <a:pt x="778" y="262"/>
                    <a:pt x="778" y="262"/>
                    <a:pt x="778" y="262"/>
                  </a:cubicBezTo>
                  <a:cubicBezTo>
                    <a:pt x="864" y="265"/>
                    <a:pt x="950" y="265"/>
                    <a:pt x="1034" y="265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32" y="140"/>
                    <a:pt x="1032" y="140"/>
                    <a:pt x="1032" y="140"/>
                  </a:cubicBezTo>
                  <a:lnTo>
                    <a:pt x="1034" y="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 flipH="1" rot="5400000">
              <a:off x="445222" y="959508"/>
              <a:ext cx="145308" cy="117628"/>
            </a:xfrm>
            <a:custGeom>
              <a:rect b="b" l="l" r="r" t="t"/>
              <a:pathLst>
                <a:path extrusionOk="0" h="153" w="189">
                  <a:moveTo>
                    <a:pt x="185" y="4"/>
                  </a:moveTo>
                  <a:lnTo>
                    <a:pt x="185" y="4"/>
                  </a:lnTo>
                  <a:cubicBezTo>
                    <a:pt x="187" y="27"/>
                    <a:pt x="187" y="50"/>
                    <a:pt x="187" y="75"/>
                  </a:cubicBezTo>
                  <a:cubicBezTo>
                    <a:pt x="187" y="101"/>
                    <a:pt x="189" y="124"/>
                    <a:pt x="189" y="149"/>
                  </a:cubicBezTo>
                  <a:cubicBezTo>
                    <a:pt x="189" y="153"/>
                    <a:pt x="189" y="153"/>
                    <a:pt x="189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55" y="153"/>
                    <a:pt x="124" y="151"/>
                    <a:pt x="94" y="151"/>
                  </a:cubicBezTo>
                  <a:cubicBezTo>
                    <a:pt x="65" y="151"/>
                    <a:pt x="35" y="151"/>
                    <a:pt x="4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2" y="126"/>
                    <a:pt x="2" y="101"/>
                    <a:pt x="0" y="77"/>
                  </a:cubicBezTo>
                  <a:cubicBezTo>
                    <a:pt x="0" y="52"/>
                    <a:pt x="0" y="27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5" y="0"/>
                    <a:pt x="96" y="0"/>
                  </a:cubicBezTo>
                  <a:cubicBezTo>
                    <a:pt x="141" y="2"/>
                    <a:pt x="141" y="2"/>
                    <a:pt x="141" y="2"/>
                  </a:cubicBezTo>
                  <a:lnTo>
                    <a:pt x="185" y="4"/>
                  </a:lnTo>
                  <a:moveTo>
                    <a:pt x="185" y="4"/>
                  </a:moveTo>
                  <a:lnTo>
                    <a:pt x="185" y="4"/>
                  </a:lnTo>
                  <a:cubicBezTo>
                    <a:pt x="138" y="6"/>
                    <a:pt x="138" y="6"/>
                    <a:pt x="138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7"/>
                    <a:pt x="8" y="52"/>
                    <a:pt x="8" y="77"/>
                  </a:cubicBezTo>
                  <a:cubicBezTo>
                    <a:pt x="8" y="101"/>
                    <a:pt x="8" y="126"/>
                    <a:pt x="6" y="14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5" y="149"/>
                    <a:pt x="65" y="149"/>
                    <a:pt x="94" y="147"/>
                  </a:cubicBezTo>
                  <a:cubicBezTo>
                    <a:pt x="124" y="147"/>
                    <a:pt x="155" y="147"/>
                    <a:pt x="185" y="147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1" y="126"/>
                    <a:pt x="181" y="103"/>
                    <a:pt x="183" y="77"/>
                  </a:cubicBezTo>
                  <a:cubicBezTo>
                    <a:pt x="183" y="54"/>
                    <a:pt x="183" y="29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075" lIns="90000" spcFirstLastPara="1" rIns="90000" wrap="square" tIns="1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flipH="1" rot="5400000">
              <a:off x="503268" y="1473469"/>
              <a:ext cx="29215" cy="205273"/>
            </a:xfrm>
            <a:custGeom>
              <a:rect b="b" l="l" r="r" t="t"/>
              <a:pathLst>
                <a:path extrusionOk="0" h="267" w="38">
                  <a:moveTo>
                    <a:pt x="36" y="2"/>
                  </a:moveTo>
                  <a:lnTo>
                    <a:pt x="36" y="2"/>
                  </a:lnTo>
                  <a:cubicBezTo>
                    <a:pt x="36" y="23"/>
                    <a:pt x="36" y="44"/>
                    <a:pt x="38" y="65"/>
                  </a:cubicBezTo>
                  <a:cubicBezTo>
                    <a:pt x="38" y="88"/>
                    <a:pt x="38" y="109"/>
                    <a:pt x="38" y="132"/>
                  </a:cubicBezTo>
                  <a:cubicBezTo>
                    <a:pt x="38" y="153"/>
                    <a:pt x="38" y="176"/>
                    <a:pt x="36" y="200"/>
                  </a:cubicBezTo>
                  <a:cubicBezTo>
                    <a:pt x="36" y="221"/>
                    <a:pt x="36" y="244"/>
                    <a:pt x="36" y="265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2" y="244"/>
                    <a:pt x="2" y="221"/>
                    <a:pt x="0" y="200"/>
                  </a:cubicBezTo>
                  <a:cubicBezTo>
                    <a:pt x="0" y="176"/>
                    <a:pt x="0" y="155"/>
                    <a:pt x="0" y="134"/>
                  </a:cubicBezTo>
                  <a:cubicBezTo>
                    <a:pt x="0" y="111"/>
                    <a:pt x="0" y="90"/>
                    <a:pt x="2" y="67"/>
                  </a:cubicBezTo>
                  <a:cubicBezTo>
                    <a:pt x="2" y="46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6" y="2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3"/>
                    <a:pt x="8" y="46"/>
                    <a:pt x="8" y="67"/>
                  </a:cubicBezTo>
                  <a:cubicBezTo>
                    <a:pt x="8" y="90"/>
                    <a:pt x="8" y="111"/>
                    <a:pt x="8" y="134"/>
                  </a:cubicBezTo>
                  <a:cubicBezTo>
                    <a:pt x="8" y="155"/>
                    <a:pt x="8" y="176"/>
                    <a:pt x="8" y="200"/>
                  </a:cubicBezTo>
                  <a:cubicBezTo>
                    <a:pt x="8" y="221"/>
                    <a:pt x="8" y="244"/>
                    <a:pt x="6" y="265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44"/>
                    <a:pt x="34" y="221"/>
                    <a:pt x="34" y="200"/>
                  </a:cubicBezTo>
                  <a:cubicBezTo>
                    <a:pt x="31" y="179"/>
                    <a:pt x="31" y="158"/>
                    <a:pt x="31" y="134"/>
                  </a:cubicBezTo>
                  <a:cubicBezTo>
                    <a:pt x="31" y="113"/>
                    <a:pt x="31" y="92"/>
                    <a:pt x="31" y="69"/>
                  </a:cubicBezTo>
                  <a:cubicBezTo>
                    <a:pt x="31" y="48"/>
                    <a:pt x="34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 flipH="1" rot="5400000">
              <a:off x="413702" y="1573030"/>
              <a:ext cx="27678" cy="1538"/>
            </a:xfrm>
            <a:custGeom>
              <a:rect b="b" l="l" r="r" t="t"/>
              <a:pathLst>
                <a:path extrusionOk="0" fill="none" h="2" w="36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3" y="2"/>
                    <a:pt x="36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rot="-5400000">
              <a:off x="552472" y="1576490"/>
              <a:ext cx="19221" cy="0"/>
            </a:xfrm>
            <a:custGeom>
              <a:rect b="b" l="l" r="r" t="t"/>
              <a:pathLst>
                <a:path extrusionOk="0" fill="none" h="120000" w="25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0"/>
                    <a:pt x="25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 flipH="1" rot="5400000">
              <a:off x="376413" y="1223599"/>
              <a:ext cx="143770" cy="1538"/>
            </a:xfrm>
            <a:custGeom>
              <a:rect b="b" l="l" r="r" t="t"/>
              <a:pathLst>
                <a:path extrusionOk="0" h="2" w="187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63" y="0"/>
                    <a:pt x="92" y="0"/>
                  </a:cubicBezTo>
                  <a:cubicBezTo>
                    <a:pt x="124" y="0"/>
                    <a:pt x="155" y="0"/>
                    <a:pt x="187" y="0"/>
                  </a:cubicBezTo>
                  <a:cubicBezTo>
                    <a:pt x="155" y="2"/>
                    <a:pt x="124" y="2"/>
                    <a:pt x="92" y="2"/>
                  </a:cubicBezTo>
                  <a:cubicBezTo>
                    <a:pt x="63" y="2"/>
                    <a:pt x="31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 flipH="1" rot="5400000">
              <a:off x="443301" y="1135952"/>
              <a:ext cx="9995" cy="1538"/>
            </a:xfrm>
            <a:custGeom>
              <a:rect b="b" l="l" r="r" t="t"/>
              <a:pathLst>
                <a:path extrusionOk="0" h="2" w="13">
                  <a:moveTo>
                    <a:pt x="0" y="2"/>
                  </a:moveTo>
                  <a:lnTo>
                    <a:pt x="0" y="2"/>
                  </a:ln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1" y="0"/>
                    <a:pt x="13" y="2"/>
                  </a:cubicBezTo>
                  <a:cubicBezTo>
                    <a:pt x="11" y="2"/>
                    <a:pt x="9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 flipH="1" rot="5400000">
              <a:off x="472515" y="1644147"/>
              <a:ext cx="59200" cy="1538"/>
            </a:xfrm>
            <a:custGeom>
              <a:rect b="b" l="l" r="r" t="t"/>
              <a:pathLst>
                <a:path extrusionOk="0" h="2" w="77">
                  <a:moveTo>
                    <a:pt x="0" y="2"/>
                  </a:moveTo>
                  <a:lnTo>
                    <a:pt x="0" y="2"/>
                  </a:lnTo>
                  <a:cubicBezTo>
                    <a:pt x="12" y="0"/>
                    <a:pt x="25" y="0"/>
                    <a:pt x="37" y="0"/>
                  </a:cubicBezTo>
                  <a:cubicBezTo>
                    <a:pt x="50" y="0"/>
                    <a:pt x="65" y="0"/>
                    <a:pt x="77" y="2"/>
                  </a:cubicBezTo>
                  <a:cubicBezTo>
                    <a:pt x="65" y="2"/>
                    <a:pt x="50" y="2"/>
                    <a:pt x="37" y="2"/>
                  </a:cubicBezTo>
                  <a:cubicBezTo>
                    <a:pt x="25" y="2"/>
                    <a:pt x="1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 flipH="1" rot="5400000">
              <a:off x="497118" y="1659523"/>
              <a:ext cx="25371" cy="1538"/>
            </a:xfrm>
            <a:custGeom>
              <a:rect b="b" l="l" r="r" t="t"/>
              <a:pathLst>
                <a:path extrusionOk="0" h="2" w="33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2" y="0"/>
                    <a:pt x="17" y="0"/>
                  </a:cubicBezTo>
                  <a:cubicBezTo>
                    <a:pt x="23" y="0"/>
                    <a:pt x="27" y="0"/>
                    <a:pt x="33" y="0"/>
                  </a:cubicBezTo>
                  <a:cubicBezTo>
                    <a:pt x="27" y="2"/>
                    <a:pt x="23" y="2"/>
                    <a:pt x="17" y="2"/>
                  </a:cubicBezTo>
                  <a:cubicBezTo>
                    <a:pt x="12" y="2"/>
                    <a:pt x="6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5" name="Google Shape;13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36" name="Google Shape;136;p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37" name="Google Shape;137;p7"/>
            <p:cNvSpPr/>
            <p:nvPr/>
          </p:nvSpPr>
          <p:spPr>
            <a:xfrm>
              <a:off x="383225" y="4764550"/>
              <a:ext cx="7358377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-5400000">
              <a:off x="-1836101" y="2536425"/>
              <a:ext cx="4406377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-5400000">
              <a:off x="7228639" y="1887914"/>
              <a:ext cx="3109348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8178156" y="3958298"/>
            <a:ext cx="2091543" cy="992656"/>
            <a:chOff x="6907899" y="758528"/>
            <a:chExt cx="2456304" cy="1165637"/>
          </a:xfrm>
        </p:grpSpPr>
        <p:sp>
          <p:nvSpPr>
            <p:cNvPr id="142" name="Google Shape;142;p7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rect b="b" l="l" r="r" t="t"/>
              <a:pathLst>
                <a:path extrusionOk="0" h="200" w="198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rect b="b" l="l" r="r" t="t"/>
              <a:pathLst>
                <a:path extrusionOk="0" h="143" w="9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 flipH="1">
              <a:off x="7365915" y="1693392"/>
              <a:ext cx="5887" cy="114209"/>
            </a:xfrm>
            <a:custGeom>
              <a:rect b="b" l="l" r="r" t="t"/>
              <a:pathLst>
                <a:path extrusionOk="0" h="97" w="5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7257593" y="1693392"/>
              <a:ext cx="9419" cy="148354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7304689" y="1733424"/>
              <a:ext cx="9419" cy="150708"/>
            </a:xfrm>
            <a:custGeom>
              <a:rect b="b" l="l" r="r" t="t"/>
              <a:pathLst>
                <a:path extrusionOk="0" h="128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075" lIns="90000" spcFirstLastPara="1" rIns="900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rect b="b" l="l" r="r" t="t"/>
              <a:pathLst>
                <a:path extrusionOk="0" h="104" w="5551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 flipH="1">
              <a:off x="6916143" y="1638054"/>
              <a:ext cx="1348137" cy="8242"/>
            </a:xfrm>
            <a:custGeom>
              <a:rect b="b" l="l" r="r" t="t"/>
              <a:pathLst>
                <a:path extrusionOk="0" h="7" w="1145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rect b="b" l="l" r="r" t="t"/>
              <a:pathLst>
                <a:path extrusionOk="0" h="9" w="1652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flipH="1">
              <a:off x="7354141" y="1140009"/>
              <a:ext cx="1217445" cy="449771"/>
            </a:xfrm>
            <a:custGeom>
              <a:rect b="b" l="l" r="r" t="t"/>
              <a:pathLst>
                <a:path extrusionOk="0" h="382" w="1034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rect b="b" l="l" r="r" t="t"/>
              <a:pathLst>
                <a:path extrusionOk="0" h="368" w="277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flipH="1">
              <a:off x="7500140" y="1164734"/>
              <a:ext cx="316724" cy="3532"/>
            </a:xfrm>
            <a:custGeom>
              <a:rect b="b" l="l" r="r" t="t"/>
              <a:pathLst>
                <a:path extrusionOk="0" fill="none" h="3" w="269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rect b="b" l="l" r="r" t="t"/>
              <a:pathLst>
                <a:path extrusionOk="0" h="211" w="25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0950" lIns="90000" spcFirstLastPara="1" rIns="90000" wrap="square" tIns="3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rect b="b" l="l" r="r" t="t"/>
              <a:pathLst>
                <a:path extrusionOk="0" h="177" w="25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700" lIns="90000" spcFirstLastPara="1" rIns="90000" wrap="square" tIns="18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rect b="b" l="l" r="r" t="t"/>
              <a:pathLst>
                <a:path extrusionOk="0" h="211" w="25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0950" lIns="90000" spcFirstLastPara="1" rIns="90000" wrap="square" tIns="3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flipH="1">
              <a:off x="7378866" y="758528"/>
              <a:ext cx="1126784" cy="184853"/>
            </a:xfrm>
            <a:custGeom>
              <a:rect b="b" l="l" r="r" t="t"/>
              <a:pathLst>
                <a:path extrusionOk="0" h="157" w="957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rect b="b" l="l" r="r" t="t"/>
              <a:pathLst>
                <a:path extrusionOk="0" h="149" w="122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rect b="b" l="l" r="r" t="t"/>
              <a:pathLst>
                <a:path extrusionOk="0" fill="none" h="120000" w="109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flipH="1">
              <a:off x="7275254" y="924543"/>
              <a:ext cx="1428201" cy="234305"/>
            </a:xfrm>
            <a:custGeom>
              <a:rect b="b" l="l" r="r" t="t"/>
              <a:pathLst>
                <a:path extrusionOk="0" h="199" w="1213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6625" lIns="90000" spcFirstLastPara="1" rIns="90000" wrap="square" tIns="26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8522134" y="930430"/>
              <a:ext cx="47096" cy="223708"/>
            </a:xfrm>
            <a:custGeom>
              <a:rect b="b" l="l" r="r" t="t"/>
              <a:pathLst>
                <a:path extrusionOk="0" h="190" w="4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 flipH="1">
              <a:off x="8418521" y="930430"/>
              <a:ext cx="47096" cy="223708"/>
            </a:xfrm>
            <a:custGeom>
              <a:rect b="b" l="l" r="r" t="t"/>
              <a:pathLst>
                <a:path extrusionOk="0" h="190" w="4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 flipH="1">
              <a:off x="7500140" y="930430"/>
              <a:ext cx="47096" cy="223708"/>
            </a:xfrm>
            <a:custGeom>
              <a:rect b="b" l="l" r="r" t="t"/>
              <a:pathLst>
                <a:path extrusionOk="0" h="190" w="4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 flipH="1">
              <a:off x="7396527" y="930430"/>
              <a:ext cx="43564" cy="223708"/>
            </a:xfrm>
            <a:custGeom>
              <a:rect b="b" l="l" r="r" t="t"/>
              <a:pathLst>
                <a:path extrusionOk="0" h="190" w="37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rect b="b" l="l" r="r" t="t"/>
              <a:pathLst>
                <a:path extrusionOk="0" h="54" w="187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 flipH="1">
              <a:off x="8393796" y="815043"/>
              <a:ext cx="44742" cy="2355"/>
            </a:xfrm>
            <a:custGeom>
              <a:rect b="b" l="l" r="r" t="t"/>
              <a:pathLst>
                <a:path extrusionOk="0" h="2" w="38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 flipH="1">
              <a:off x="8411457" y="804447"/>
              <a:ext cx="16484" cy="3532"/>
            </a:xfrm>
            <a:custGeom>
              <a:rect b="b" l="l" r="r" t="t"/>
              <a:pathLst>
                <a:path extrusionOk="0" h="3" w="14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flipH="1">
              <a:off x="7462463" y="968107"/>
              <a:ext cx="208402" cy="2355"/>
            </a:xfrm>
            <a:custGeom>
              <a:rect b="b" l="l" r="r" t="t"/>
              <a:pathLst>
                <a:path extrusionOk="0" h="2" w="177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flipH="1">
              <a:off x="7614349" y="985768"/>
              <a:ext cx="41209" cy="2355"/>
            </a:xfrm>
            <a:custGeom>
              <a:rect b="b" l="l" r="r" t="t"/>
              <a:pathLst>
                <a:path extrusionOk="0" h="2" w="35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 flipH="1">
              <a:off x="8609262" y="999897"/>
              <a:ext cx="78887" cy="2355"/>
            </a:xfrm>
            <a:custGeom>
              <a:rect b="b" l="l" r="r" t="t"/>
              <a:pathLst>
                <a:path extrusionOk="0" h="2" w="67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flipH="1">
              <a:off x="8609262" y="988123"/>
              <a:ext cx="29435" cy="2355"/>
            </a:xfrm>
            <a:custGeom>
              <a:rect b="b" l="l" r="r" t="t"/>
              <a:pathLst>
                <a:path extrusionOk="0" h="2" w="25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flipH="1">
              <a:off x="8009959" y="1205944"/>
              <a:ext cx="180144" cy="2355"/>
            </a:xfrm>
            <a:custGeom>
              <a:rect b="b" l="l" r="r" t="t"/>
              <a:pathLst>
                <a:path extrusionOk="0" h="2" w="153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flipH="1">
              <a:off x="8094733" y="1217718"/>
              <a:ext cx="49451" cy="3532"/>
            </a:xfrm>
            <a:custGeom>
              <a:rect b="b" l="l" r="r" t="t"/>
              <a:pathLst>
                <a:path extrusionOk="0" h="3" w="42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 flipH="1">
              <a:off x="7895750" y="1513248"/>
              <a:ext cx="57693" cy="2355"/>
            </a:xfrm>
            <a:custGeom>
              <a:rect b="b" l="l" r="r" t="t"/>
              <a:pathLst>
                <a:path extrusionOk="0" h="2" w="49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 flipH="1">
              <a:off x="7920476" y="1502651"/>
              <a:ext cx="37677" cy="2355"/>
            </a:xfrm>
            <a:custGeom>
              <a:rect b="b" l="l" r="r" t="t"/>
              <a:pathLst>
                <a:path extrusionOk="0" h="2" w="32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flipH="1">
              <a:off x="7358850" y="1324862"/>
              <a:ext cx="78887" cy="2355"/>
            </a:xfrm>
            <a:custGeom>
              <a:rect b="b" l="l" r="r" t="t"/>
              <a:pathLst>
                <a:path extrusionOk="0" h="2" w="67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823100" y="1780400"/>
            <a:ext cx="5497800" cy="21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9" name="Google Shape;179;p8"/>
          <p:cNvSpPr txBox="1"/>
          <p:nvPr>
            <p:ph type="title"/>
          </p:nvPr>
        </p:nvSpPr>
        <p:spPr>
          <a:xfrm>
            <a:off x="2417400" y="1583150"/>
            <a:ext cx="4309200" cy="16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80" name="Google Shape;180;p8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81" name="Google Shape;181;p8"/>
            <p:cNvSpPr/>
            <p:nvPr/>
          </p:nvSpPr>
          <p:spPr>
            <a:xfrm>
              <a:off x="1842475" y="4764550"/>
              <a:ext cx="68565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 rot="-5400000">
              <a:off x="-730674" y="1431001"/>
              <a:ext cx="2195524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-5400000">
              <a:off x="6574912" y="2541638"/>
              <a:ext cx="441680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2">
            <a:alphaModFix/>
          </a:blip>
          <a:srcRect b="5526" l="0" r="0" t="0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7" name="Google Shape;187;p9"/>
          <p:cNvSpPr txBox="1"/>
          <p:nvPr>
            <p:ph type="title"/>
          </p:nvPr>
        </p:nvSpPr>
        <p:spPr>
          <a:xfrm>
            <a:off x="2699250" y="1409524"/>
            <a:ext cx="3745500" cy="11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1" type="subTitle"/>
          </p:nvPr>
        </p:nvSpPr>
        <p:spPr>
          <a:xfrm>
            <a:off x="2203725" y="2660500"/>
            <a:ext cx="4736400" cy="707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9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90" name="Google Shape;190;p9"/>
            <p:cNvSpPr/>
            <p:nvPr/>
          </p:nvSpPr>
          <p:spPr>
            <a:xfrm>
              <a:off x="4303226" y="4764550"/>
              <a:ext cx="4395798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 rot="-5400000">
              <a:off x="-1093963" y="1794288"/>
              <a:ext cx="2922100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44975" y="342300"/>
              <a:ext cx="8254052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rect b="b" l="l" r="r" t="t"/>
              <a:pathLst>
                <a:path extrusionOk="0" h="8" w="1951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10"/>
          <p:cNvSpPr txBox="1"/>
          <p:nvPr>
            <p:ph type="title"/>
          </p:nvPr>
        </p:nvSpPr>
        <p:spPr>
          <a:xfrm>
            <a:off x="720000" y="1026725"/>
            <a:ext cx="3399300" cy="863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3"/>
          <p:cNvSpPr txBox="1"/>
          <p:nvPr>
            <p:ph type="ctrTitle"/>
          </p:nvPr>
        </p:nvSpPr>
        <p:spPr>
          <a:xfrm>
            <a:off x="1570950" y="1510425"/>
            <a:ext cx="60021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Authentiya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Josefin Sans"/>
                <a:ea typeface="Josefin Sans"/>
                <a:cs typeface="Josefin Sans"/>
                <a:sym typeface="Josefin Sans"/>
              </a:rPr>
              <a:t>Proof of Student Authorship</a:t>
            </a:r>
            <a:endParaRPr sz="23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3" name="Google Shape;1153;p33"/>
          <p:cNvSpPr txBox="1"/>
          <p:nvPr>
            <p:ph idx="1" type="subTitle"/>
          </p:nvPr>
        </p:nvSpPr>
        <p:spPr>
          <a:xfrm>
            <a:off x="2590800" y="2806975"/>
            <a:ext cx="39624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pre-revenue/ for-profit</a:t>
            </a:r>
            <a:endParaRPr/>
          </a:p>
        </p:txBody>
      </p:sp>
      <p:grpSp>
        <p:nvGrpSpPr>
          <p:cNvPr id="1154" name="Google Shape;1154;p33"/>
          <p:cNvGrpSpPr/>
          <p:nvPr/>
        </p:nvGrpSpPr>
        <p:grpSpPr>
          <a:xfrm>
            <a:off x="-83751" y="2806983"/>
            <a:ext cx="1446754" cy="2075621"/>
            <a:chOff x="4327920" y="3383640"/>
            <a:chExt cx="1592640" cy="2284920"/>
          </a:xfrm>
        </p:grpSpPr>
        <p:sp>
          <p:nvSpPr>
            <p:cNvPr id="1155" name="Google Shape;1155;p33"/>
            <p:cNvSpPr/>
            <p:nvPr/>
          </p:nvSpPr>
          <p:spPr>
            <a:xfrm>
              <a:off x="4327920" y="3383640"/>
              <a:ext cx="1592640" cy="2284920"/>
            </a:xfrm>
            <a:custGeom>
              <a:rect b="b" l="l" r="r" t="t"/>
              <a:pathLst>
                <a:path extrusionOk="0" h="6347" w="4424">
                  <a:moveTo>
                    <a:pt x="4064" y="1759"/>
                  </a:moveTo>
                  <a:lnTo>
                    <a:pt x="4064" y="1759"/>
                  </a:lnTo>
                  <a:cubicBezTo>
                    <a:pt x="4074" y="1749"/>
                    <a:pt x="4091" y="1755"/>
                    <a:pt x="4101" y="1752"/>
                  </a:cubicBezTo>
                  <a:cubicBezTo>
                    <a:pt x="4111" y="1749"/>
                    <a:pt x="4118" y="1745"/>
                    <a:pt x="4128" y="1742"/>
                  </a:cubicBezTo>
                  <a:cubicBezTo>
                    <a:pt x="4138" y="1742"/>
                    <a:pt x="4148" y="1739"/>
                    <a:pt x="4154" y="1732"/>
                  </a:cubicBezTo>
                  <a:cubicBezTo>
                    <a:pt x="4195" y="1732"/>
                    <a:pt x="4235" y="1739"/>
                    <a:pt x="4275" y="1742"/>
                  </a:cubicBezTo>
                  <a:cubicBezTo>
                    <a:pt x="4286" y="1745"/>
                    <a:pt x="4299" y="1752"/>
                    <a:pt x="4309" y="1739"/>
                  </a:cubicBezTo>
                  <a:cubicBezTo>
                    <a:pt x="4363" y="1718"/>
                    <a:pt x="4383" y="1681"/>
                    <a:pt x="4400" y="1641"/>
                  </a:cubicBezTo>
                  <a:lnTo>
                    <a:pt x="4400" y="1641"/>
                  </a:lnTo>
                  <a:cubicBezTo>
                    <a:pt x="4423" y="1567"/>
                    <a:pt x="4440" y="1497"/>
                    <a:pt x="4400" y="1426"/>
                  </a:cubicBezTo>
                  <a:cubicBezTo>
                    <a:pt x="4403" y="1423"/>
                    <a:pt x="4400" y="1420"/>
                    <a:pt x="4400" y="1420"/>
                  </a:cubicBezTo>
                  <a:cubicBezTo>
                    <a:pt x="4400" y="1406"/>
                    <a:pt x="4396" y="1399"/>
                    <a:pt x="4386" y="1393"/>
                  </a:cubicBezTo>
                  <a:cubicBezTo>
                    <a:pt x="4383" y="1389"/>
                    <a:pt x="4383" y="1389"/>
                    <a:pt x="4383" y="1389"/>
                  </a:cubicBezTo>
                  <a:cubicBezTo>
                    <a:pt x="4383" y="1386"/>
                    <a:pt x="4383" y="1379"/>
                    <a:pt x="4373" y="1376"/>
                  </a:cubicBezTo>
                  <a:cubicBezTo>
                    <a:pt x="4376" y="1376"/>
                    <a:pt x="4376" y="1373"/>
                    <a:pt x="4369" y="1373"/>
                  </a:cubicBezTo>
                  <a:cubicBezTo>
                    <a:pt x="4373" y="1366"/>
                    <a:pt x="4369" y="1363"/>
                    <a:pt x="4363" y="1363"/>
                  </a:cubicBezTo>
                  <a:cubicBezTo>
                    <a:pt x="4363" y="1353"/>
                    <a:pt x="4359" y="1349"/>
                    <a:pt x="4349" y="1342"/>
                  </a:cubicBez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cubicBezTo>
                    <a:pt x="4339" y="1326"/>
                    <a:pt x="4329" y="1306"/>
                    <a:pt x="4296" y="1299"/>
                  </a:cubicBezTo>
                  <a:cubicBezTo>
                    <a:pt x="4265" y="1279"/>
                    <a:pt x="4229" y="1275"/>
                    <a:pt x="4192" y="1272"/>
                  </a:cubicBezTo>
                  <a:cubicBezTo>
                    <a:pt x="4171" y="1265"/>
                    <a:pt x="4151" y="1259"/>
                    <a:pt x="4128" y="1262"/>
                  </a:cubicBezTo>
                  <a:cubicBezTo>
                    <a:pt x="4114" y="1252"/>
                    <a:pt x="4097" y="1252"/>
                    <a:pt x="4077" y="1252"/>
                  </a:cubicBezTo>
                  <a:cubicBezTo>
                    <a:pt x="4061" y="1242"/>
                    <a:pt x="4057" y="1228"/>
                    <a:pt x="4067" y="1215"/>
                  </a:cubicBezTo>
                  <a:cubicBezTo>
                    <a:pt x="4074" y="1198"/>
                    <a:pt x="4077" y="1181"/>
                    <a:pt x="4077" y="1161"/>
                  </a:cubicBezTo>
                  <a:cubicBezTo>
                    <a:pt x="4091" y="1141"/>
                    <a:pt x="4091" y="1117"/>
                    <a:pt x="4084" y="1094"/>
                  </a:cubicBezTo>
                  <a:cubicBezTo>
                    <a:pt x="4074" y="1054"/>
                    <a:pt x="4077" y="1014"/>
                    <a:pt x="4081" y="973"/>
                  </a:cubicBezTo>
                  <a:cubicBezTo>
                    <a:pt x="4091" y="886"/>
                    <a:pt x="4101" y="799"/>
                    <a:pt x="4104" y="711"/>
                  </a:cubicBezTo>
                  <a:lnTo>
                    <a:pt x="4104" y="711"/>
                  </a:lnTo>
                  <a:lnTo>
                    <a:pt x="4104" y="711"/>
                  </a:lnTo>
                  <a:cubicBezTo>
                    <a:pt x="4107" y="711"/>
                    <a:pt x="4111" y="711"/>
                    <a:pt x="4114" y="708"/>
                  </a:cubicBezTo>
                  <a:cubicBezTo>
                    <a:pt x="4111" y="654"/>
                    <a:pt x="4121" y="597"/>
                    <a:pt x="4091" y="544"/>
                  </a:cubicBezTo>
                  <a:cubicBezTo>
                    <a:pt x="4094" y="520"/>
                    <a:pt x="4074" y="507"/>
                    <a:pt x="4064" y="490"/>
                  </a:cubicBezTo>
                  <a:lnTo>
                    <a:pt x="4064" y="490"/>
                  </a:lnTo>
                  <a:lnTo>
                    <a:pt x="4064" y="490"/>
                  </a:lnTo>
                  <a:cubicBezTo>
                    <a:pt x="4044" y="463"/>
                    <a:pt x="4017" y="436"/>
                    <a:pt x="3987" y="416"/>
                  </a:cubicBezTo>
                  <a:lnTo>
                    <a:pt x="3987" y="416"/>
                  </a:lnTo>
                  <a:cubicBezTo>
                    <a:pt x="3977" y="396"/>
                    <a:pt x="3957" y="382"/>
                    <a:pt x="3936" y="369"/>
                  </a:cubicBezTo>
                  <a:cubicBezTo>
                    <a:pt x="3936" y="362"/>
                    <a:pt x="3933" y="356"/>
                    <a:pt x="3923" y="352"/>
                  </a:cubicBezTo>
                  <a:cubicBezTo>
                    <a:pt x="3920" y="352"/>
                    <a:pt x="3920" y="352"/>
                    <a:pt x="3920" y="352"/>
                  </a:cubicBezTo>
                  <a:lnTo>
                    <a:pt x="3920" y="352"/>
                  </a:lnTo>
                  <a:cubicBezTo>
                    <a:pt x="3923" y="352"/>
                    <a:pt x="3923" y="352"/>
                    <a:pt x="3923" y="352"/>
                  </a:cubicBezTo>
                  <a:cubicBezTo>
                    <a:pt x="3920" y="346"/>
                    <a:pt x="3916" y="342"/>
                    <a:pt x="3910" y="342"/>
                  </a:cubicBezTo>
                  <a:lnTo>
                    <a:pt x="3910" y="342"/>
                  </a:lnTo>
                  <a:lnTo>
                    <a:pt x="3910" y="342"/>
                  </a:lnTo>
                  <a:cubicBezTo>
                    <a:pt x="3910" y="335"/>
                    <a:pt x="3906" y="332"/>
                    <a:pt x="3900" y="332"/>
                  </a:cubicBezTo>
                  <a:cubicBezTo>
                    <a:pt x="3896" y="325"/>
                    <a:pt x="3893" y="319"/>
                    <a:pt x="3883" y="315"/>
                  </a:cubicBezTo>
                  <a:cubicBezTo>
                    <a:pt x="3879" y="315"/>
                    <a:pt x="3879" y="315"/>
                    <a:pt x="3879" y="315"/>
                  </a:cubicBezTo>
                  <a:cubicBezTo>
                    <a:pt x="3876" y="305"/>
                    <a:pt x="3869" y="299"/>
                    <a:pt x="3856" y="295"/>
                  </a:cubicBezTo>
                  <a:lnTo>
                    <a:pt x="3856" y="295"/>
                  </a:lnTo>
                  <a:cubicBezTo>
                    <a:pt x="3856" y="292"/>
                    <a:pt x="3853" y="289"/>
                    <a:pt x="3846" y="285"/>
                  </a:cubicBezTo>
                  <a:cubicBezTo>
                    <a:pt x="3839" y="278"/>
                    <a:pt x="3829" y="278"/>
                    <a:pt x="3819" y="278"/>
                  </a:cubicBez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cubicBezTo>
                    <a:pt x="3802" y="268"/>
                    <a:pt x="3786" y="268"/>
                    <a:pt x="3765" y="268"/>
                  </a:cubicBezTo>
                  <a:cubicBezTo>
                    <a:pt x="3762" y="268"/>
                    <a:pt x="3758" y="265"/>
                    <a:pt x="3755" y="268"/>
                  </a:cubicBezTo>
                  <a:cubicBezTo>
                    <a:pt x="3732" y="255"/>
                    <a:pt x="3705" y="258"/>
                    <a:pt x="3678" y="258"/>
                  </a:cubicBezTo>
                  <a:cubicBezTo>
                    <a:pt x="3651" y="242"/>
                    <a:pt x="3618" y="245"/>
                    <a:pt x="3587" y="245"/>
                  </a:cubicBezTo>
                  <a:cubicBezTo>
                    <a:pt x="3530" y="238"/>
                    <a:pt x="3477" y="225"/>
                    <a:pt x="3419" y="221"/>
                  </a:cubicBezTo>
                  <a:cubicBezTo>
                    <a:pt x="3413" y="215"/>
                    <a:pt x="3403" y="215"/>
                    <a:pt x="3393" y="215"/>
                  </a:cubicBezTo>
                  <a:cubicBezTo>
                    <a:pt x="3383" y="208"/>
                    <a:pt x="3369" y="205"/>
                    <a:pt x="3356" y="205"/>
                  </a:cubicBezTo>
                  <a:cubicBezTo>
                    <a:pt x="3339" y="195"/>
                    <a:pt x="3322" y="195"/>
                    <a:pt x="3302" y="195"/>
                  </a:cubicBezTo>
                  <a:cubicBezTo>
                    <a:pt x="3255" y="164"/>
                    <a:pt x="3188" y="161"/>
                    <a:pt x="3131" y="141"/>
                  </a:cubicBezTo>
                  <a:cubicBezTo>
                    <a:pt x="3047" y="117"/>
                    <a:pt x="2960" y="94"/>
                    <a:pt x="2872" y="70"/>
                  </a:cubicBezTo>
                  <a:cubicBezTo>
                    <a:pt x="2852" y="64"/>
                    <a:pt x="2832" y="57"/>
                    <a:pt x="2812" y="57"/>
                  </a:cubicBezTo>
                  <a:cubicBezTo>
                    <a:pt x="2779" y="50"/>
                    <a:pt x="2748" y="33"/>
                    <a:pt x="2708" y="37"/>
                  </a:cubicBezTo>
                  <a:cubicBezTo>
                    <a:pt x="2698" y="30"/>
                    <a:pt x="2688" y="17"/>
                    <a:pt x="2668" y="30"/>
                  </a:cubicBezTo>
                  <a:cubicBezTo>
                    <a:pt x="2664" y="27"/>
                    <a:pt x="2661" y="27"/>
                    <a:pt x="2658" y="27"/>
                  </a:cubicBezTo>
                  <a:cubicBezTo>
                    <a:pt x="2634" y="3"/>
                    <a:pt x="2597" y="13"/>
                    <a:pt x="2567" y="10"/>
                  </a:cubicBezTo>
                  <a:lnTo>
                    <a:pt x="2567" y="10"/>
                  </a:lnTo>
                  <a:lnTo>
                    <a:pt x="2567" y="10"/>
                  </a:lnTo>
                  <a:cubicBezTo>
                    <a:pt x="2540" y="-7"/>
                    <a:pt x="2507" y="3"/>
                    <a:pt x="2476" y="3"/>
                  </a:cubicBezTo>
                  <a:cubicBezTo>
                    <a:pt x="2473" y="3"/>
                    <a:pt x="2466" y="3"/>
                    <a:pt x="2463" y="3"/>
                  </a:cubicBezTo>
                  <a:cubicBezTo>
                    <a:pt x="2416" y="3"/>
                    <a:pt x="2369" y="0"/>
                    <a:pt x="2322" y="10"/>
                  </a:cubicBezTo>
                  <a:cubicBezTo>
                    <a:pt x="2318" y="10"/>
                    <a:pt x="2312" y="10"/>
                    <a:pt x="2308" y="13"/>
                  </a:cubicBezTo>
                  <a:cubicBezTo>
                    <a:pt x="2288" y="10"/>
                    <a:pt x="2265" y="7"/>
                    <a:pt x="2245" y="13"/>
                  </a:cubicBezTo>
                  <a:cubicBezTo>
                    <a:pt x="2184" y="10"/>
                    <a:pt x="2124" y="7"/>
                    <a:pt x="2064" y="3"/>
                  </a:cubicBezTo>
                  <a:lnTo>
                    <a:pt x="2064" y="3"/>
                  </a:lnTo>
                  <a:cubicBezTo>
                    <a:pt x="2060" y="3"/>
                    <a:pt x="2054" y="3"/>
                    <a:pt x="2050" y="3"/>
                  </a:cubicBezTo>
                  <a:cubicBezTo>
                    <a:pt x="1940" y="3"/>
                    <a:pt x="1833" y="7"/>
                    <a:pt x="1722" y="13"/>
                  </a:cubicBezTo>
                  <a:cubicBezTo>
                    <a:pt x="1715" y="13"/>
                    <a:pt x="1709" y="17"/>
                    <a:pt x="1699" y="20"/>
                  </a:cubicBezTo>
                  <a:lnTo>
                    <a:pt x="1699" y="20"/>
                  </a:lnTo>
                  <a:cubicBezTo>
                    <a:pt x="1692" y="20"/>
                    <a:pt x="1685" y="20"/>
                    <a:pt x="1679" y="20"/>
                  </a:cubicBezTo>
                  <a:cubicBezTo>
                    <a:pt x="1672" y="13"/>
                    <a:pt x="1669" y="13"/>
                    <a:pt x="1662" y="20"/>
                  </a:cubicBezTo>
                  <a:lnTo>
                    <a:pt x="1662" y="20"/>
                  </a:lnTo>
                  <a:lnTo>
                    <a:pt x="1662" y="20"/>
                  </a:lnTo>
                  <a:cubicBezTo>
                    <a:pt x="1581" y="17"/>
                    <a:pt x="1501" y="7"/>
                    <a:pt x="1420" y="20"/>
                  </a:cubicBezTo>
                  <a:lnTo>
                    <a:pt x="1420" y="20"/>
                  </a:lnTo>
                  <a:lnTo>
                    <a:pt x="1420" y="20"/>
                  </a:lnTo>
                  <a:cubicBezTo>
                    <a:pt x="1390" y="10"/>
                    <a:pt x="1356" y="10"/>
                    <a:pt x="1326" y="20"/>
                  </a:cubicBezTo>
                  <a:cubicBezTo>
                    <a:pt x="1242" y="13"/>
                    <a:pt x="1155" y="10"/>
                    <a:pt x="1071" y="13"/>
                  </a:cubicBezTo>
                  <a:lnTo>
                    <a:pt x="1071" y="13"/>
                  </a:lnTo>
                  <a:lnTo>
                    <a:pt x="1071" y="13"/>
                  </a:lnTo>
                  <a:cubicBezTo>
                    <a:pt x="1041" y="20"/>
                    <a:pt x="1011" y="3"/>
                    <a:pt x="980" y="20"/>
                  </a:cubicBez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cubicBezTo>
                    <a:pt x="930" y="7"/>
                    <a:pt x="876" y="7"/>
                    <a:pt x="826" y="20"/>
                  </a:cubicBezTo>
                  <a:lnTo>
                    <a:pt x="826" y="20"/>
                  </a:lnTo>
                  <a:lnTo>
                    <a:pt x="826" y="20"/>
                  </a:lnTo>
                  <a:cubicBezTo>
                    <a:pt x="819" y="20"/>
                    <a:pt x="809" y="20"/>
                    <a:pt x="802" y="17"/>
                  </a:cubicBezTo>
                  <a:cubicBezTo>
                    <a:pt x="729" y="7"/>
                    <a:pt x="651" y="7"/>
                    <a:pt x="577" y="20"/>
                  </a:cubicBezTo>
                  <a:lnTo>
                    <a:pt x="577" y="20"/>
                  </a:lnTo>
                  <a:cubicBezTo>
                    <a:pt x="544" y="10"/>
                    <a:pt x="510" y="13"/>
                    <a:pt x="477" y="20"/>
                  </a:cubicBezTo>
                  <a:lnTo>
                    <a:pt x="477" y="20"/>
                  </a:lnTo>
                  <a:cubicBezTo>
                    <a:pt x="467" y="10"/>
                    <a:pt x="450" y="13"/>
                    <a:pt x="437" y="13"/>
                  </a:cubicBezTo>
                  <a:cubicBezTo>
                    <a:pt x="420" y="13"/>
                    <a:pt x="400" y="10"/>
                    <a:pt x="390" y="23"/>
                  </a:cubicBezTo>
                  <a:cubicBezTo>
                    <a:pt x="383" y="40"/>
                    <a:pt x="386" y="53"/>
                    <a:pt x="403" y="67"/>
                  </a:cubicBezTo>
                  <a:cubicBezTo>
                    <a:pt x="426" y="84"/>
                    <a:pt x="453" y="100"/>
                    <a:pt x="490" y="97"/>
                  </a:cubicBezTo>
                  <a:cubicBezTo>
                    <a:pt x="530" y="94"/>
                    <a:pt x="567" y="104"/>
                    <a:pt x="605" y="97"/>
                  </a:cubicBezTo>
                  <a:cubicBezTo>
                    <a:pt x="695" y="94"/>
                    <a:pt x="786" y="94"/>
                    <a:pt x="876" y="94"/>
                  </a:cubicBezTo>
                  <a:cubicBezTo>
                    <a:pt x="923" y="90"/>
                    <a:pt x="970" y="87"/>
                    <a:pt x="1017" y="87"/>
                  </a:cubicBezTo>
                  <a:cubicBezTo>
                    <a:pt x="1027" y="90"/>
                    <a:pt x="1037" y="87"/>
                    <a:pt x="1044" y="84"/>
                  </a:cubicBezTo>
                  <a:cubicBezTo>
                    <a:pt x="1081" y="87"/>
                    <a:pt x="1115" y="90"/>
                    <a:pt x="1151" y="87"/>
                  </a:cubicBezTo>
                  <a:cubicBezTo>
                    <a:pt x="1155" y="87"/>
                    <a:pt x="1158" y="87"/>
                    <a:pt x="1162" y="84"/>
                  </a:cubicBezTo>
                  <a:lnTo>
                    <a:pt x="1162" y="84"/>
                  </a:lnTo>
                  <a:lnTo>
                    <a:pt x="1162" y="80"/>
                  </a:lnTo>
                  <a:cubicBezTo>
                    <a:pt x="1162" y="84"/>
                    <a:pt x="1162" y="84"/>
                    <a:pt x="1162" y="84"/>
                  </a:cubicBezTo>
                  <a:cubicBezTo>
                    <a:pt x="1229" y="87"/>
                    <a:pt x="1299" y="94"/>
                    <a:pt x="1366" y="84"/>
                  </a:cubicBezTo>
                  <a:cubicBezTo>
                    <a:pt x="1403" y="84"/>
                    <a:pt x="1437" y="84"/>
                    <a:pt x="1470" y="84"/>
                  </a:cubicBezTo>
                  <a:cubicBezTo>
                    <a:pt x="1474" y="84"/>
                    <a:pt x="1480" y="84"/>
                    <a:pt x="1484" y="84"/>
                  </a:cubicBezTo>
                  <a:cubicBezTo>
                    <a:pt x="1534" y="84"/>
                    <a:pt x="1588" y="90"/>
                    <a:pt x="1638" y="77"/>
                  </a:cubicBezTo>
                  <a:cubicBezTo>
                    <a:pt x="1652" y="80"/>
                    <a:pt x="1665" y="87"/>
                    <a:pt x="1679" y="77"/>
                  </a:cubicBezTo>
                  <a:cubicBezTo>
                    <a:pt x="1682" y="77"/>
                    <a:pt x="1685" y="77"/>
                    <a:pt x="1689" y="77"/>
                  </a:cubicBezTo>
                  <a:cubicBezTo>
                    <a:pt x="1739" y="80"/>
                    <a:pt x="1786" y="84"/>
                    <a:pt x="1833" y="67"/>
                  </a:cubicBezTo>
                  <a:cubicBezTo>
                    <a:pt x="1853" y="74"/>
                    <a:pt x="1873" y="70"/>
                    <a:pt x="1897" y="67"/>
                  </a:cubicBezTo>
                  <a:cubicBezTo>
                    <a:pt x="1944" y="70"/>
                    <a:pt x="1990" y="67"/>
                    <a:pt x="2036" y="67"/>
                  </a:cubicBezTo>
                  <a:cubicBezTo>
                    <a:pt x="2047" y="67"/>
                    <a:pt x="2054" y="67"/>
                    <a:pt x="2064" y="67"/>
                  </a:cubicBezTo>
                  <a:cubicBezTo>
                    <a:pt x="2107" y="67"/>
                    <a:pt x="2151" y="70"/>
                    <a:pt x="2194" y="60"/>
                  </a:cubicBezTo>
                  <a:cubicBezTo>
                    <a:pt x="2191" y="57"/>
                    <a:pt x="2191" y="57"/>
                    <a:pt x="2191" y="53"/>
                  </a:cubicBezTo>
                  <a:lnTo>
                    <a:pt x="2191" y="53"/>
                  </a:lnTo>
                  <a:cubicBezTo>
                    <a:pt x="2191" y="57"/>
                    <a:pt x="2191" y="57"/>
                    <a:pt x="2194" y="60"/>
                  </a:cubicBezTo>
                  <a:cubicBezTo>
                    <a:pt x="2235" y="60"/>
                    <a:pt x="2278" y="57"/>
                    <a:pt x="2318" y="53"/>
                  </a:cubicBezTo>
                  <a:cubicBezTo>
                    <a:pt x="2329" y="53"/>
                    <a:pt x="2339" y="53"/>
                    <a:pt x="2349" y="50"/>
                  </a:cubicBezTo>
                  <a:cubicBezTo>
                    <a:pt x="2386" y="53"/>
                    <a:pt x="2416" y="40"/>
                    <a:pt x="2450" y="37"/>
                  </a:cubicBezTo>
                  <a:cubicBezTo>
                    <a:pt x="2453" y="40"/>
                    <a:pt x="2460" y="40"/>
                    <a:pt x="2463" y="40"/>
                  </a:cubicBezTo>
                  <a:lnTo>
                    <a:pt x="2463" y="40"/>
                  </a:lnTo>
                  <a:lnTo>
                    <a:pt x="2463" y="40"/>
                  </a:lnTo>
                  <a:cubicBezTo>
                    <a:pt x="2480" y="43"/>
                    <a:pt x="2497" y="40"/>
                    <a:pt x="2513" y="40"/>
                  </a:cubicBezTo>
                  <a:lnTo>
                    <a:pt x="2513" y="40"/>
                  </a:lnTo>
                  <a:lnTo>
                    <a:pt x="2513" y="40"/>
                  </a:lnTo>
                  <a:cubicBezTo>
                    <a:pt x="2537" y="50"/>
                    <a:pt x="2567" y="47"/>
                    <a:pt x="2590" y="47"/>
                  </a:cubicBezTo>
                  <a:cubicBezTo>
                    <a:pt x="2594" y="53"/>
                    <a:pt x="2597" y="53"/>
                    <a:pt x="2604" y="53"/>
                  </a:cubicBezTo>
                  <a:cubicBezTo>
                    <a:pt x="2607" y="57"/>
                    <a:pt x="2611" y="57"/>
                    <a:pt x="2614" y="57"/>
                  </a:cubicBezTo>
                  <a:lnTo>
                    <a:pt x="2614" y="57"/>
                  </a:lnTo>
                  <a:cubicBezTo>
                    <a:pt x="2624" y="64"/>
                    <a:pt x="2634" y="67"/>
                    <a:pt x="2644" y="67"/>
                  </a:cubicBezTo>
                  <a:lnTo>
                    <a:pt x="2644" y="67"/>
                  </a:lnTo>
                  <a:lnTo>
                    <a:pt x="2644" y="67"/>
                  </a:lnTo>
                  <a:lnTo>
                    <a:pt x="2644" y="67"/>
                  </a:lnTo>
                  <a:cubicBezTo>
                    <a:pt x="2658" y="77"/>
                    <a:pt x="2678" y="74"/>
                    <a:pt x="2694" y="77"/>
                  </a:cubicBezTo>
                  <a:cubicBezTo>
                    <a:pt x="2698" y="77"/>
                    <a:pt x="2698" y="77"/>
                    <a:pt x="2698" y="77"/>
                  </a:cubicBezTo>
                  <a:cubicBezTo>
                    <a:pt x="2701" y="77"/>
                    <a:pt x="2701" y="77"/>
                    <a:pt x="2701" y="77"/>
                  </a:cubicBezTo>
                  <a:lnTo>
                    <a:pt x="2701" y="77"/>
                  </a:lnTo>
                  <a:lnTo>
                    <a:pt x="2701" y="77"/>
                  </a:lnTo>
                  <a:cubicBezTo>
                    <a:pt x="2704" y="80"/>
                    <a:pt x="2711" y="84"/>
                    <a:pt x="2721" y="84"/>
                  </a:cubicBezTo>
                  <a:cubicBezTo>
                    <a:pt x="2725" y="87"/>
                    <a:pt x="2728" y="87"/>
                    <a:pt x="2732" y="87"/>
                  </a:cubicBezTo>
                  <a:lnTo>
                    <a:pt x="2732" y="87"/>
                  </a:lnTo>
                  <a:cubicBezTo>
                    <a:pt x="2738" y="90"/>
                    <a:pt x="2748" y="94"/>
                    <a:pt x="2758" y="94"/>
                  </a:cubicBezTo>
                  <a:cubicBezTo>
                    <a:pt x="2768" y="100"/>
                    <a:pt x="2785" y="104"/>
                    <a:pt x="2799" y="104"/>
                  </a:cubicBezTo>
                  <a:lnTo>
                    <a:pt x="2799" y="104"/>
                  </a:lnTo>
                  <a:cubicBezTo>
                    <a:pt x="2836" y="117"/>
                    <a:pt x="2872" y="127"/>
                    <a:pt x="2913" y="134"/>
                  </a:cubicBezTo>
                  <a:cubicBezTo>
                    <a:pt x="2929" y="141"/>
                    <a:pt x="2946" y="147"/>
                    <a:pt x="2966" y="151"/>
                  </a:cubicBezTo>
                  <a:cubicBezTo>
                    <a:pt x="2976" y="161"/>
                    <a:pt x="2990" y="161"/>
                    <a:pt x="3003" y="157"/>
                  </a:cubicBezTo>
                  <a:cubicBezTo>
                    <a:pt x="3007" y="161"/>
                    <a:pt x="3010" y="161"/>
                    <a:pt x="3013" y="161"/>
                  </a:cubicBezTo>
                  <a:lnTo>
                    <a:pt x="3013" y="161"/>
                  </a:lnTo>
                  <a:cubicBezTo>
                    <a:pt x="3050" y="171"/>
                    <a:pt x="3087" y="185"/>
                    <a:pt x="3131" y="188"/>
                  </a:cubicBezTo>
                  <a:lnTo>
                    <a:pt x="3131" y="188"/>
                  </a:lnTo>
                  <a:cubicBezTo>
                    <a:pt x="3138" y="195"/>
                    <a:pt x="3148" y="195"/>
                    <a:pt x="3161" y="195"/>
                  </a:cubicBezTo>
                  <a:cubicBezTo>
                    <a:pt x="3161" y="198"/>
                    <a:pt x="3164" y="198"/>
                    <a:pt x="3168" y="198"/>
                  </a:cubicBezTo>
                  <a:lnTo>
                    <a:pt x="3168" y="198"/>
                  </a:lnTo>
                  <a:cubicBezTo>
                    <a:pt x="3178" y="205"/>
                    <a:pt x="3188" y="205"/>
                    <a:pt x="3198" y="205"/>
                  </a:cubicBezTo>
                  <a:cubicBezTo>
                    <a:pt x="3222" y="221"/>
                    <a:pt x="3258" y="218"/>
                    <a:pt x="3289" y="235"/>
                  </a:cubicBezTo>
                  <a:cubicBezTo>
                    <a:pt x="3258" y="245"/>
                    <a:pt x="3235" y="235"/>
                    <a:pt x="3211" y="242"/>
                  </a:cubicBezTo>
                  <a:cubicBezTo>
                    <a:pt x="3208" y="238"/>
                    <a:pt x="3205" y="238"/>
                    <a:pt x="3201" y="242"/>
                  </a:cubicBezTo>
                  <a:cubicBezTo>
                    <a:pt x="3188" y="235"/>
                    <a:pt x="3171" y="231"/>
                    <a:pt x="3158" y="242"/>
                  </a:cubicBezTo>
                  <a:cubicBezTo>
                    <a:pt x="3151" y="242"/>
                    <a:pt x="3141" y="242"/>
                    <a:pt x="3134" y="242"/>
                  </a:cubicBezTo>
                  <a:cubicBezTo>
                    <a:pt x="3084" y="228"/>
                    <a:pt x="3033" y="231"/>
                    <a:pt x="2983" y="235"/>
                  </a:cubicBezTo>
                  <a:cubicBezTo>
                    <a:pt x="2903" y="242"/>
                    <a:pt x="2822" y="235"/>
                    <a:pt x="2742" y="238"/>
                  </a:cubicBezTo>
                  <a:cubicBezTo>
                    <a:pt x="2671" y="242"/>
                    <a:pt x="2597" y="235"/>
                    <a:pt x="2527" y="248"/>
                  </a:cubicBezTo>
                  <a:cubicBezTo>
                    <a:pt x="2523" y="248"/>
                    <a:pt x="2520" y="248"/>
                    <a:pt x="2517" y="248"/>
                  </a:cubicBezTo>
                  <a:lnTo>
                    <a:pt x="2517" y="248"/>
                  </a:lnTo>
                  <a:lnTo>
                    <a:pt x="2517" y="248"/>
                  </a:lnTo>
                  <a:lnTo>
                    <a:pt x="2517" y="248"/>
                  </a:lnTo>
                  <a:cubicBezTo>
                    <a:pt x="2480" y="235"/>
                    <a:pt x="2436" y="245"/>
                    <a:pt x="2396" y="242"/>
                  </a:cubicBezTo>
                  <a:cubicBezTo>
                    <a:pt x="2362" y="238"/>
                    <a:pt x="2329" y="242"/>
                    <a:pt x="2295" y="242"/>
                  </a:cubicBezTo>
                  <a:cubicBezTo>
                    <a:pt x="2231" y="231"/>
                    <a:pt x="2168" y="235"/>
                    <a:pt x="2104" y="242"/>
                  </a:cubicBezTo>
                  <a:cubicBezTo>
                    <a:pt x="2067" y="231"/>
                    <a:pt x="2033" y="242"/>
                    <a:pt x="2000" y="242"/>
                  </a:cubicBezTo>
                  <a:cubicBezTo>
                    <a:pt x="1927" y="238"/>
                    <a:pt x="1853" y="245"/>
                    <a:pt x="1779" y="252"/>
                  </a:cubicBezTo>
                  <a:cubicBezTo>
                    <a:pt x="1766" y="248"/>
                    <a:pt x="1756" y="248"/>
                    <a:pt x="1742" y="252"/>
                  </a:cubicBezTo>
                  <a:lnTo>
                    <a:pt x="1742" y="252"/>
                  </a:lnTo>
                  <a:lnTo>
                    <a:pt x="1742" y="252"/>
                  </a:lnTo>
                  <a:cubicBezTo>
                    <a:pt x="1719" y="248"/>
                    <a:pt x="1699" y="248"/>
                    <a:pt x="1679" y="252"/>
                  </a:cubicBezTo>
                  <a:lnTo>
                    <a:pt x="1679" y="252"/>
                  </a:lnTo>
                  <a:cubicBezTo>
                    <a:pt x="1655" y="245"/>
                    <a:pt x="1635" y="248"/>
                    <a:pt x="1612" y="248"/>
                  </a:cubicBezTo>
                  <a:cubicBezTo>
                    <a:pt x="1564" y="238"/>
                    <a:pt x="1514" y="242"/>
                    <a:pt x="1467" y="245"/>
                  </a:cubicBezTo>
                  <a:cubicBezTo>
                    <a:pt x="1410" y="245"/>
                    <a:pt x="1353" y="248"/>
                    <a:pt x="1293" y="248"/>
                  </a:cubicBezTo>
                  <a:cubicBezTo>
                    <a:pt x="1293" y="248"/>
                    <a:pt x="1289" y="245"/>
                    <a:pt x="1289" y="242"/>
                  </a:cubicBezTo>
                  <a:cubicBezTo>
                    <a:pt x="1262" y="231"/>
                    <a:pt x="1235" y="238"/>
                    <a:pt x="1212" y="242"/>
                  </a:cubicBezTo>
                  <a:cubicBezTo>
                    <a:pt x="1205" y="242"/>
                    <a:pt x="1202" y="245"/>
                    <a:pt x="1198" y="248"/>
                  </a:cubicBezTo>
                  <a:cubicBezTo>
                    <a:pt x="1195" y="248"/>
                    <a:pt x="1195" y="248"/>
                    <a:pt x="1195" y="248"/>
                  </a:cubicBezTo>
                  <a:cubicBezTo>
                    <a:pt x="1188" y="248"/>
                    <a:pt x="1182" y="248"/>
                    <a:pt x="1175" y="248"/>
                  </a:cubicBezTo>
                  <a:cubicBezTo>
                    <a:pt x="1172" y="248"/>
                    <a:pt x="1165" y="245"/>
                    <a:pt x="1155" y="245"/>
                  </a:cubicBezTo>
                  <a:cubicBezTo>
                    <a:pt x="1118" y="242"/>
                    <a:pt x="1081" y="248"/>
                    <a:pt x="1044" y="245"/>
                  </a:cubicBezTo>
                  <a:cubicBezTo>
                    <a:pt x="1041" y="252"/>
                    <a:pt x="1037" y="255"/>
                    <a:pt x="1034" y="255"/>
                  </a:cubicBezTo>
                  <a:cubicBezTo>
                    <a:pt x="1034" y="255"/>
                    <a:pt x="1034" y="252"/>
                    <a:pt x="1031" y="252"/>
                  </a:cubicBezTo>
                  <a:cubicBezTo>
                    <a:pt x="1027" y="252"/>
                    <a:pt x="1024" y="252"/>
                    <a:pt x="1021" y="252"/>
                  </a:cubicBezTo>
                  <a:cubicBezTo>
                    <a:pt x="1017" y="248"/>
                    <a:pt x="1014" y="245"/>
                    <a:pt x="1007" y="245"/>
                  </a:cubicBezTo>
                  <a:cubicBezTo>
                    <a:pt x="960" y="245"/>
                    <a:pt x="910" y="245"/>
                    <a:pt x="863" y="245"/>
                  </a:cubicBezTo>
                  <a:cubicBezTo>
                    <a:pt x="853" y="245"/>
                    <a:pt x="843" y="248"/>
                    <a:pt x="829" y="248"/>
                  </a:cubicBezTo>
                  <a:cubicBezTo>
                    <a:pt x="826" y="248"/>
                    <a:pt x="819" y="248"/>
                    <a:pt x="816" y="248"/>
                  </a:cubicBezTo>
                  <a:cubicBezTo>
                    <a:pt x="806" y="252"/>
                    <a:pt x="792" y="245"/>
                    <a:pt x="782" y="248"/>
                  </a:cubicBezTo>
                  <a:lnTo>
                    <a:pt x="782" y="252"/>
                  </a:lnTo>
                  <a:cubicBezTo>
                    <a:pt x="779" y="252"/>
                    <a:pt x="776" y="252"/>
                    <a:pt x="772" y="252"/>
                  </a:cubicBezTo>
                  <a:cubicBezTo>
                    <a:pt x="766" y="252"/>
                    <a:pt x="755" y="252"/>
                    <a:pt x="749" y="252"/>
                  </a:cubicBezTo>
                  <a:cubicBezTo>
                    <a:pt x="742" y="252"/>
                    <a:pt x="739" y="252"/>
                    <a:pt x="735" y="252"/>
                  </a:cubicBezTo>
                  <a:cubicBezTo>
                    <a:pt x="705" y="252"/>
                    <a:pt x="675" y="252"/>
                    <a:pt x="645" y="252"/>
                  </a:cubicBezTo>
                  <a:cubicBezTo>
                    <a:pt x="645" y="252"/>
                    <a:pt x="645" y="255"/>
                    <a:pt x="645" y="258"/>
                  </a:cubicBezTo>
                  <a:lnTo>
                    <a:pt x="648" y="262"/>
                  </a:lnTo>
                  <a:lnTo>
                    <a:pt x="645" y="262"/>
                  </a:lnTo>
                  <a:cubicBezTo>
                    <a:pt x="645" y="258"/>
                    <a:pt x="645" y="258"/>
                    <a:pt x="645" y="258"/>
                  </a:cubicBezTo>
                  <a:cubicBezTo>
                    <a:pt x="628" y="255"/>
                    <a:pt x="611" y="255"/>
                    <a:pt x="594" y="258"/>
                  </a:cubicBezTo>
                  <a:cubicBezTo>
                    <a:pt x="587" y="258"/>
                    <a:pt x="584" y="258"/>
                    <a:pt x="581" y="262"/>
                  </a:cubicBezTo>
                  <a:lnTo>
                    <a:pt x="581" y="262"/>
                  </a:lnTo>
                  <a:lnTo>
                    <a:pt x="581" y="262"/>
                  </a:lnTo>
                  <a:cubicBezTo>
                    <a:pt x="571" y="262"/>
                    <a:pt x="564" y="262"/>
                    <a:pt x="554" y="262"/>
                  </a:cubicBezTo>
                  <a:cubicBezTo>
                    <a:pt x="507" y="258"/>
                    <a:pt x="463" y="258"/>
                    <a:pt x="416" y="262"/>
                  </a:cubicBezTo>
                  <a:cubicBezTo>
                    <a:pt x="426" y="282"/>
                    <a:pt x="453" y="275"/>
                    <a:pt x="473" y="282"/>
                  </a:cubicBezTo>
                  <a:cubicBezTo>
                    <a:pt x="470" y="312"/>
                    <a:pt x="504" y="302"/>
                    <a:pt x="527" y="305"/>
                  </a:cubicBezTo>
                  <a:cubicBezTo>
                    <a:pt x="527" y="302"/>
                    <a:pt x="527" y="299"/>
                    <a:pt x="530" y="299"/>
                  </a:cubicBezTo>
                  <a:cubicBezTo>
                    <a:pt x="615" y="299"/>
                    <a:pt x="702" y="299"/>
                    <a:pt x="786" y="289"/>
                  </a:cubicBezTo>
                  <a:lnTo>
                    <a:pt x="786" y="289"/>
                  </a:lnTo>
                  <a:cubicBezTo>
                    <a:pt x="802" y="289"/>
                    <a:pt x="819" y="289"/>
                    <a:pt x="836" y="289"/>
                  </a:cubicBezTo>
                  <a:cubicBezTo>
                    <a:pt x="843" y="289"/>
                    <a:pt x="849" y="292"/>
                    <a:pt x="856" y="292"/>
                  </a:cubicBezTo>
                  <a:cubicBezTo>
                    <a:pt x="1007" y="295"/>
                    <a:pt x="1155" y="289"/>
                    <a:pt x="1306" y="299"/>
                  </a:cubicBezTo>
                  <a:cubicBezTo>
                    <a:pt x="1316" y="292"/>
                    <a:pt x="1323" y="289"/>
                    <a:pt x="1326" y="285"/>
                  </a:cubicBezTo>
                  <a:cubicBezTo>
                    <a:pt x="1326" y="285"/>
                    <a:pt x="1329" y="285"/>
                    <a:pt x="1329" y="289"/>
                  </a:cubicBezTo>
                  <a:cubicBezTo>
                    <a:pt x="1366" y="309"/>
                    <a:pt x="1410" y="299"/>
                    <a:pt x="1450" y="299"/>
                  </a:cubicBezTo>
                  <a:cubicBezTo>
                    <a:pt x="1517" y="299"/>
                    <a:pt x="1581" y="305"/>
                    <a:pt x="1645" y="285"/>
                  </a:cubicBezTo>
                  <a:cubicBezTo>
                    <a:pt x="1648" y="282"/>
                    <a:pt x="1648" y="278"/>
                    <a:pt x="1652" y="278"/>
                  </a:cubicBezTo>
                  <a:lnTo>
                    <a:pt x="1652" y="278"/>
                  </a:lnTo>
                  <a:cubicBezTo>
                    <a:pt x="1658" y="282"/>
                    <a:pt x="1669" y="282"/>
                    <a:pt x="1675" y="278"/>
                  </a:cubicBezTo>
                  <a:cubicBezTo>
                    <a:pt x="1679" y="282"/>
                    <a:pt x="1682" y="282"/>
                    <a:pt x="1689" y="285"/>
                  </a:cubicBezTo>
                  <a:cubicBezTo>
                    <a:pt x="1709" y="289"/>
                    <a:pt x="1732" y="292"/>
                    <a:pt x="1752" y="282"/>
                  </a:cubicBezTo>
                  <a:lnTo>
                    <a:pt x="1752" y="282"/>
                  </a:lnTo>
                  <a:cubicBezTo>
                    <a:pt x="1762" y="285"/>
                    <a:pt x="1772" y="285"/>
                    <a:pt x="1779" y="278"/>
                  </a:cubicBezTo>
                  <a:lnTo>
                    <a:pt x="1779" y="278"/>
                  </a:lnTo>
                  <a:cubicBezTo>
                    <a:pt x="1783" y="282"/>
                    <a:pt x="1789" y="285"/>
                    <a:pt x="1796" y="285"/>
                  </a:cubicBezTo>
                  <a:cubicBezTo>
                    <a:pt x="1866" y="292"/>
                    <a:pt x="1940" y="305"/>
                    <a:pt x="2007" y="278"/>
                  </a:cubicBezTo>
                  <a:cubicBezTo>
                    <a:pt x="2010" y="282"/>
                    <a:pt x="2017" y="285"/>
                    <a:pt x="2020" y="285"/>
                  </a:cubicBezTo>
                  <a:cubicBezTo>
                    <a:pt x="2117" y="299"/>
                    <a:pt x="2211" y="289"/>
                    <a:pt x="2308" y="292"/>
                  </a:cubicBezTo>
                  <a:cubicBezTo>
                    <a:pt x="2365" y="295"/>
                    <a:pt x="2423" y="292"/>
                    <a:pt x="2483" y="292"/>
                  </a:cubicBezTo>
                  <a:cubicBezTo>
                    <a:pt x="2503" y="292"/>
                    <a:pt x="2527" y="292"/>
                    <a:pt x="2547" y="282"/>
                  </a:cubicBezTo>
                  <a:cubicBezTo>
                    <a:pt x="2550" y="285"/>
                    <a:pt x="2554" y="285"/>
                    <a:pt x="2560" y="289"/>
                  </a:cubicBezTo>
                  <a:cubicBezTo>
                    <a:pt x="2574" y="292"/>
                    <a:pt x="2587" y="299"/>
                    <a:pt x="2600" y="295"/>
                  </a:cubicBezTo>
                  <a:cubicBezTo>
                    <a:pt x="2768" y="289"/>
                    <a:pt x="2936" y="312"/>
                    <a:pt x="3101" y="299"/>
                  </a:cubicBezTo>
                  <a:cubicBezTo>
                    <a:pt x="3107" y="299"/>
                    <a:pt x="3114" y="295"/>
                    <a:pt x="3121" y="295"/>
                  </a:cubicBezTo>
                  <a:cubicBezTo>
                    <a:pt x="3131" y="289"/>
                    <a:pt x="3134" y="285"/>
                    <a:pt x="3134" y="278"/>
                  </a:cubicBezTo>
                  <a:lnTo>
                    <a:pt x="3134" y="278"/>
                  </a:lnTo>
                  <a:lnTo>
                    <a:pt x="3134" y="278"/>
                  </a:lnTo>
                  <a:cubicBezTo>
                    <a:pt x="3171" y="282"/>
                    <a:pt x="3208" y="285"/>
                    <a:pt x="3245" y="282"/>
                  </a:cubicBezTo>
                  <a:cubicBezTo>
                    <a:pt x="3258" y="285"/>
                    <a:pt x="3275" y="285"/>
                    <a:pt x="3289" y="289"/>
                  </a:cubicBezTo>
                  <a:cubicBezTo>
                    <a:pt x="3295" y="289"/>
                    <a:pt x="3302" y="289"/>
                    <a:pt x="3309" y="289"/>
                  </a:cubicBezTo>
                  <a:cubicBezTo>
                    <a:pt x="3315" y="289"/>
                    <a:pt x="3325" y="285"/>
                    <a:pt x="3332" y="285"/>
                  </a:cubicBezTo>
                  <a:cubicBezTo>
                    <a:pt x="3369" y="289"/>
                    <a:pt x="3406" y="289"/>
                    <a:pt x="3443" y="285"/>
                  </a:cubicBezTo>
                  <a:cubicBezTo>
                    <a:pt x="3470" y="289"/>
                    <a:pt x="3497" y="299"/>
                    <a:pt x="3524" y="289"/>
                  </a:cubicBezTo>
                  <a:cubicBezTo>
                    <a:pt x="3561" y="295"/>
                    <a:pt x="3597" y="299"/>
                    <a:pt x="3638" y="295"/>
                  </a:cubicBezTo>
                  <a:lnTo>
                    <a:pt x="3638" y="295"/>
                  </a:lnTo>
                  <a:cubicBezTo>
                    <a:pt x="3675" y="285"/>
                    <a:pt x="3701" y="309"/>
                    <a:pt x="3738" y="309"/>
                  </a:cubicBezTo>
                  <a:cubicBezTo>
                    <a:pt x="3779" y="339"/>
                    <a:pt x="3836" y="352"/>
                    <a:pt x="3879" y="379"/>
                  </a:cubicBezTo>
                  <a:lnTo>
                    <a:pt x="3879" y="379"/>
                  </a:lnTo>
                  <a:cubicBezTo>
                    <a:pt x="3900" y="392"/>
                    <a:pt x="3920" y="409"/>
                    <a:pt x="3933" y="426"/>
                  </a:cubicBezTo>
                  <a:cubicBezTo>
                    <a:pt x="3936" y="429"/>
                    <a:pt x="3940" y="433"/>
                    <a:pt x="3947" y="433"/>
                  </a:cubicBezTo>
                  <a:lnTo>
                    <a:pt x="3947" y="433"/>
                  </a:lnTo>
                  <a:cubicBezTo>
                    <a:pt x="3947" y="439"/>
                    <a:pt x="3953" y="443"/>
                    <a:pt x="3960" y="446"/>
                  </a:cubicBezTo>
                  <a:cubicBezTo>
                    <a:pt x="3967" y="460"/>
                    <a:pt x="3977" y="473"/>
                    <a:pt x="3987" y="490"/>
                  </a:cubicBezTo>
                  <a:cubicBezTo>
                    <a:pt x="3977" y="524"/>
                    <a:pt x="4007" y="550"/>
                    <a:pt x="4014" y="581"/>
                  </a:cubicBezTo>
                  <a:lnTo>
                    <a:pt x="4017" y="581"/>
                  </a:lnTo>
                  <a:cubicBezTo>
                    <a:pt x="4017" y="584"/>
                    <a:pt x="4017" y="587"/>
                    <a:pt x="4017" y="587"/>
                  </a:cubicBezTo>
                  <a:cubicBezTo>
                    <a:pt x="4017" y="678"/>
                    <a:pt x="4014" y="772"/>
                    <a:pt x="4020" y="863"/>
                  </a:cubicBezTo>
                  <a:cubicBezTo>
                    <a:pt x="4020" y="906"/>
                    <a:pt x="3977" y="943"/>
                    <a:pt x="3997" y="987"/>
                  </a:cubicBezTo>
                  <a:cubicBezTo>
                    <a:pt x="4000" y="997"/>
                    <a:pt x="4007" y="1003"/>
                    <a:pt x="4014" y="1003"/>
                  </a:cubicBezTo>
                  <a:cubicBezTo>
                    <a:pt x="3980" y="1034"/>
                    <a:pt x="3990" y="1067"/>
                    <a:pt x="3993" y="1101"/>
                  </a:cubicBezTo>
                  <a:cubicBezTo>
                    <a:pt x="3993" y="1124"/>
                    <a:pt x="3990" y="1151"/>
                    <a:pt x="3997" y="1178"/>
                  </a:cubicBezTo>
                  <a:cubicBezTo>
                    <a:pt x="4000" y="1181"/>
                    <a:pt x="4004" y="1185"/>
                    <a:pt x="4004" y="1188"/>
                  </a:cubicBezTo>
                  <a:cubicBezTo>
                    <a:pt x="4000" y="1188"/>
                    <a:pt x="3997" y="1188"/>
                    <a:pt x="3993" y="1188"/>
                  </a:cubicBezTo>
                  <a:cubicBezTo>
                    <a:pt x="3980" y="1205"/>
                    <a:pt x="3970" y="1218"/>
                    <a:pt x="3953" y="1228"/>
                  </a:cubicBezTo>
                  <a:cubicBezTo>
                    <a:pt x="3947" y="1235"/>
                    <a:pt x="3943" y="1242"/>
                    <a:pt x="3940" y="1249"/>
                  </a:cubicBezTo>
                  <a:cubicBezTo>
                    <a:pt x="3923" y="1242"/>
                    <a:pt x="3906" y="1245"/>
                    <a:pt x="3893" y="1252"/>
                  </a:cubicBezTo>
                  <a:cubicBezTo>
                    <a:pt x="3893" y="1255"/>
                    <a:pt x="3893" y="1259"/>
                    <a:pt x="3889" y="1262"/>
                  </a:cubicBezTo>
                  <a:cubicBezTo>
                    <a:pt x="3886" y="1262"/>
                    <a:pt x="3886" y="1262"/>
                    <a:pt x="3883" y="1262"/>
                  </a:cubicBezTo>
                  <a:cubicBezTo>
                    <a:pt x="3869" y="1262"/>
                    <a:pt x="3856" y="1265"/>
                    <a:pt x="3846" y="1265"/>
                  </a:cubicBezTo>
                  <a:lnTo>
                    <a:pt x="3846" y="1265"/>
                  </a:lnTo>
                  <a:cubicBezTo>
                    <a:pt x="3843" y="1265"/>
                    <a:pt x="3839" y="1265"/>
                    <a:pt x="3836" y="1265"/>
                  </a:cubicBezTo>
                  <a:cubicBezTo>
                    <a:pt x="3826" y="1265"/>
                    <a:pt x="3816" y="1265"/>
                    <a:pt x="3809" y="1269"/>
                  </a:cubicBezTo>
                  <a:lnTo>
                    <a:pt x="3806" y="1269"/>
                  </a:lnTo>
                  <a:cubicBezTo>
                    <a:pt x="3786" y="1262"/>
                    <a:pt x="3762" y="1265"/>
                    <a:pt x="3738" y="1269"/>
                  </a:cubicBezTo>
                  <a:cubicBezTo>
                    <a:pt x="3722" y="1269"/>
                    <a:pt x="3705" y="1269"/>
                    <a:pt x="3688" y="1269"/>
                  </a:cubicBezTo>
                  <a:cubicBezTo>
                    <a:pt x="3685" y="1269"/>
                    <a:pt x="3681" y="1272"/>
                    <a:pt x="3678" y="1272"/>
                  </a:cubicBezTo>
                  <a:cubicBezTo>
                    <a:pt x="3675" y="1269"/>
                    <a:pt x="3671" y="1269"/>
                    <a:pt x="3665" y="1265"/>
                  </a:cubicBezTo>
                  <a:cubicBezTo>
                    <a:pt x="3641" y="1269"/>
                    <a:pt x="3618" y="1262"/>
                    <a:pt x="3594" y="1265"/>
                  </a:cubicBezTo>
                  <a:cubicBezTo>
                    <a:pt x="3597" y="1265"/>
                    <a:pt x="3601" y="1262"/>
                    <a:pt x="3604" y="1262"/>
                  </a:cubicBezTo>
                  <a:cubicBezTo>
                    <a:pt x="3607" y="1262"/>
                    <a:pt x="3611" y="1259"/>
                    <a:pt x="3618" y="1259"/>
                  </a:cubicBezTo>
                  <a:cubicBezTo>
                    <a:pt x="3624" y="1259"/>
                    <a:pt x="3631" y="1259"/>
                    <a:pt x="3638" y="1259"/>
                  </a:cubicBezTo>
                  <a:cubicBezTo>
                    <a:pt x="3644" y="1259"/>
                    <a:pt x="3651" y="1259"/>
                    <a:pt x="3658" y="1259"/>
                  </a:cubicBezTo>
                  <a:cubicBezTo>
                    <a:pt x="3665" y="1259"/>
                    <a:pt x="3671" y="1255"/>
                    <a:pt x="3678" y="1252"/>
                  </a:cubicBezTo>
                  <a:cubicBezTo>
                    <a:pt x="3685" y="1252"/>
                    <a:pt x="3688" y="1252"/>
                    <a:pt x="3695" y="1249"/>
                  </a:cubicBezTo>
                  <a:cubicBezTo>
                    <a:pt x="3695" y="1249"/>
                    <a:pt x="3698" y="1249"/>
                    <a:pt x="3701" y="1249"/>
                  </a:cubicBezTo>
                  <a:cubicBezTo>
                    <a:pt x="3701" y="1245"/>
                    <a:pt x="3701" y="1245"/>
                    <a:pt x="3705" y="1245"/>
                  </a:cubicBezTo>
                  <a:cubicBezTo>
                    <a:pt x="3711" y="1249"/>
                    <a:pt x="3718" y="1252"/>
                    <a:pt x="3728" y="1252"/>
                  </a:cubicBezTo>
                  <a:cubicBezTo>
                    <a:pt x="3738" y="1255"/>
                    <a:pt x="3748" y="1255"/>
                    <a:pt x="3758" y="1252"/>
                  </a:cubicBezTo>
                  <a:cubicBezTo>
                    <a:pt x="3772" y="1249"/>
                    <a:pt x="3782" y="1245"/>
                    <a:pt x="3786" y="1235"/>
                  </a:cubicBezTo>
                  <a:cubicBezTo>
                    <a:pt x="3809" y="1242"/>
                    <a:pt x="3829" y="1232"/>
                    <a:pt x="3849" y="1222"/>
                  </a:cubicBezTo>
                  <a:cubicBezTo>
                    <a:pt x="3853" y="1218"/>
                    <a:pt x="3856" y="1215"/>
                    <a:pt x="3859" y="1212"/>
                  </a:cubicBezTo>
                  <a:cubicBezTo>
                    <a:pt x="3859" y="1208"/>
                    <a:pt x="3859" y="1208"/>
                    <a:pt x="3859" y="1208"/>
                  </a:cubicBezTo>
                  <a:cubicBezTo>
                    <a:pt x="3896" y="1205"/>
                    <a:pt x="3920" y="1188"/>
                    <a:pt x="3923" y="1161"/>
                  </a:cubicBezTo>
                  <a:lnTo>
                    <a:pt x="3923" y="1161"/>
                  </a:lnTo>
                  <a:lnTo>
                    <a:pt x="3923" y="1161"/>
                  </a:lnTo>
                  <a:cubicBezTo>
                    <a:pt x="3933" y="1164"/>
                    <a:pt x="3940" y="1161"/>
                    <a:pt x="3947" y="1158"/>
                  </a:cubicBezTo>
                  <a:cubicBezTo>
                    <a:pt x="3980" y="1138"/>
                    <a:pt x="3990" y="1111"/>
                    <a:pt x="3987" y="1077"/>
                  </a:cubicBezTo>
                  <a:cubicBezTo>
                    <a:pt x="3983" y="1030"/>
                    <a:pt x="4004" y="987"/>
                    <a:pt x="3977" y="943"/>
                  </a:cubicBezTo>
                  <a:cubicBezTo>
                    <a:pt x="3970" y="940"/>
                    <a:pt x="3967" y="940"/>
                    <a:pt x="3960" y="943"/>
                  </a:cubicBezTo>
                  <a:cubicBezTo>
                    <a:pt x="3960" y="940"/>
                    <a:pt x="3960" y="940"/>
                    <a:pt x="3960" y="940"/>
                  </a:cubicBezTo>
                  <a:cubicBezTo>
                    <a:pt x="3960" y="933"/>
                    <a:pt x="3960" y="926"/>
                    <a:pt x="3960" y="923"/>
                  </a:cubicBezTo>
                  <a:lnTo>
                    <a:pt x="3960" y="923"/>
                  </a:lnTo>
                  <a:cubicBezTo>
                    <a:pt x="3960" y="920"/>
                    <a:pt x="3960" y="916"/>
                    <a:pt x="3960" y="913"/>
                  </a:cubicBezTo>
                  <a:lnTo>
                    <a:pt x="3960" y="913"/>
                  </a:lnTo>
                  <a:lnTo>
                    <a:pt x="3960" y="913"/>
                  </a:lnTo>
                  <a:cubicBezTo>
                    <a:pt x="3967" y="910"/>
                    <a:pt x="3967" y="906"/>
                    <a:pt x="3960" y="903"/>
                  </a:cubicBezTo>
                  <a:cubicBezTo>
                    <a:pt x="3960" y="899"/>
                    <a:pt x="3960" y="896"/>
                    <a:pt x="3960" y="893"/>
                  </a:cubicBezTo>
                  <a:lnTo>
                    <a:pt x="3960" y="893"/>
                  </a:lnTo>
                  <a:lnTo>
                    <a:pt x="3960" y="893"/>
                  </a:lnTo>
                  <a:cubicBezTo>
                    <a:pt x="3960" y="893"/>
                    <a:pt x="3960" y="889"/>
                    <a:pt x="3960" y="886"/>
                  </a:cubicBezTo>
                  <a:lnTo>
                    <a:pt x="3960" y="886"/>
                  </a:lnTo>
                  <a:cubicBezTo>
                    <a:pt x="3973" y="856"/>
                    <a:pt x="3957" y="822"/>
                    <a:pt x="3960" y="792"/>
                  </a:cubicBezTo>
                  <a:lnTo>
                    <a:pt x="3960" y="792"/>
                  </a:lnTo>
                  <a:lnTo>
                    <a:pt x="3960" y="792"/>
                  </a:lnTo>
                  <a:cubicBezTo>
                    <a:pt x="3960" y="789"/>
                    <a:pt x="3960" y="785"/>
                    <a:pt x="3960" y="785"/>
                  </a:cubicBezTo>
                  <a:cubicBezTo>
                    <a:pt x="3960" y="768"/>
                    <a:pt x="3957" y="755"/>
                    <a:pt x="3957" y="738"/>
                  </a:cubicBezTo>
                  <a:cubicBezTo>
                    <a:pt x="3940" y="705"/>
                    <a:pt x="3943" y="668"/>
                    <a:pt x="3920" y="638"/>
                  </a:cubicBezTo>
                  <a:lnTo>
                    <a:pt x="3920" y="638"/>
                  </a:lnTo>
                  <a:lnTo>
                    <a:pt x="3920" y="638"/>
                  </a:lnTo>
                  <a:cubicBezTo>
                    <a:pt x="3920" y="631"/>
                    <a:pt x="3920" y="624"/>
                    <a:pt x="3920" y="617"/>
                  </a:cubicBezTo>
                  <a:cubicBezTo>
                    <a:pt x="3900" y="611"/>
                    <a:pt x="3916" y="591"/>
                    <a:pt x="3900" y="581"/>
                  </a:cubicBezTo>
                  <a:cubicBezTo>
                    <a:pt x="3889" y="591"/>
                    <a:pt x="3896" y="601"/>
                    <a:pt x="3893" y="611"/>
                  </a:cubicBezTo>
                  <a:cubicBezTo>
                    <a:pt x="3896" y="617"/>
                    <a:pt x="3896" y="628"/>
                    <a:pt x="3896" y="638"/>
                  </a:cubicBezTo>
                  <a:lnTo>
                    <a:pt x="3896" y="638"/>
                  </a:lnTo>
                  <a:cubicBezTo>
                    <a:pt x="3913" y="664"/>
                    <a:pt x="3903" y="695"/>
                    <a:pt x="3923" y="718"/>
                  </a:cubicBezTo>
                  <a:lnTo>
                    <a:pt x="3923" y="718"/>
                  </a:lnTo>
                  <a:lnTo>
                    <a:pt x="3923" y="718"/>
                  </a:lnTo>
                  <a:cubicBezTo>
                    <a:pt x="3923" y="728"/>
                    <a:pt x="3923" y="738"/>
                    <a:pt x="3923" y="745"/>
                  </a:cubicBezTo>
                  <a:cubicBezTo>
                    <a:pt x="3933" y="772"/>
                    <a:pt x="3936" y="795"/>
                    <a:pt x="3923" y="819"/>
                  </a:cubicBezTo>
                  <a:cubicBezTo>
                    <a:pt x="3926" y="819"/>
                    <a:pt x="3930" y="822"/>
                    <a:pt x="3933" y="822"/>
                  </a:cubicBezTo>
                  <a:lnTo>
                    <a:pt x="3933" y="822"/>
                  </a:lnTo>
                  <a:cubicBezTo>
                    <a:pt x="3933" y="825"/>
                    <a:pt x="3933" y="825"/>
                    <a:pt x="3933" y="829"/>
                  </a:cubicBezTo>
                  <a:lnTo>
                    <a:pt x="3933" y="829"/>
                  </a:lnTo>
                  <a:lnTo>
                    <a:pt x="3933" y="829"/>
                  </a:lnTo>
                  <a:cubicBezTo>
                    <a:pt x="3933" y="832"/>
                    <a:pt x="3936" y="835"/>
                    <a:pt x="3936" y="839"/>
                  </a:cubicBezTo>
                  <a:lnTo>
                    <a:pt x="3936" y="839"/>
                  </a:lnTo>
                  <a:cubicBezTo>
                    <a:pt x="3933" y="842"/>
                    <a:pt x="3933" y="842"/>
                    <a:pt x="3933" y="842"/>
                  </a:cubicBezTo>
                  <a:lnTo>
                    <a:pt x="3936" y="849"/>
                  </a:lnTo>
                  <a:lnTo>
                    <a:pt x="3936" y="849"/>
                  </a:lnTo>
                  <a:cubicBezTo>
                    <a:pt x="3933" y="853"/>
                    <a:pt x="3933" y="853"/>
                    <a:pt x="3933" y="856"/>
                  </a:cubicBezTo>
                  <a:lnTo>
                    <a:pt x="3933" y="856"/>
                  </a:lnTo>
                  <a:cubicBezTo>
                    <a:pt x="3933" y="863"/>
                    <a:pt x="3933" y="863"/>
                    <a:pt x="3933" y="863"/>
                  </a:cubicBezTo>
                  <a:cubicBezTo>
                    <a:pt x="3933" y="866"/>
                    <a:pt x="3933" y="866"/>
                    <a:pt x="3933" y="866"/>
                  </a:cubicBezTo>
                  <a:cubicBezTo>
                    <a:pt x="3933" y="869"/>
                    <a:pt x="3936" y="873"/>
                    <a:pt x="3936" y="876"/>
                  </a:cubicBezTo>
                  <a:lnTo>
                    <a:pt x="3936" y="876"/>
                  </a:lnTo>
                  <a:cubicBezTo>
                    <a:pt x="3936" y="896"/>
                    <a:pt x="3936" y="920"/>
                    <a:pt x="3936" y="940"/>
                  </a:cubicBezTo>
                  <a:lnTo>
                    <a:pt x="3936" y="940"/>
                  </a:lnTo>
                  <a:lnTo>
                    <a:pt x="3936" y="940"/>
                  </a:lnTo>
                  <a:cubicBezTo>
                    <a:pt x="3936" y="943"/>
                    <a:pt x="3936" y="946"/>
                    <a:pt x="3936" y="950"/>
                  </a:cubicBezTo>
                  <a:lnTo>
                    <a:pt x="3940" y="950"/>
                  </a:lnTo>
                  <a:cubicBezTo>
                    <a:pt x="3936" y="953"/>
                    <a:pt x="3933" y="953"/>
                    <a:pt x="3930" y="950"/>
                  </a:cubicBezTo>
                  <a:cubicBezTo>
                    <a:pt x="3926" y="953"/>
                    <a:pt x="3926" y="953"/>
                    <a:pt x="3926" y="956"/>
                  </a:cubicBezTo>
                  <a:cubicBezTo>
                    <a:pt x="3926" y="930"/>
                    <a:pt x="3926" y="899"/>
                    <a:pt x="3923" y="873"/>
                  </a:cubicBezTo>
                  <a:cubicBezTo>
                    <a:pt x="3903" y="815"/>
                    <a:pt x="3913" y="755"/>
                    <a:pt x="3900" y="698"/>
                  </a:cubicBezTo>
                  <a:cubicBezTo>
                    <a:pt x="3896" y="678"/>
                    <a:pt x="3893" y="658"/>
                    <a:pt x="3873" y="644"/>
                  </a:cubicBezTo>
                  <a:cubicBezTo>
                    <a:pt x="3866" y="641"/>
                    <a:pt x="3863" y="638"/>
                    <a:pt x="3856" y="638"/>
                  </a:cubicBezTo>
                  <a:cubicBezTo>
                    <a:pt x="3859" y="634"/>
                    <a:pt x="3863" y="634"/>
                    <a:pt x="3863" y="631"/>
                  </a:cubicBezTo>
                  <a:cubicBezTo>
                    <a:pt x="3859" y="631"/>
                    <a:pt x="3859" y="631"/>
                    <a:pt x="3856" y="628"/>
                  </a:cubicBezTo>
                  <a:lnTo>
                    <a:pt x="3856" y="628"/>
                  </a:lnTo>
                  <a:lnTo>
                    <a:pt x="3856" y="628"/>
                  </a:lnTo>
                  <a:lnTo>
                    <a:pt x="3853" y="624"/>
                  </a:lnTo>
                  <a:cubicBezTo>
                    <a:pt x="3856" y="621"/>
                    <a:pt x="3856" y="617"/>
                    <a:pt x="3856" y="614"/>
                  </a:cubicBezTo>
                  <a:cubicBezTo>
                    <a:pt x="3859" y="601"/>
                    <a:pt x="3873" y="587"/>
                    <a:pt x="3876" y="574"/>
                  </a:cubicBezTo>
                  <a:cubicBezTo>
                    <a:pt x="3873" y="557"/>
                    <a:pt x="3853" y="554"/>
                    <a:pt x="3832" y="560"/>
                  </a:cubicBezTo>
                  <a:cubicBezTo>
                    <a:pt x="3829" y="560"/>
                    <a:pt x="3829" y="560"/>
                    <a:pt x="3826" y="564"/>
                  </a:cubicBezTo>
                  <a:cubicBezTo>
                    <a:pt x="3826" y="560"/>
                    <a:pt x="3826" y="560"/>
                    <a:pt x="3822" y="560"/>
                  </a:cubicBezTo>
                  <a:lnTo>
                    <a:pt x="3822" y="560"/>
                  </a:lnTo>
                  <a:cubicBezTo>
                    <a:pt x="3822" y="554"/>
                    <a:pt x="3819" y="550"/>
                    <a:pt x="3812" y="544"/>
                  </a:cubicBezTo>
                  <a:cubicBezTo>
                    <a:pt x="3816" y="544"/>
                    <a:pt x="3816" y="544"/>
                    <a:pt x="3816" y="544"/>
                  </a:cubicBezTo>
                  <a:cubicBezTo>
                    <a:pt x="3822" y="537"/>
                    <a:pt x="3826" y="534"/>
                    <a:pt x="3832" y="527"/>
                  </a:cubicBezTo>
                  <a:cubicBezTo>
                    <a:pt x="3829" y="527"/>
                    <a:pt x="3826" y="524"/>
                    <a:pt x="3819" y="524"/>
                  </a:cubicBezTo>
                  <a:lnTo>
                    <a:pt x="3819" y="524"/>
                  </a:lnTo>
                  <a:cubicBezTo>
                    <a:pt x="3819" y="513"/>
                    <a:pt x="3806" y="510"/>
                    <a:pt x="3792" y="507"/>
                  </a:cubicBezTo>
                  <a:cubicBezTo>
                    <a:pt x="3786" y="503"/>
                    <a:pt x="3782" y="496"/>
                    <a:pt x="3775" y="493"/>
                  </a:cubicBezTo>
                  <a:cubicBezTo>
                    <a:pt x="3786" y="496"/>
                    <a:pt x="3796" y="493"/>
                    <a:pt x="3806" y="490"/>
                  </a:cubicBezTo>
                  <a:lnTo>
                    <a:pt x="3806" y="490"/>
                  </a:lnTo>
                  <a:cubicBezTo>
                    <a:pt x="3806" y="486"/>
                    <a:pt x="3806" y="483"/>
                    <a:pt x="3806" y="480"/>
                  </a:cubicBezTo>
                  <a:lnTo>
                    <a:pt x="3806" y="480"/>
                  </a:lnTo>
                  <a:cubicBezTo>
                    <a:pt x="3806" y="476"/>
                    <a:pt x="3806" y="476"/>
                    <a:pt x="3806" y="473"/>
                  </a:cubicBezTo>
                  <a:cubicBezTo>
                    <a:pt x="3789" y="470"/>
                    <a:pt x="3772" y="470"/>
                    <a:pt x="3755" y="470"/>
                  </a:cubicBezTo>
                  <a:lnTo>
                    <a:pt x="3755" y="470"/>
                  </a:lnTo>
                  <a:cubicBezTo>
                    <a:pt x="3738" y="450"/>
                    <a:pt x="3742" y="423"/>
                    <a:pt x="3701" y="416"/>
                  </a:cubicBezTo>
                  <a:cubicBezTo>
                    <a:pt x="3701" y="419"/>
                    <a:pt x="3701" y="419"/>
                    <a:pt x="3701" y="419"/>
                  </a:cubicBezTo>
                  <a:cubicBezTo>
                    <a:pt x="3715" y="470"/>
                    <a:pt x="3715" y="470"/>
                    <a:pt x="3651" y="480"/>
                  </a:cubicBezTo>
                  <a:lnTo>
                    <a:pt x="3651" y="480"/>
                  </a:lnTo>
                  <a:cubicBezTo>
                    <a:pt x="3648" y="480"/>
                    <a:pt x="3644" y="480"/>
                    <a:pt x="3638" y="480"/>
                  </a:cubicBezTo>
                  <a:cubicBezTo>
                    <a:pt x="3621" y="456"/>
                    <a:pt x="3597" y="467"/>
                    <a:pt x="3574" y="470"/>
                  </a:cubicBezTo>
                  <a:cubicBezTo>
                    <a:pt x="3534" y="473"/>
                    <a:pt x="3497" y="473"/>
                    <a:pt x="3460" y="467"/>
                  </a:cubicBezTo>
                  <a:cubicBezTo>
                    <a:pt x="3423" y="460"/>
                    <a:pt x="3389" y="463"/>
                    <a:pt x="3352" y="470"/>
                  </a:cubicBezTo>
                  <a:lnTo>
                    <a:pt x="3352" y="470"/>
                  </a:lnTo>
                  <a:lnTo>
                    <a:pt x="3352" y="470"/>
                  </a:lnTo>
                  <a:cubicBezTo>
                    <a:pt x="3336" y="460"/>
                    <a:pt x="3319" y="467"/>
                    <a:pt x="3302" y="470"/>
                  </a:cubicBezTo>
                  <a:cubicBezTo>
                    <a:pt x="3295" y="473"/>
                    <a:pt x="3295" y="476"/>
                    <a:pt x="3302" y="480"/>
                  </a:cubicBezTo>
                  <a:cubicBezTo>
                    <a:pt x="3305" y="480"/>
                    <a:pt x="3309" y="480"/>
                    <a:pt x="3312" y="483"/>
                  </a:cubicBezTo>
                  <a:cubicBezTo>
                    <a:pt x="3322" y="486"/>
                    <a:pt x="3332" y="483"/>
                    <a:pt x="3342" y="490"/>
                  </a:cubicBezTo>
                  <a:cubicBezTo>
                    <a:pt x="3339" y="490"/>
                    <a:pt x="3339" y="490"/>
                    <a:pt x="3339" y="490"/>
                  </a:cubicBezTo>
                  <a:cubicBezTo>
                    <a:pt x="3346" y="490"/>
                    <a:pt x="3349" y="490"/>
                    <a:pt x="3352" y="486"/>
                  </a:cubicBezTo>
                  <a:cubicBezTo>
                    <a:pt x="3396" y="490"/>
                    <a:pt x="3440" y="490"/>
                    <a:pt x="3483" y="493"/>
                  </a:cubicBezTo>
                  <a:cubicBezTo>
                    <a:pt x="3493" y="500"/>
                    <a:pt x="3510" y="500"/>
                    <a:pt x="3524" y="496"/>
                  </a:cubicBezTo>
                  <a:cubicBezTo>
                    <a:pt x="3534" y="493"/>
                    <a:pt x="3547" y="493"/>
                    <a:pt x="3557" y="493"/>
                  </a:cubicBezTo>
                  <a:cubicBezTo>
                    <a:pt x="3611" y="500"/>
                    <a:pt x="3661" y="503"/>
                    <a:pt x="3715" y="490"/>
                  </a:cubicBezTo>
                  <a:lnTo>
                    <a:pt x="3715" y="490"/>
                  </a:lnTo>
                  <a:cubicBezTo>
                    <a:pt x="3718" y="490"/>
                    <a:pt x="3722" y="490"/>
                    <a:pt x="3725" y="490"/>
                  </a:cubicBezTo>
                  <a:lnTo>
                    <a:pt x="3725" y="490"/>
                  </a:lnTo>
                  <a:lnTo>
                    <a:pt x="3725" y="490"/>
                  </a:lnTo>
                  <a:cubicBezTo>
                    <a:pt x="3742" y="503"/>
                    <a:pt x="3745" y="517"/>
                    <a:pt x="3711" y="517"/>
                  </a:cubicBezTo>
                  <a:cubicBezTo>
                    <a:pt x="3698" y="517"/>
                    <a:pt x="3681" y="517"/>
                    <a:pt x="3665" y="513"/>
                  </a:cubicBezTo>
                  <a:cubicBezTo>
                    <a:pt x="3651" y="513"/>
                    <a:pt x="3638" y="510"/>
                    <a:pt x="3624" y="517"/>
                  </a:cubicBezTo>
                  <a:lnTo>
                    <a:pt x="3624" y="517"/>
                  </a:lnTo>
                  <a:cubicBezTo>
                    <a:pt x="3621" y="517"/>
                    <a:pt x="3618" y="517"/>
                    <a:pt x="3611" y="517"/>
                  </a:cubicBezTo>
                  <a:cubicBezTo>
                    <a:pt x="3604" y="513"/>
                    <a:pt x="3594" y="513"/>
                    <a:pt x="3584" y="517"/>
                  </a:cubicBezTo>
                  <a:lnTo>
                    <a:pt x="3584" y="517"/>
                  </a:lnTo>
                  <a:cubicBezTo>
                    <a:pt x="3581" y="520"/>
                    <a:pt x="3577" y="524"/>
                    <a:pt x="3584" y="527"/>
                  </a:cubicBezTo>
                  <a:cubicBezTo>
                    <a:pt x="3594" y="537"/>
                    <a:pt x="3611" y="534"/>
                    <a:pt x="3624" y="534"/>
                  </a:cubicBezTo>
                  <a:cubicBezTo>
                    <a:pt x="3644" y="537"/>
                    <a:pt x="3668" y="537"/>
                    <a:pt x="3688" y="537"/>
                  </a:cubicBezTo>
                  <a:lnTo>
                    <a:pt x="3688" y="537"/>
                  </a:lnTo>
                  <a:cubicBezTo>
                    <a:pt x="3705" y="547"/>
                    <a:pt x="3722" y="540"/>
                    <a:pt x="3738" y="537"/>
                  </a:cubicBezTo>
                  <a:cubicBezTo>
                    <a:pt x="3748" y="540"/>
                    <a:pt x="3755" y="544"/>
                    <a:pt x="3765" y="547"/>
                  </a:cubicBezTo>
                  <a:cubicBezTo>
                    <a:pt x="3765" y="544"/>
                    <a:pt x="3765" y="544"/>
                    <a:pt x="3765" y="540"/>
                  </a:cubicBezTo>
                  <a:lnTo>
                    <a:pt x="3765" y="540"/>
                  </a:lnTo>
                  <a:cubicBezTo>
                    <a:pt x="3768" y="544"/>
                    <a:pt x="3768" y="544"/>
                    <a:pt x="3768" y="544"/>
                  </a:cubicBezTo>
                  <a:cubicBezTo>
                    <a:pt x="3768" y="544"/>
                    <a:pt x="3765" y="544"/>
                    <a:pt x="3765" y="547"/>
                  </a:cubicBezTo>
                  <a:cubicBezTo>
                    <a:pt x="3765" y="554"/>
                    <a:pt x="3765" y="557"/>
                    <a:pt x="3765" y="564"/>
                  </a:cubicBezTo>
                  <a:cubicBezTo>
                    <a:pt x="3742" y="577"/>
                    <a:pt x="3711" y="560"/>
                    <a:pt x="3688" y="571"/>
                  </a:cubicBezTo>
                  <a:cubicBezTo>
                    <a:pt x="3691" y="574"/>
                    <a:pt x="3698" y="577"/>
                    <a:pt x="3701" y="584"/>
                  </a:cubicBezTo>
                  <a:cubicBezTo>
                    <a:pt x="3732" y="594"/>
                    <a:pt x="3758" y="577"/>
                    <a:pt x="3789" y="584"/>
                  </a:cubicBezTo>
                  <a:cubicBezTo>
                    <a:pt x="3789" y="581"/>
                    <a:pt x="3792" y="581"/>
                    <a:pt x="3796" y="581"/>
                  </a:cubicBezTo>
                  <a:lnTo>
                    <a:pt x="3796" y="581"/>
                  </a:lnTo>
                  <a:lnTo>
                    <a:pt x="3796" y="581"/>
                  </a:lnTo>
                  <a:cubicBezTo>
                    <a:pt x="3792" y="581"/>
                    <a:pt x="3792" y="581"/>
                    <a:pt x="3789" y="584"/>
                  </a:cubicBezTo>
                  <a:cubicBezTo>
                    <a:pt x="3792" y="587"/>
                    <a:pt x="3799" y="591"/>
                    <a:pt x="3802" y="594"/>
                  </a:cubicBezTo>
                  <a:cubicBezTo>
                    <a:pt x="3806" y="591"/>
                    <a:pt x="3806" y="591"/>
                    <a:pt x="3806" y="587"/>
                  </a:cubicBezTo>
                  <a:lnTo>
                    <a:pt x="3806" y="587"/>
                  </a:lnTo>
                  <a:cubicBezTo>
                    <a:pt x="3809" y="587"/>
                    <a:pt x="3812" y="591"/>
                    <a:pt x="3819" y="591"/>
                  </a:cubicBezTo>
                  <a:lnTo>
                    <a:pt x="3819" y="591"/>
                  </a:lnTo>
                  <a:cubicBezTo>
                    <a:pt x="3839" y="607"/>
                    <a:pt x="3812" y="628"/>
                    <a:pt x="3819" y="644"/>
                  </a:cubicBezTo>
                  <a:cubicBezTo>
                    <a:pt x="3822" y="648"/>
                    <a:pt x="3826" y="648"/>
                    <a:pt x="3829" y="648"/>
                  </a:cubicBezTo>
                  <a:lnTo>
                    <a:pt x="3829" y="648"/>
                  </a:lnTo>
                  <a:cubicBezTo>
                    <a:pt x="3853" y="708"/>
                    <a:pt x="3863" y="768"/>
                    <a:pt x="3859" y="829"/>
                  </a:cubicBezTo>
                  <a:cubicBezTo>
                    <a:pt x="3876" y="876"/>
                    <a:pt x="3879" y="926"/>
                    <a:pt x="3883" y="977"/>
                  </a:cubicBezTo>
                  <a:cubicBezTo>
                    <a:pt x="3889" y="983"/>
                    <a:pt x="3889" y="993"/>
                    <a:pt x="3889" y="1003"/>
                  </a:cubicBezTo>
                  <a:cubicBezTo>
                    <a:pt x="3889" y="1010"/>
                    <a:pt x="3886" y="1024"/>
                    <a:pt x="3903" y="1020"/>
                  </a:cubicBezTo>
                  <a:cubicBezTo>
                    <a:pt x="3920" y="1020"/>
                    <a:pt x="3920" y="1010"/>
                    <a:pt x="3923" y="1000"/>
                  </a:cubicBezTo>
                  <a:cubicBezTo>
                    <a:pt x="3923" y="997"/>
                    <a:pt x="3923" y="997"/>
                    <a:pt x="3923" y="993"/>
                  </a:cubicBezTo>
                  <a:cubicBezTo>
                    <a:pt x="3926" y="993"/>
                    <a:pt x="3926" y="997"/>
                    <a:pt x="3926" y="1000"/>
                  </a:cubicBezTo>
                  <a:cubicBezTo>
                    <a:pt x="3923" y="1007"/>
                    <a:pt x="3950" y="997"/>
                    <a:pt x="3943" y="1010"/>
                  </a:cubicBezTo>
                  <a:cubicBezTo>
                    <a:pt x="3943" y="1010"/>
                    <a:pt x="3943" y="1014"/>
                    <a:pt x="3943" y="1017"/>
                  </a:cubicBezTo>
                  <a:cubicBezTo>
                    <a:pt x="3940" y="1017"/>
                    <a:pt x="3940" y="1020"/>
                    <a:pt x="3943" y="1024"/>
                  </a:cubicBezTo>
                  <a:cubicBezTo>
                    <a:pt x="3943" y="1027"/>
                    <a:pt x="3943" y="1027"/>
                    <a:pt x="3943" y="1030"/>
                  </a:cubicBezTo>
                  <a:cubicBezTo>
                    <a:pt x="3936" y="1037"/>
                    <a:pt x="3936" y="1044"/>
                    <a:pt x="3936" y="1050"/>
                  </a:cubicBezTo>
                  <a:cubicBezTo>
                    <a:pt x="3936" y="1054"/>
                    <a:pt x="3933" y="1057"/>
                    <a:pt x="3933" y="1060"/>
                  </a:cubicBezTo>
                  <a:lnTo>
                    <a:pt x="3933" y="1060"/>
                  </a:lnTo>
                  <a:lnTo>
                    <a:pt x="3933" y="1060"/>
                  </a:lnTo>
                  <a:cubicBezTo>
                    <a:pt x="3910" y="1057"/>
                    <a:pt x="3900" y="1040"/>
                    <a:pt x="3896" y="1027"/>
                  </a:cubicBezTo>
                  <a:cubicBezTo>
                    <a:pt x="3886" y="1020"/>
                    <a:pt x="3886" y="1010"/>
                    <a:pt x="3873" y="1014"/>
                  </a:cubicBezTo>
                  <a:cubicBezTo>
                    <a:pt x="3856" y="1020"/>
                    <a:pt x="3859" y="1030"/>
                    <a:pt x="3869" y="1040"/>
                  </a:cubicBezTo>
                  <a:cubicBezTo>
                    <a:pt x="3869" y="1067"/>
                    <a:pt x="3843" y="1071"/>
                    <a:pt x="3816" y="1067"/>
                  </a:cubicBezTo>
                  <a:cubicBezTo>
                    <a:pt x="3772" y="1067"/>
                    <a:pt x="3732" y="1057"/>
                    <a:pt x="3688" y="1060"/>
                  </a:cubicBezTo>
                  <a:lnTo>
                    <a:pt x="3688" y="1060"/>
                  </a:lnTo>
                  <a:cubicBezTo>
                    <a:pt x="3685" y="1060"/>
                    <a:pt x="3681" y="1060"/>
                    <a:pt x="3675" y="1060"/>
                  </a:cubicBezTo>
                  <a:lnTo>
                    <a:pt x="3675" y="1060"/>
                  </a:lnTo>
                  <a:cubicBezTo>
                    <a:pt x="3644" y="1060"/>
                    <a:pt x="3614" y="1060"/>
                    <a:pt x="3584" y="1060"/>
                  </a:cubicBezTo>
                  <a:lnTo>
                    <a:pt x="3584" y="1060"/>
                  </a:lnTo>
                  <a:cubicBezTo>
                    <a:pt x="3581" y="1060"/>
                    <a:pt x="3577" y="1060"/>
                    <a:pt x="3574" y="1060"/>
                  </a:cubicBezTo>
                  <a:cubicBezTo>
                    <a:pt x="3550" y="1057"/>
                    <a:pt x="3527" y="1054"/>
                    <a:pt x="3504" y="1054"/>
                  </a:cubicBezTo>
                  <a:cubicBezTo>
                    <a:pt x="3490" y="1050"/>
                    <a:pt x="3477" y="1050"/>
                    <a:pt x="3470" y="1060"/>
                  </a:cubicBezTo>
                  <a:cubicBezTo>
                    <a:pt x="3467" y="1060"/>
                    <a:pt x="3460" y="1060"/>
                    <a:pt x="3457" y="1060"/>
                  </a:cubicBezTo>
                  <a:lnTo>
                    <a:pt x="3457" y="1060"/>
                  </a:lnTo>
                  <a:lnTo>
                    <a:pt x="3453" y="1064"/>
                  </a:lnTo>
                  <a:lnTo>
                    <a:pt x="3457" y="1067"/>
                  </a:lnTo>
                  <a:cubicBezTo>
                    <a:pt x="3460" y="1067"/>
                    <a:pt x="3467" y="1067"/>
                    <a:pt x="3470" y="1071"/>
                  </a:cubicBezTo>
                  <a:cubicBezTo>
                    <a:pt x="3470" y="1067"/>
                    <a:pt x="3470" y="1067"/>
                    <a:pt x="3470" y="1067"/>
                  </a:cubicBezTo>
                  <a:cubicBezTo>
                    <a:pt x="3467" y="1071"/>
                    <a:pt x="3463" y="1074"/>
                    <a:pt x="3470" y="1077"/>
                  </a:cubicBezTo>
                  <a:cubicBezTo>
                    <a:pt x="3490" y="1087"/>
                    <a:pt x="3514" y="1081"/>
                    <a:pt x="3534" y="1087"/>
                  </a:cubicBezTo>
                  <a:cubicBezTo>
                    <a:pt x="3574" y="1087"/>
                    <a:pt x="3611" y="1087"/>
                    <a:pt x="3651" y="1087"/>
                  </a:cubicBezTo>
                  <a:cubicBezTo>
                    <a:pt x="3654" y="1084"/>
                    <a:pt x="3658" y="1081"/>
                    <a:pt x="3661" y="1081"/>
                  </a:cubicBezTo>
                  <a:lnTo>
                    <a:pt x="3661" y="1081"/>
                  </a:lnTo>
                  <a:cubicBezTo>
                    <a:pt x="3665" y="1081"/>
                    <a:pt x="3668" y="1081"/>
                    <a:pt x="3671" y="1081"/>
                  </a:cubicBezTo>
                  <a:lnTo>
                    <a:pt x="3671" y="1084"/>
                  </a:lnTo>
                  <a:cubicBezTo>
                    <a:pt x="3691" y="1097"/>
                    <a:pt x="3715" y="1091"/>
                    <a:pt x="3735" y="1091"/>
                  </a:cubicBezTo>
                  <a:cubicBezTo>
                    <a:pt x="3748" y="1094"/>
                    <a:pt x="3725" y="1074"/>
                    <a:pt x="3745" y="1084"/>
                  </a:cubicBezTo>
                  <a:cubicBezTo>
                    <a:pt x="3758" y="1087"/>
                    <a:pt x="3768" y="1091"/>
                    <a:pt x="3782" y="1094"/>
                  </a:cubicBezTo>
                  <a:cubicBezTo>
                    <a:pt x="3809" y="1084"/>
                    <a:pt x="3839" y="1094"/>
                    <a:pt x="3869" y="1087"/>
                  </a:cubicBezTo>
                  <a:cubicBezTo>
                    <a:pt x="3883" y="1094"/>
                    <a:pt x="3896" y="1094"/>
                    <a:pt x="3910" y="1087"/>
                  </a:cubicBezTo>
                  <a:lnTo>
                    <a:pt x="3910" y="1087"/>
                  </a:lnTo>
                  <a:cubicBezTo>
                    <a:pt x="3916" y="1084"/>
                    <a:pt x="3926" y="1084"/>
                    <a:pt x="3933" y="1081"/>
                  </a:cubicBezTo>
                  <a:lnTo>
                    <a:pt x="3933" y="1084"/>
                  </a:lnTo>
                  <a:lnTo>
                    <a:pt x="3930" y="1087"/>
                  </a:lnTo>
                  <a:cubicBezTo>
                    <a:pt x="3926" y="1091"/>
                    <a:pt x="3930" y="1094"/>
                    <a:pt x="3933" y="1097"/>
                  </a:cubicBezTo>
                  <a:cubicBezTo>
                    <a:pt x="3953" y="1117"/>
                    <a:pt x="3916" y="1131"/>
                    <a:pt x="3920" y="1151"/>
                  </a:cubicBezTo>
                  <a:lnTo>
                    <a:pt x="3920" y="1151"/>
                  </a:lnTo>
                  <a:cubicBezTo>
                    <a:pt x="3883" y="1154"/>
                    <a:pt x="3869" y="1185"/>
                    <a:pt x="3839" y="1195"/>
                  </a:cubicBezTo>
                  <a:cubicBezTo>
                    <a:pt x="3816" y="1198"/>
                    <a:pt x="3796" y="1202"/>
                    <a:pt x="3779" y="1212"/>
                  </a:cubicBezTo>
                  <a:cubicBezTo>
                    <a:pt x="3748" y="1218"/>
                    <a:pt x="3715" y="1215"/>
                    <a:pt x="3688" y="1225"/>
                  </a:cubicBezTo>
                  <a:cubicBezTo>
                    <a:pt x="3614" y="1235"/>
                    <a:pt x="3534" y="1228"/>
                    <a:pt x="3460" y="1242"/>
                  </a:cubicBezTo>
                  <a:cubicBezTo>
                    <a:pt x="3457" y="1242"/>
                    <a:pt x="3453" y="1242"/>
                    <a:pt x="3450" y="1242"/>
                  </a:cubicBezTo>
                  <a:cubicBezTo>
                    <a:pt x="3366" y="1245"/>
                    <a:pt x="3282" y="1238"/>
                    <a:pt x="3198" y="1255"/>
                  </a:cubicBezTo>
                  <a:lnTo>
                    <a:pt x="3198" y="1255"/>
                  </a:lnTo>
                  <a:cubicBezTo>
                    <a:pt x="3195" y="1252"/>
                    <a:pt x="3191" y="1252"/>
                    <a:pt x="3185" y="1252"/>
                  </a:cubicBezTo>
                  <a:cubicBezTo>
                    <a:pt x="3188" y="1255"/>
                    <a:pt x="3188" y="1255"/>
                    <a:pt x="3191" y="1255"/>
                  </a:cubicBezTo>
                  <a:lnTo>
                    <a:pt x="3188" y="1255"/>
                  </a:lnTo>
                  <a:cubicBezTo>
                    <a:pt x="3188" y="1255"/>
                    <a:pt x="3185" y="1255"/>
                    <a:pt x="3185" y="1252"/>
                  </a:cubicBezTo>
                  <a:cubicBezTo>
                    <a:pt x="3154" y="1249"/>
                    <a:pt x="3124" y="1252"/>
                    <a:pt x="3094" y="1252"/>
                  </a:cubicBezTo>
                  <a:cubicBezTo>
                    <a:pt x="3040" y="1252"/>
                    <a:pt x="2983" y="1252"/>
                    <a:pt x="2929" y="1252"/>
                  </a:cubicBezTo>
                  <a:cubicBezTo>
                    <a:pt x="2923" y="1249"/>
                    <a:pt x="2919" y="1249"/>
                    <a:pt x="2913" y="1245"/>
                  </a:cubicBezTo>
                  <a:cubicBezTo>
                    <a:pt x="2919" y="1245"/>
                    <a:pt x="2923" y="1245"/>
                    <a:pt x="2929" y="1245"/>
                  </a:cubicBezTo>
                  <a:cubicBezTo>
                    <a:pt x="2923" y="1225"/>
                    <a:pt x="2903" y="1232"/>
                    <a:pt x="2889" y="1232"/>
                  </a:cubicBezTo>
                  <a:cubicBezTo>
                    <a:pt x="2859" y="1232"/>
                    <a:pt x="2829" y="1232"/>
                    <a:pt x="2802" y="1232"/>
                  </a:cubicBezTo>
                  <a:cubicBezTo>
                    <a:pt x="2758" y="1222"/>
                    <a:pt x="2715" y="1225"/>
                    <a:pt x="2671" y="1225"/>
                  </a:cubicBezTo>
                  <a:cubicBezTo>
                    <a:pt x="2614" y="1225"/>
                    <a:pt x="2557" y="1225"/>
                    <a:pt x="2500" y="1225"/>
                  </a:cubicBezTo>
                  <a:cubicBezTo>
                    <a:pt x="2480" y="1225"/>
                    <a:pt x="2463" y="1225"/>
                    <a:pt x="2443" y="1225"/>
                  </a:cubicBezTo>
                  <a:lnTo>
                    <a:pt x="2443" y="1225"/>
                  </a:lnTo>
                  <a:cubicBezTo>
                    <a:pt x="2409" y="1212"/>
                    <a:pt x="2376" y="1215"/>
                    <a:pt x="2346" y="1225"/>
                  </a:cubicBezTo>
                  <a:cubicBezTo>
                    <a:pt x="2342" y="1222"/>
                    <a:pt x="2339" y="1222"/>
                    <a:pt x="2336" y="1225"/>
                  </a:cubicBezTo>
                  <a:lnTo>
                    <a:pt x="2336" y="1225"/>
                  </a:lnTo>
                  <a:cubicBezTo>
                    <a:pt x="2308" y="1215"/>
                    <a:pt x="2275" y="1218"/>
                    <a:pt x="2245" y="1218"/>
                  </a:cubicBezTo>
                  <a:cubicBezTo>
                    <a:pt x="2245" y="1218"/>
                    <a:pt x="2245" y="1222"/>
                    <a:pt x="2241" y="1225"/>
                  </a:cubicBezTo>
                  <a:lnTo>
                    <a:pt x="2241" y="1225"/>
                  </a:lnTo>
                  <a:cubicBezTo>
                    <a:pt x="2208" y="1228"/>
                    <a:pt x="2171" y="1218"/>
                    <a:pt x="2141" y="1235"/>
                  </a:cubicBezTo>
                  <a:cubicBezTo>
                    <a:pt x="2174" y="1235"/>
                    <a:pt x="2208" y="1235"/>
                    <a:pt x="2245" y="1235"/>
                  </a:cubicBezTo>
                  <a:lnTo>
                    <a:pt x="2245" y="1235"/>
                  </a:lnTo>
                  <a:cubicBezTo>
                    <a:pt x="2285" y="1235"/>
                    <a:pt x="2329" y="1235"/>
                    <a:pt x="2369" y="1235"/>
                  </a:cubicBezTo>
                  <a:cubicBezTo>
                    <a:pt x="2416" y="1249"/>
                    <a:pt x="2466" y="1238"/>
                    <a:pt x="2513" y="1245"/>
                  </a:cubicBezTo>
                  <a:cubicBezTo>
                    <a:pt x="2517" y="1242"/>
                    <a:pt x="2517" y="1242"/>
                    <a:pt x="2517" y="1242"/>
                  </a:cubicBezTo>
                  <a:cubicBezTo>
                    <a:pt x="2523" y="1242"/>
                    <a:pt x="2530" y="1242"/>
                    <a:pt x="2540" y="1242"/>
                  </a:cubicBezTo>
                  <a:lnTo>
                    <a:pt x="2540" y="1238"/>
                  </a:lnTo>
                  <a:lnTo>
                    <a:pt x="2540" y="1238"/>
                  </a:lnTo>
                  <a:cubicBezTo>
                    <a:pt x="2540" y="1242"/>
                    <a:pt x="2540" y="1242"/>
                    <a:pt x="2540" y="1242"/>
                  </a:cubicBezTo>
                  <a:cubicBezTo>
                    <a:pt x="2543" y="1242"/>
                    <a:pt x="2550" y="1242"/>
                    <a:pt x="2554" y="1242"/>
                  </a:cubicBezTo>
                  <a:lnTo>
                    <a:pt x="2554" y="1242"/>
                  </a:lnTo>
                  <a:cubicBezTo>
                    <a:pt x="2584" y="1245"/>
                    <a:pt x="2614" y="1245"/>
                    <a:pt x="2644" y="1242"/>
                  </a:cubicBezTo>
                  <a:lnTo>
                    <a:pt x="2644" y="1242"/>
                  </a:lnTo>
                  <a:cubicBezTo>
                    <a:pt x="2678" y="1242"/>
                    <a:pt x="2715" y="1242"/>
                    <a:pt x="2748" y="1242"/>
                  </a:cubicBezTo>
                  <a:lnTo>
                    <a:pt x="2748" y="1242"/>
                  </a:lnTo>
                  <a:lnTo>
                    <a:pt x="2748" y="1242"/>
                  </a:lnTo>
                  <a:cubicBezTo>
                    <a:pt x="2761" y="1242"/>
                    <a:pt x="2772" y="1242"/>
                    <a:pt x="2785" y="1245"/>
                  </a:cubicBezTo>
                  <a:lnTo>
                    <a:pt x="2785" y="1245"/>
                  </a:lnTo>
                  <a:cubicBezTo>
                    <a:pt x="2785" y="1255"/>
                    <a:pt x="2775" y="1259"/>
                    <a:pt x="2761" y="1259"/>
                  </a:cubicBezTo>
                  <a:cubicBezTo>
                    <a:pt x="2748" y="1262"/>
                    <a:pt x="2735" y="1262"/>
                    <a:pt x="2721" y="1262"/>
                  </a:cubicBezTo>
                  <a:cubicBezTo>
                    <a:pt x="2674" y="1255"/>
                    <a:pt x="2627" y="1255"/>
                    <a:pt x="2580" y="1262"/>
                  </a:cubicBezTo>
                  <a:cubicBezTo>
                    <a:pt x="2577" y="1259"/>
                    <a:pt x="2574" y="1255"/>
                    <a:pt x="2570" y="1255"/>
                  </a:cubicBezTo>
                  <a:cubicBezTo>
                    <a:pt x="2527" y="1249"/>
                    <a:pt x="2480" y="1259"/>
                    <a:pt x="2436" y="1259"/>
                  </a:cubicBezTo>
                  <a:cubicBezTo>
                    <a:pt x="2355" y="1262"/>
                    <a:pt x="2275" y="1262"/>
                    <a:pt x="2191" y="1262"/>
                  </a:cubicBezTo>
                  <a:lnTo>
                    <a:pt x="2191" y="1262"/>
                  </a:lnTo>
                  <a:cubicBezTo>
                    <a:pt x="2161" y="1259"/>
                    <a:pt x="2131" y="1262"/>
                    <a:pt x="2100" y="1262"/>
                  </a:cubicBezTo>
                  <a:cubicBezTo>
                    <a:pt x="1990" y="1262"/>
                    <a:pt x="1876" y="1262"/>
                    <a:pt x="1762" y="1262"/>
                  </a:cubicBezTo>
                  <a:cubicBezTo>
                    <a:pt x="1749" y="1262"/>
                    <a:pt x="1739" y="1262"/>
                    <a:pt x="1726" y="1269"/>
                  </a:cubicBezTo>
                  <a:lnTo>
                    <a:pt x="1726" y="1269"/>
                  </a:lnTo>
                  <a:lnTo>
                    <a:pt x="1726" y="1269"/>
                  </a:lnTo>
                  <a:cubicBezTo>
                    <a:pt x="1726" y="1269"/>
                    <a:pt x="1722" y="1269"/>
                    <a:pt x="1719" y="1269"/>
                  </a:cubicBezTo>
                  <a:lnTo>
                    <a:pt x="1719" y="1269"/>
                  </a:lnTo>
                  <a:cubicBezTo>
                    <a:pt x="1695" y="1255"/>
                    <a:pt x="1665" y="1265"/>
                    <a:pt x="1638" y="1262"/>
                  </a:cubicBezTo>
                  <a:cubicBezTo>
                    <a:pt x="1440" y="1262"/>
                    <a:pt x="1242" y="1262"/>
                    <a:pt x="1044" y="1262"/>
                  </a:cubicBezTo>
                  <a:lnTo>
                    <a:pt x="1044" y="1262"/>
                  </a:lnTo>
                  <a:lnTo>
                    <a:pt x="1044" y="1262"/>
                  </a:lnTo>
                  <a:cubicBezTo>
                    <a:pt x="1037" y="1262"/>
                    <a:pt x="1027" y="1262"/>
                    <a:pt x="1021" y="1265"/>
                  </a:cubicBezTo>
                  <a:cubicBezTo>
                    <a:pt x="1007" y="1262"/>
                    <a:pt x="994" y="1262"/>
                    <a:pt x="980" y="1262"/>
                  </a:cubicBezTo>
                  <a:cubicBezTo>
                    <a:pt x="977" y="1262"/>
                    <a:pt x="970" y="1262"/>
                    <a:pt x="967" y="1262"/>
                  </a:cubicBezTo>
                  <a:cubicBezTo>
                    <a:pt x="937" y="1275"/>
                    <a:pt x="913" y="1252"/>
                    <a:pt x="883" y="1252"/>
                  </a:cubicBezTo>
                  <a:cubicBezTo>
                    <a:pt x="812" y="1255"/>
                    <a:pt x="742" y="1252"/>
                    <a:pt x="668" y="1255"/>
                  </a:cubicBezTo>
                  <a:cubicBezTo>
                    <a:pt x="662" y="1259"/>
                    <a:pt x="651" y="1255"/>
                    <a:pt x="645" y="1255"/>
                  </a:cubicBezTo>
                  <a:lnTo>
                    <a:pt x="645" y="1255"/>
                  </a:lnTo>
                  <a:lnTo>
                    <a:pt x="645" y="1255"/>
                  </a:lnTo>
                  <a:cubicBezTo>
                    <a:pt x="635" y="1252"/>
                    <a:pt x="628" y="1252"/>
                    <a:pt x="618" y="1255"/>
                  </a:cubicBezTo>
                  <a:cubicBezTo>
                    <a:pt x="621" y="1259"/>
                    <a:pt x="621" y="1265"/>
                    <a:pt x="621" y="1269"/>
                  </a:cubicBezTo>
                  <a:cubicBezTo>
                    <a:pt x="625" y="1272"/>
                    <a:pt x="628" y="1272"/>
                    <a:pt x="631" y="1269"/>
                  </a:cubicBezTo>
                  <a:lnTo>
                    <a:pt x="631" y="1269"/>
                  </a:lnTo>
                  <a:cubicBezTo>
                    <a:pt x="675" y="1275"/>
                    <a:pt x="719" y="1269"/>
                    <a:pt x="762" y="1279"/>
                  </a:cubicBezTo>
                  <a:cubicBezTo>
                    <a:pt x="792" y="1269"/>
                    <a:pt x="823" y="1272"/>
                    <a:pt x="853" y="1279"/>
                  </a:cubicBezTo>
                  <a:cubicBezTo>
                    <a:pt x="903" y="1282"/>
                    <a:pt x="954" y="1285"/>
                    <a:pt x="1007" y="1279"/>
                  </a:cubicBezTo>
                  <a:cubicBezTo>
                    <a:pt x="1014" y="1282"/>
                    <a:pt x="1021" y="1282"/>
                    <a:pt x="1031" y="1282"/>
                  </a:cubicBezTo>
                  <a:lnTo>
                    <a:pt x="1031" y="1282"/>
                  </a:lnTo>
                  <a:cubicBezTo>
                    <a:pt x="1048" y="1299"/>
                    <a:pt x="1064" y="1275"/>
                    <a:pt x="1084" y="1282"/>
                  </a:cubicBezTo>
                  <a:lnTo>
                    <a:pt x="1084" y="1282"/>
                  </a:lnTo>
                  <a:cubicBezTo>
                    <a:pt x="1105" y="1292"/>
                    <a:pt x="1128" y="1289"/>
                    <a:pt x="1148" y="1282"/>
                  </a:cubicBezTo>
                  <a:cubicBezTo>
                    <a:pt x="1235" y="1292"/>
                    <a:pt x="1323" y="1279"/>
                    <a:pt x="1410" y="1282"/>
                  </a:cubicBezTo>
                  <a:cubicBezTo>
                    <a:pt x="1491" y="1282"/>
                    <a:pt x="1574" y="1285"/>
                    <a:pt x="1655" y="1289"/>
                  </a:cubicBezTo>
                  <a:cubicBezTo>
                    <a:pt x="1665" y="1289"/>
                    <a:pt x="1675" y="1289"/>
                    <a:pt x="1679" y="1282"/>
                  </a:cubicBezTo>
                  <a:lnTo>
                    <a:pt x="1679" y="1282"/>
                  </a:lnTo>
                  <a:lnTo>
                    <a:pt x="1679" y="1282"/>
                  </a:lnTo>
                  <a:lnTo>
                    <a:pt x="1679" y="1282"/>
                  </a:lnTo>
                  <a:cubicBezTo>
                    <a:pt x="1682" y="1282"/>
                    <a:pt x="1685" y="1282"/>
                    <a:pt x="1685" y="1282"/>
                  </a:cubicBezTo>
                  <a:lnTo>
                    <a:pt x="1685" y="1282"/>
                  </a:lnTo>
                  <a:cubicBezTo>
                    <a:pt x="1712" y="1292"/>
                    <a:pt x="1739" y="1289"/>
                    <a:pt x="1766" y="1289"/>
                  </a:cubicBezTo>
                  <a:cubicBezTo>
                    <a:pt x="1850" y="1289"/>
                    <a:pt x="1937" y="1289"/>
                    <a:pt x="2020" y="1289"/>
                  </a:cubicBezTo>
                  <a:cubicBezTo>
                    <a:pt x="2036" y="1289"/>
                    <a:pt x="2057" y="1292"/>
                    <a:pt x="2074" y="1282"/>
                  </a:cubicBezTo>
                  <a:lnTo>
                    <a:pt x="2074" y="1282"/>
                  </a:lnTo>
                  <a:lnTo>
                    <a:pt x="2074" y="1282"/>
                  </a:lnTo>
                  <a:lnTo>
                    <a:pt x="2074" y="1282"/>
                  </a:lnTo>
                  <a:cubicBezTo>
                    <a:pt x="2100" y="1296"/>
                    <a:pt x="2127" y="1289"/>
                    <a:pt x="2157" y="1282"/>
                  </a:cubicBezTo>
                  <a:cubicBezTo>
                    <a:pt x="2168" y="1282"/>
                    <a:pt x="2181" y="1279"/>
                    <a:pt x="2191" y="1289"/>
                  </a:cubicBezTo>
                  <a:cubicBezTo>
                    <a:pt x="2204" y="1296"/>
                    <a:pt x="2211" y="1296"/>
                    <a:pt x="2218" y="1289"/>
                  </a:cubicBezTo>
                  <a:lnTo>
                    <a:pt x="2218" y="1289"/>
                  </a:lnTo>
                  <a:cubicBezTo>
                    <a:pt x="2238" y="1292"/>
                    <a:pt x="2261" y="1299"/>
                    <a:pt x="2282" y="1289"/>
                  </a:cubicBezTo>
                  <a:lnTo>
                    <a:pt x="2282" y="1289"/>
                  </a:lnTo>
                  <a:cubicBezTo>
                    <a:pt x="2285" y="1289"/>
                    <a:pt x="2288" y="1285"/>
                    <a:pt x="2292" y="1285"/>
                  </a:cubicBezTo>
                  <a:cubicBezTo>
                    <a:pt x="2295" y="1289"/>
                    <a:pt x="2295" y="1289"/>
                    <a:pt x="2295" y="1289"/>
                  </a:cubicBezTo>
                  <a:cubicBezTo>
                    <a:pt x="2379" y="1309"/>
                    <a:pt x="2463" y="1292"/>
                    <a:pt x="2543" y="1289"/>
                  </a:cubicBezTo>
                  <a:cubicBezTo>
                    <a:pt x="2557" y="1289"/>
                    <a:pt x="2570" y="1285"/>
                    <a:pt x="2577" y="1279"/>
                  </a:cubicBezTo>
                  <a:lnTo>
                    <a:pt x="2580" y="1279"/>
                  </a:lnTo>
                  <a:cubicBezTo>
                    <a:pt x="2617" y="1282"/>
                    <a:pt x="2658" y="1285"/>
                    <a:pt x="2694" y="1279"/>
                  </a:cubicBezTo>
                  <a:cubicBezTo>
                    <a:pt x="2728" y="1282"/>
                    <a:pt x="2761" y="1285"/>
                    <a:pt x="2792" y="1272"/>
                  </a:cubicBezTo>
                  <a:lnTo>
                    <a:pt x="2792" y="1272"/>
                  </a:lnTo>
                  <a:cubicBezTo>
                    <a:pt x="2809" y="1282"/>
                    <a:pt x="2825" y="1279"/>
                    <a:pt x="2842" y="1272"/>
                  </a:cubicBezTo>
                  <a:lnTo>
                    <a:pt x="2846" y="1272"/>
                  </a:lnTo>
                  <a:lnTo>
                    <a:pt x="2846" y="1272"/>
                  </a:lnTo>
                  <a:cubicBezTo>
                    <a:pt x="2879" y="1289"/>
                    <a:pt x="2923" y="1279"/>
                    <a:pt x="2956" y="1275"/>
                  </a:cubicBezTo>
                  <a:cubicBezTo>
                    <a:pt x="3007" y="1272"/>
                    <a:pt x="3057" y="1272"/>
                    <a:pt x="3107" y="1272"/>
                  </a:cubicBezTo>
                  <a:cubicBezTo>
                    <a:pt x="3107" y="1275"/>
                    <a:pt x="3107" y="1275"/>
                    <a:pt x="3111" y="1279"/>
                  </a:cubicBezTo>
                  <a:cubicBezTo>
                    <a:pt x="3114" y="1282"/>
                    <a:pt x="3118" y="1285"/>
                    <a:pt x="3124" y="1285"/>
                  </a:cubicBezTo>
                  <a:cubicBezTo>
                    <a:pt x="3118" y="1285"/>
                    <a:pt x="3114" y="1289"/>
                    <a:pt x="3107" y="1289"/>
                  </a:cubicBezTo>
                  <a:cubicBezTo>
                    <a:pt x="3050" y="1302"/>
                    <a:pt x="2986" y="1289"/>
                    <a:pt x="2926" y="1306"/>
                  </a:cubicBezTo>
                  <a:cubicBezTo>
                    <a:pt x="2862" y="1309"/>
                    <a:pt x="2795" y="1306"/>
                    <a:pt x="2732" y="1316"/>
                  </a:cubicBezTo>
                  <a:cubicBezTo>
                    <a:pt x="2718" y="1316"/>
                    <a:pt x="2708" y="1316"/>
                    <a:pt x="2694" y="1316"/>
                  </a:cubicBezTo>
                  <a:cubicBezTo>
                    <a:pt x="2688" y="1319"/>
                    <a:pt x="2678" y="1319"/>
                    <a:pt x="2668" y="1319"/>
                  </a:cubicBezTo>
                  <a:cubicBezTo>
                    <a:pt x="2590" y="1319"/>
                    <a:pt x="2513" y="1316"/>
                    <a:pt x="2436" y="1316"/>
                  </a:cubicBezTo>
                  <a:cubicBezTo>
                    <a:pt x="2433" y="1316"/>
                    <a:pt x="2429" y="1316"/>
                    <a:pt x="2423" y="1316"/>
                  </a:cubicBezTo>
                  <a:cubicBezTo>
                    <a:pt x="2416" y="1316"/>
                    <a:pt x="2406" y="1316"/>
                    <a:pt x="2399" y="1316"/>
                  </a:cubicBezTo>
                  <a:cubicBezTo>
                    <a:pt x="2389" y="1312"/>
                    <a:pt x="2382" y="1316"/>
                    <a:pt x="2372" y="1316"/>
                  </a:cubicBezTo>
                  <a:cubicBezTo>
                    <a:pt x="2365" y="1316"/>
                    <a:pt x="2355" y="1306"/>
                    <a:pt x="2346" y="1316"/>
                  </a:cubicBezTo>
                  <a:cubicBezTo>
                    <a:pt x="2342" y="1316"/>
                    <a:pt x="2339" y="1316"/>
                    <a:pt x="2336" y="1316"/>
                  </a:cubicBezTo>
                  <a:cubicBezTo>
                    <a:pt x="2329" y="1316"/>
                    <a:pt x="2325" y="1316"/>
                    <a:pt x="2322" y="1316"/>
                  </a:cubicBezTo>
                  <a:cubicBezTo>
                    <a:pt x="2312" y="1316"/>
                    <a:pt x="2305" y="1316"/>
                    <a:pt x="2295" y="1316"/>
                  </a:cubicBezTo>
                  <a:cubicBezTo>
                    <a:pt x="2288" y="1316"/>
                    <a:pt x="2285" y="1312"/>
                    <a:pt x="2278" y="1309"/>
                  </a:cubicBezTo>
                  <a:cubicBezTo>
                    <a:pt x="2275" y="1312"/>
                    <a:pt x="2275" y="1312"/>
                    <a:pt x="2275" y="1312"/>
                  </a:cubicBezTo>
                  <a:cubicBezTo>
                    <a:pt x="2272" y="1309"/>
                    <a:pt x="2272" y="1309"/>
                    <a:pt x="2272" y="1309"/>
                  </a:cubicBezTo>
                  <a:cubicBezTo>
                    <a:pt x="2265" y="1312"/>
                    <a:pt x="2255" y="1316"/>
                    <a:pt x="2245" y="1319"/>
                  </a:cubicBezTo>
                  <a:lnTo>
                    <a:pt x="2245" y="1319"/>
                  </a:lnTo>
                  <a:cubicBezTo>
                    <a:pt x="2241" y="1316"/>
                    <a:pt x="2238" y="1316"/>
                    <a:pt x="2235" y="1316"/>
                  </a:cubicBezTo>
                  <a:lnTo>
                    <a:pt x="2231" y="1316"/>
                  </a:lnTo>
                  <a:cubicBezTo>
                    <a:pt x="2228" y="1319"/>
                    <a:pt x="2228" y="1319"/>
                    <a:pt x="2225" y="1319"/>
                  </a:cubicBezTo>
                  <a:cubicBezTo>
                    <a:pt x="2225" y="1319"/>
                    <a:pt x="2221" y="1316"/>
                    <a:pt x="2221" y="1312"/>
                  </a:cubicBezTo>
                  <a:cubicBezTo>
                    <a:pt x="2157" y="1316"/>
                    <a:pt x="2097" y="1306"/>
                    <a:pt x="2036" y="1316"/>
                  </a:cubicBezTo>
                  <a:cubicBezTo>
                    <a:pt x="2000" y="1326"/>
                    <a:pt x="1960" y="1312"/>
                    <a:pt x="1923" y="1326"/>
                  </a:cubicBezTo>
                  <a:cubicBezTo>
                    <a:pt x="1850" y="1326"/>
                    <a:pt x="1776" y="1326"/>
                    <a:pt x="1702" y="1336"/>
                  </a:cubicBezTo>
                  <a:cubicBezTo>
                    <a:pt x="1695" y="1332"/>
                    <a:pt x="1685" y="1332"/>
                    <a:pt x="1679" y="1336"/>
                  </a:cubicBezTo>
                  <a:cubicBezTo>
                    <a:pt x="1672" y="1336"/>
                    <a:pt x="1669" y="1336"/>
                    <a:pt x="1665" y="1336"/>
                  </a:cubicBezTo>
                  <a:cubicBezTo>
                    <a:pt x="1474" y="1336"/>
                    <a:pt x="1279" y="1332"/>
                    <a:pt x="1088" y="1342"/>
                  </a:cubicBezTo>
                  <a:cubicBezTo>
                    <a:pt x="1071" y="1342"/>
                    <a:pt x="1051" y="1342"/>
                    <a:pt x="1031" y="1346"/>
                  </a:cubicBezTo>
                  <a:cubicBezTo>
                    <a:pt x="1017" y="1342"/>
                    <a:pt x="1007" y="1342"/>
                    <a:pt x="994" y="1346"/>
                  </a:cubicBezTo>
                  <a:cubicBezTo>
                    <a:pt x="920" y="1346"/>
                    <a:pt x="846" y="1346"/>
                    <a:pt x="772" y="1346"/>
                  </a:cubicBezTo>
                  <a:cubicBezTo>
                    <a:pt x="772" y="1346"/>
                    <a:pt x="769" y="1346"/>
                    <a:pt x="766" y="1346"/>
                  </a:cubicBezTo>
                  <a:cubicBezTo>
                    <a:pt x="762" y="1349"/>
                    <a:pt x="762" y="1349"/>
                    <a:pt x="759" y="1353"/>
                  </a:cubicBezTo>
                  <a:cubicBezTo>
                    <a:pt x="719" y="1353"/>
                    <a:pt x="678" y="1353"/>
                    <a:pt x="638" y="1359"/>
                  </a:cubicBezTo>
                  <a:cubicBezTo>
                    <a:pt x="631" y="1359"/>
                    <a:pt x="625" y="1359"/>
                    <a:pt x="618" y="1363"/>
                  </a:cubicBezTo>
                  <a:lnTo>
                    <a:pt x="618" y="1363"/>
                  </a:lnTo>
                  <a:cubicBezTo>
                    <a:pt x="615" y="1363"/>
                    <a:pt x="611" y="1363"/>
                    <a:pt x="605" y="1363"/>
                  </a:cubicBezTo>
                  <a:cubicBezTo>
                    <a:pt x="574" y="1363"/>
                    <a:pt x="544" y="1359"/>
                    <a:pt x="514" y="1373"/>
                  </a:cubicBezTo>
                  <a:cubicBezTo>
                    <a:pt x="507" y="1373"/>
                    <a:pt x="497" y="1373"/>
                    <a:pt x="490" y="1373"/>
                  </a:cubicBezTo>
                  <a:cubicBezTo>
                    <a:pt x="467" y="1366"/>
                    <a:pt x="447" y="1373"/>
                    <a:pt x="426" y="1373"/>
                  </a:cubicBezTo>
                  <a:cubicBezTo>
                    <a:pt x="390" y="1373"/>
                    <a:pt x="349" y="1363"/>
                    <a:pt x="329" y="1396"/>
                  </a:cubicBezTo>
                  <a:cubicBezTo>
                    <a:pt x="326" y="1403"/>
                    <a:pt x="302" y="1399"/>
                    <a:pt x="286" y="1403"/>
                  </a:cubicBezTo>
                  <a:cubicBezTo>
                    <a:pt x="289" y="1430"/>
                    <a:pt x="323" y="1426"/>
                    <a:pt x="343" y="1430"/>
                  </a:cubicBezTo>
                  <a:cubicBezTo>
                    <a:pt x="443" y="1433"/>
                    <a:pt x="544" y="1426"/>
                    <a:pt x="641" y="1420"/>
                  </a:cubicBezTo>
                  <a:cubicBezTo>
                    <a:pt x="662" y="1420"/>
                    <a:pt x="685" y="1416"/>
                    <a:pt x="705" y="1416"/>
                  </a:cubicBezTo>
                  <a:cubicBezTo>
                    <a:pt x="766" y="1413"/>
                    <a:pt x="829" y="1413"/>
                    <a:pt x="890" y="1410"/>
                  </a:cubicBezTo>
                  <a:cubicBezTo>
                    <a:pt x="893" y="1413"/>
                    <a:pt x="896" y="1416"/>
                    <a:pt x="900" y="1416"/>
                  </a:cubicBezTo>
                  <a:cubicBezTo>
                    <a:pt x="960" y="1403"/>
                    <a:pt x="1021" y="1399"/>
                    <a:pt x="1084" y="1399"/>
                  </a:cubicBezTo>
                  <a:cubicBezTo>
                    <a:pt x="1158" y="1399"/>
                    <a:pt x="1229" y="1399"/>
                    <a:pt x="1302" y="1399"/>
                  </a:cubicBezTo>
                  <a:lnTo>
                    <a:pt x="1302" y="1399"/>
                  </a:lnTo>
                  <a:lnTo>
                    <a:pt x="1302" y="1399"/>
                  </a:lnTo>
                  <a:cubicBezTo>
                    <a:pt x="1370" y="1396"/>
                    <a:pt x="1437" y="1420"/>
                    <a:pt x="1504" y="1396"/>
                  </a:cubicBezTo>
                  <a:cubicBezTo>
                    <a:pt x="1605" y="1396"/>
                    <a:pt x="1705" y="1379"/>
                    <a:pt x="1806" y="1389"/>
                  </a:cubicBezTo>
                  <a:cubicBezTo>
                    <a:pt x="1846" y="1393"/>
                    <a:pt x="1890" y="1396"/>
                    <a:pt x="1930" y="1399"/>
                  </a:cubicBezTo>
                  <a:cubicBezTo>
                    <a:pt x="1920" y="1399"/>
                    <a:pt x="1907" y="1403"/>
                    <a:pt x="1897" y="1410"/>
                  </a:cubicBezTo>
                  <a:cubicBezTo>
                    <a:pt x="1880" y="1410"/>
                    <a:pt x="1866" y="1413"/>
                    <a:pt x="1850" y="1416"/>
                  </a:cubicBezTo>
                  <a:lnTo>
                    <a:pt x="1850" y="1416"/>
                  </a:lnTo>
                  <a:lnTo>
                    <a:pt x="1850" y="1416"/>
                  </a:lnTo>
                  <a:cubicBezTo>
                    <a:pt x="1816" y="1403"/>
                    <a:pt x="1776" y="1410"/>
                    <a:pt x="1739" y="1413"/>
                  </a:cubicBezTo>
                  <a:cubicBezTo>
                    <a:pt x="1662" y="1420"/>
                    <a:pt x="1588" y="1426"/>
                    <a:pt x="1511" y="1430"/>
                  </a:cubicBezTo>
                  <a:cubicBezTo>
                    <a:pt x="1501" y="1430"/>
                    <a:pt x="1491" y="1430"/>
                    <a:pt x="1484" y="1436"/>
                  </a:cubicBezTo>
                  <a:cubicBezTo>
                    <a:pt x="1477" y="1433"/>
                    <a:pt x="1474" y="1433"/>
                    <a:pt x="1470" y="1436"/>
                  </a:cubicBezTo>
                  <a:cubicBezTo>
                    <a:pt x="1390" y="1436"/>
                    <a:pt x="1309" y="1433"/>
                    <a:pt x="1229" y="1443"/>
                  </a:cubicBezTo>
                  <a:cubicBezTo>
                    <a:pt x="1222" y="1440"/>
                    <a:pt x="1209" y="1443"/>
                    <a:pt x="1198" y="1446"/>
                  </a:cubicBezTo>
                  <a:cubicBezTo>
                    <a:pt x="1091" y="1450"/>
                    <a:pt x="980" y="1453"/>
                    <a:pt x="873" y="1460"/>
                  </a:cubicBezTo>
                  <a:cubicBezTo>
                    <a:pt x="836" y="1463"/>
                    <a:pt x="799" y="1453"/>
                    <a:pt x="759" y="1463"/>
                  </a:cubicBezTo>
                  <a:lnTo>
                    <a:pt x="759" y="1463"/>
                  </a:lnTo>
                  <a:cubicBezTo>
                    <a:pt x="755" y="1460"/>
                    <a:pt x="752" y="1463"/>
                    <a:pt x="749" y="1463"/>
                  </a:cubicBezTo>
                  <a:cubicBezTo>
                    <a:pt x="722" y="1463"/>
                    <a:pt x="695" y="1463"/>
                    <a:pt x="672" y="1463"/>
                  </a:cubicBezTo>
                  <a:lnTo>
                    <a:pt x="672" y="1463"/>
                  </a:lnTo>
                  <a:lnTo>
                    <a:pt x="672" y="1463"/>
                  </a:lnTo>
                  <a:cubicBezTo>
                    <a:pt x="665" y="1463"/>
                    <a:pt x="662" y="1463"/>
                    <a:pt x="658" y="1467"/>
                  </a:cubicBezTo>
                  <a:cubicBezTo>
                    <a:pt x="645" y="1467"/>
                    <a:pt x="635" y="1467"/>
                    <a:pt x="621" y="1467"/>
                  </a:cubicBezTo>
                  <a:cubicBezTo>
                    <a:pt x="618" y="1463"/>
                    <a:pt x="615" y="1460"/>
                    <a:pt x="611" y="1457"/>
                  </a:cubicBezTo>
                  <a:cubicBezTo>
                    <a:pt x="547" y="1453"/>
                    <a:pt x="483" y="1446"/>
                    <a:pt x="423" y="1470"/>
                  </a:cubicBezTo>
                  <a:cubicBezTo>
                    <a:pt x="420" y="1470"/>
                    <a:pt x="420" y="1474"/>
                    <a:pt x="416" y="1474"/>
                  </a:cubicBezTo>
                  <a:cubicBezTo>
                    <a:pt x="400" y="1474"/>
                    <a:pt x="380" y="1474"/>
                    <a:pt x="359" y="1474"/>
                  </a:cubicBezTo>
                  <a:lnTo>
                    <a:pt x="359" y="1474"/>
                  </a:lnTo>
                  <a:lnTo>
                    <a:pt x="359" y="1474"/>
                  </a:lnTo>
                  <a:cubicBezTo>
                    <a:pt x="326" y="1477"/>
                    <a:pt x="292" y="1480"/>
                    <a:pt x="259" y="1484"/>
                  </a:cubicBezTo>
                  <a:cubicBezTo>
                    <a:pt x="242" y="1500"/>
                    <a:pt x="212" y="1484"/>
                    <a:pt x="195" y="1500"/>
                  </a:cubicBezTo>
                  <a:cubicBezTo>
                    <a:pt x="202" y="1503"/>
                    <a:pt x="212" y="1507"/>
                    <a:pt x="219" y="1510"/>
                  </a:cubicBezTo>
                  <a:lnTo>
                    <a:pt x="219" y="1510"/>
                  </a:lnTo>
                  <a:cubicBezTo>
                    <a:pt x="229" y="1503"/>
                    <a:pt x="235" y="1503"/>
                    <a:pt x="245" y="1510"/>
                  </a:cubicBezTo>
                  <a:lnTo>
                    <a:pt x="245" y="1510"/>
                  </a:lnTo>
                  <a:cubicBezTo>
                    <a:pt x="276" y="1507"/>
                    <a:pt x="302" y="1503"/>
                    <a:pt x="333" y="1500"/>
                  </a:cubicBezTo>
                  <a:cubicBezTo>
                    <a:pt x="336" y="1503"/>
                    <a:pt x="339" y="1503"/>
                    <a:pt x="346" y="1503"/>
                  </a:cubicBezTo>
                  <a:cubicBezTo>
                    <a:pt x="349" y="1503"/>
                    <a:pt x="349" y="1500"/>
                    <a:pt x="353" y="1500"/>
                  </a:cubicBezTo>
                  <a:cubicBezTo>
                    <a:pt x="356" y="1500"/>
                    <a:pt x="359" y="1500"/>
                    <a:pt x="359" y="1500"/>
                  </a:cubicBezTo>
                  <a:cubicBezTo>
                    <a:pt x="363" y="1497"/>
                    <a:pt x="363" y="1497"/>
                    <a:pt x="366" y="1493"/>
                  </a:cubicBezTo>
                  <a:lnTo>
                    <a:pt x="366" y="1493"/>
                  </a:lnTo>
                  <a:cubicBezTo>
                    <a:pt x="386" y="1497"/>
                    <a:pt x="406" y="1497"/>
                    <a:pt x="426" y="1500"/>
                  </a:cubicBezTo>
                  <a:cubicBezTo>
                    <a:pt x="426" y="1500"/>
                    <a:pt x="430" y="1500"/>
                    <a:pt x="430" y="1497"/>
                  </a:cubicBezTo>
                  <a:cubicBezTo>
                    <a:pt x="433" y="1500"/>
                    <a:pt x="437" y="1500"/>
                    <a:pt x="440" y="1500"/>
                  </a:cubicBezTo>
                  <a:cubicBezTo>
                    <a:pt x="490" y="1493"/>
                    <a:pt x="544" y="1503"/>
                    <a:pt x="591" y="1490"/>
                  </a:cubicBezTo>
                  <a:cubicBezTo>
                    <a:pt x="598" y="1487"/>
                    <a:pt x="601" y="1487"/>
                    <a:pt x="605" y="1484"/>
                  </a:cubicBezTo>
                  <a:lnTo>
                    <a:pt x="605" y="1484"/>
                  </a:lnTo>
                  <a:cubicBezTo>
                    <a:pt x="608" y="1487"/>
                    <a:pt x="615" y="1490"/>
                    <a:pt x="618" y="1490"/>
                  </a:cubicBezTo>
                  <a:cubicBezTo>
                    <a:pt x="638" y="1487"/>
                    <a:pt x="658" y="1493"/>
                    <a:pt x="675" y="1484"/>
                  </a:cubicBezTo>
                  <a:lnTo>
                    <a:pt x="675" y="1484"/>
                  </a:lnTo>
                  <a:cubicBezTo>
                    <a:pt x="678" y="1484"/>
                    <a:pt x="678" y="1484"/>
                    <a:pt x="678" y="1484"/>
                  </a:cubicBezTo>
                  <a:lnTo>
                    <a:pt x="678" y="1484"/>
                  </a:lnTo>
                  <a:cubicBezTo>
                    <a:pt x="685" y="1487"/>
                    <a:pt x="692" y="1490"/>
                    <a:pt x="698" y="1484"/>
                  </a:cubicBezTo>
                  <a:cubicBezTo>
                    <a:pt x="705" y="1484"/>
                    <a:pt x="712" y="1484"/>
                    <a:pt x="722" y="1484"/>
                  </a:cubicBezTo>
                  <a:cubicBezTo>
                    <a:pt x="722" y="1487"/>
                    <a:pt x="722" y="1490"/>
                    <a:pt x="725" y="1490"/>
                  </a:cubicBezTo>
                  <a:cubicBezTo>
                    <a:pt x="725" y="1490"/>
                    <a:pt x="729" y="1490"/>
                    <a:pt x="732" y="1490"/>
                  </a:cubicBezTo>
                  <a:cubicBezTo>
                    <a:pt x="732" y="1487"/>
                    <a:pt x="735" y="1487"/>
                    <a:pt x="735" y="1484"/>
                  </a:cubicBezTo>
                  <a:lnTo>
                    <a:pt x="732" y="1480"/>
                  </a:lnTo>
                  <a:lnTo>
                    <a:pt x="732" y="1480"/>
                  </a:lnTo>
                  <a:cubicBezTo>
                    <a:pt x="735" y="1484"/>
                    <a:pt x="735" y="1484"/>
                    <a:pt x="735" y="1484"/>
                  </a:cubicBezTo>
                  <a:cubicBezTo>
                    <a:pt x="759" y="1484"/>
                    <a:pt x="779" y="1484"/>
                    <a:pt x="799" y="1484"/>
                  </a:cubicBezTo>
                  <a:lnTo>
                    <a:pt x="799" y="1480"/>
                  </a:lnTo>
                  <a:cubicBezTo>
                    <a:pt x="799" y="1484"/>
                    <a:pt x="799" y="1484"/>
                    <a:pt x="799" y="1484"/>
                  </a:cubicBezTo>
                  <a:cubicBezTo>
                    <a:pt x="933" y="1484"/>
                    <a:pt x="1068" y="1484"/>
                    <a:pt x="1198" y="1467"/>
                  </a:cubicBezTo>
                  <a:cubicBezTo>
                    <a:pt x="1289" y="1467"/>
                    <a:pt x="1380" y="1467"/>
                    <a:pt x="1470" y="1453"/>
                  </a:cubicBezTo>
                  <a:cubicBezTo>
                    <a:pt x="1537" y="1457"/>
                    <a:pt x="1605" y="1450"/>
                    <a:pt x="1672" y="1443"/>
                  </a:cubicBezTo>
                  <a:cubicBezTo>
                    <a:pt x="1719" y="1440"/>
                    <a:pt x="1762" y="1440"/>
                    <a:pt x="1806" y="1436"/>
                  </a:cubicBezTo>
                  <a:cubicBezTo>
                    <a:pt x="1873" y="1436"/>
                    <a:pt x="1944" y="1436"/>
                    <a:pt x="2010" y="1436"/>
                  </a:cubicBezTo>
                  <a:cubicBezTo>
                    <a:pt x="2064" y="1426"/>
                    <a:pt x="2114" y="1433"/>
                    <a:pt x="2168" y="1426"/>
                  </a:cubicBezTo>
                  <a:lnTo>
                    <a:pt x="2168" y="1426"/>
                  </a:lnTo>
                  <a:lnTo>
                    <a:pt x="2168" y="1426"/>
                  </a:lnTo>
                  <a:cubicBezTo>
                    <a:pt x="2191" y="1430"/>
                    <a:pt x="2218" y="1430"/>
                    <a:pt x="2245" y="1426"/>
                  </a:cubicBezTo>
                  <a:cubicBezTo>
                    <a:pt x="2332" y="1426"/>
                    <a:pt x="2419" y="1430"/>
                    <a:pt x="2507" y="1420"/>
                  </a:cubicBezTo>
                  <a:cubicBezTo>
                    <a:pt x="2510" y="1420"/>
                    <a:pt x="2510" y="1420"/>
                    <a:pt x="2510" y="1420"/>
                  </a:cubicBezTo>
                  <a:lnTo>
                    <a:pt x="2510" y="1420"/>
                  </a:lnTo>
                  <a:cubicBezTo>
                    <a:pt x="2533" y="1426"/>
                    <a:pt x="2557" y="1430"/>
                    <a:pt x="2580" y="1420"/>
                  </a:cubicBez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cubicBezTo>
                    <a:pt x="2584" y="1420"/>
                    <a:pt x="2587" y="1420"/>
                    <a:pt x="2590" y="1420"/>
                  </a:cubicBezTo>
                  <a:cubicBezTo>
                    <a:pt x="2600" y="1426"/>
                    <a:pt x="2611" y="1426"/>
                    <a:pt x="2621" y="1420"/>
                  </a:cubicBezTo>
                  <a:cubicBezTo>
                    <a:pt x="2631" y="1420"/>
                    <a:pt x="2637" y="1420"/>
                    <a:pt x="2644" y="1416"/>
                  </a:cubicBezTo>
                  <a:cubicBezTo>
                    <a:pt x="2647" y="1416"/>
                    <a:pt x="2651" y="1416"/>
                    <a:pt x="2658" y="1416"/>
                  </a:cubicBezTo>
                  <a:cubicBezTo>
                    <a:pt x="2661" y="1416"/>
                    <a:pt x="2664" y="1416"/>
                    <a:pt x="2671" y="1416"/>
                  </a:cubicBezTo>
                  <a:cubicBezTo>
                    <a:pt x="2735" y="1416"/>
                    <a:pt x="2799" y="1416"/>
                    <a:pt x="2862" y="1416"/>
                  </a:cubicBezTo>
                  <a:cubicBezTo>
                    <a:pt x="2909" y="1423"/>
                    <a:pt x="2956" y="1413"/>
                    <a:pt x="3000" y="1416"/>
                  </a:cubicBezTo>
                  <a:cubicBezTo>
                    <a:pt x="3003" y="1413"/>
                    <a:pt x="3007" y="1413"/>
                    <a:pt x="3010" y="1410"/>
                  </a:cubicBezTo>
                  <a:lnTo>
                    <a:pt x="3010" y="1410"/>
                  </a:lnTo>
                  <a:cubicBezTo>
                    <a:pt x="3013" y="1413"/>
                    <a:pt x="3017" y="1413"/>
                    <a:pt x="3017" y="1410"/>
                  </a:cubicBezTo>
                  <a:lnTo>
                    <a:pt x="3017" y="1410"/>
                  </a:lnTo>
                  <a:cubicBezTo>
                    <a:pt x="3027" y="1410"/>
                    <a:pt x="3033" y="1410"/>
                    <a:pt x="3043" y="1410"/>
                  </a:cubicBezTo>
                  <a:lnTo>
                    <a:pt x="3043" y="1410"/>
                  </a:lnTo>
                  <a:cubicBezTo>
                    <a:pt x="3121" y="1416"/>
                    <a:pt x="3198" y="1410"/>
                    <a:pt x="3275" y="1410"/>
                  </a:cubicBezTo>
                  <a:cubicBezTo>
                    <a:pt x="3342" y="1406"/>
                    <a:pt x="3409" y="1413"/>
                    <a:pt x="3477" y="1399"/>
                  </a:cubicBezTo>
                  <a:cubicBezTo>
                    <a:pt x="3483" y="1403"/>
                    <a:pt x="3493" y="1403"/>
                    <a:pt x="3500" y="1403"/>
                  </a:cubicBezTo>
                  <a:lnTo>
                    <a:pt x="3500" y="1403"/>
                  </a:lnTo>
                  <a:cubicBezTo>
                    <a:pt x="3504" y="1403"/>
                    <a:pt x="3507" y="1406"/>
                    <a:pt x="3510" y="1406"/>
                  </a:cubicBezTo>
                  <a:cubicBezTo>
                    <a:pt x="3527" y="1403"/>
                    <a:pt x="3547" y="1410"/>
                    <a:pt x="3564" y="1399"/>
                  </a:cubicBezTo>
                  <a:cubicBezTo>
                    <a:pt x="3567" y="1399"/>
                    <a:pt x="3567" y="1399"/>
                    <a:pt x="3567" y="1399"/>
                  </a:cubicBezTo>
                  <a:lnTo>
                    <a:pt x="3567" y="1399"/>
                  </a:lnTo>
                  <a:cubicBezTo>
                    <a:pt x="3574" y="1406"/>
                    <a:pt x="3584" y="1406"/>
                    <a:pt x="3591" y="1399"/>
                  </a:cubicBezTo>
                  <a:cubicBezTo>
                    <a:pt x="3624" y="1399"/>
                    <a:pt x="3658" y="1399"/>
                    <a:pt x="3688" y="1399"/>
                  </a:cubicBezTo>
                  <a:cubicBezTo>
                    <a:pt x="3765" y="1399"/>
                    <a:pt x="3843" y="1403"/>
                    <a:pt x="3923" y="1399"/>
                  </a:cubicBezTo>
                  <a:lnTo>
                    <a:pt x="3923" y="1399"/>
                  </a:lnTo>
                  <a:lnTo>
                    <a:pt x="3923" y="1399"/>
                  </a:lnTo>
                  <a:cubicBezTo>
                    <a:pt x="3967" y="1396"/>
                    <a:pt x="4010" y="1403"/>
                    <a:pt x="4054" y="1393"/>
                  </a:cubicBezTo>
                  <a:cubicBezTo>
                    <a:pt x="4061" y="1393"/>
                    <a:pt x="4064" y="1393"/>
                    <a:pt x="4071" y="1393"/>
                  </a:cubicBezTo>
                  <a:lnTo>
                    <a:pt x="4071" y="1393"/>
                  </a:lnTo>
                  <a:cubicBezTo>
                    <a:pt x="4084" y="1396"/>
                    <a:pt x="4101" y="1399"/>
                    <a:pt x="4114" y="1403"/>
                  </a:cubicBezTo>
                  <a:cubicBezTo>
                    <a:pt x="4118" y="1399"/>
                    <a:pt x="4125" y="1399"/>
                    <a:pt x="4128" y="1399"/>
                  </a:cubicBezTo>
                  <a:cubicBezTo>
                    <a:pt x="4138" y="1399"/>
                    <a:pt x="4144" y="1403"/>
                    <a:pt x="4154" y="1403"/>
                  </a:cubicBezTo>
                  <a:cubicBezTo>
                    <a:pt x="4165" y="1403"/>
                    <a:pt x="4178" y="1403"/>
                    <a:pt x="4188" y="1399"/>
                  </a:cubicBezTo>
                  <a:cubicBezTo>
                    <a:pt x="4185" y="1403"/>
                    <a:pt x="4185" y="1403"/>
                    <a:pt x="4182" y="1406"/>
                  </a:cubicBezTo>
                  <a:cubicBezTo>
                    <a:pt x="4178" y="1406"/>
                    <a:pt x="4178" y="1410"/>
                    <a:pt x="4175" y="1413"/>
                  </a:cubicBezTo>
                  <a:cubicBezTo>
                    <a:pt x="4171" y="1413"/>
                    <a:pt x="4168" y="1416"/>
                    <a:pt x="4168" y="1420"/>
                  </a:cubicBezTo>
                  <a:cubicBezTo>
                    <a:pt x="4161" y="1426"/>
                    <a:pt x="4158" y="1433"/>
                    <a:pt x="4151" y="1436"/>
                  </a:cubicBezTo>
                  <a:cubicBezTo>
                    <a:pt x="4131" y="1453"/>
                    <a:pt x="4118" y="1477"/>
                    <a:pt x="4114" y="1500"/>
                  </a:cubicBezTo>
                  <a:cubicBezTo>
                    <a:pt x="4111" y="1480"/>
                    <a:pt x="4118" y="1463"/>
                    <a:pt x="4125" y="1446"/>
                  </a:cubicBezTo>
                  <a:cubicBezTo>
                    <a:pt x="4128" y="1433"/>
                    <a:pt x="4141" y="1416"/>
                    <a:pt x="4114" y="1406"/>
                  </a:cubicBezTo>
                  <a:cubicBezTo>
                    <a:pt x="4111" y="1426"/>
                    <a:pt x="4087" y="1426"/>
                    <a:pt x="4074" y="1433"/>
                  </a:cubicBezTo>
                  <a:lnTo>
                    <a:pt x="4074" y="1433"/>
                  </a:lnTo>
                  <a:cubicBezTo>
                    <a:pt x="4024" y="1436"/>
                    <a:pt x="3973" y="1433"/>
                    <a:pt x="3920" y="1436"/>
                  </a:cubicBezTo>
                  <a:cubicBezTo>
                    <a:pt x="3869" y="1436"/>
                    <a:pt x="3819" y="1433"/>
                    <a:pt x="3768" y="1440"/>
                  </a:cubicBezTo>
                  <a:lnTo>
                    <a:pt x="3768" y="1440"/>
                  </a:lnTo>
                  <a:lnTo>
                    <a:pt x="3768" y="1440"/>
                  </a:lnTo>
                  <a:cubicBezTo>
                    <a:pt x="3745" y="1436"/>
                    <a:pt x="3725" y="1436"/>
                    <a:pt x="3701" y="1436"/>
                  </a:cubicBezTo>
                  <a:lnTo>
                    <a:pt x="3701" y="1436"/>
                  </a:lnTo>
                  <a:lnTo>
                    <a:pt x="3701" y="1436"/>
                  </a:lnTo>
                  <a:cubicBezTo>
                    <a:pt x="3685" y="1436"/>
                    <a:pt x="3668" y="1436"/>
                    <a:pt x="3651" y="1436"/>
                  </a:cubicBezTo>
                  <a:cubicBezTo>
                    <a:pt x="3654" y="1443"/>
                    <a:pt x="3658" y="1450"/>
                    <a:pt x="3665" y="1453"/>
                  </a:cubicBezTo>
                  <a:cubicBezTo>
                    <a:pt x="3675" y="1460"/>
                    <a:pt x="3688" y="1463"/>
                    <a:pt x="3698" y="1457"/>
                  </a:cubicBezTo>
                  <a:cubicBezTo>
                    <a:pt x="3705" y="1460"/>
                    <a:pt x="3708" y="1460"/>
                    <a:pt x="3715" y="1460"/>
                  </a:cubicBezTo>
                  <a:cubicBezTo>
                    <a:pt x="3725" y="1457"/>
                    <a:pt x="3732" y="1453"/>
                    <a:pt x="3742" y="1460"/>
                  </a:cubicBezTo>
                  <a:cubicBezTo>
                    <a:pt x="3745" y="1460"/>
                    <a:pt x="3752" y="1460"/>
                    <a:pt x="3755" y="1457"/>
                  </a:cubicBezTo>
                  <a:cubicBezTo>
                    <a:pt x="3762" y="1453"/>
                    <a:pt x="3765" y="1450"/>
                    <a:pt x="3765" y="1446"/>
                  </a:cubicBezTo>
                  <a:cubicBezTo>
                    <a:pt x="3768" y="1450"/>
                    <a:pt x="3768" y="1450"/>
                    <a:pt x="3772" y="1450"/>
                  </a:cubicBezTo>
                  <a:cubicBezTo>
                    <a:pt x="3819" y="1460"/>
                    <a:pt x="3869" y="1463"/>
                    <a:pt x="3916" y="1450"/>
                  </a:cubicBezTo>
                  <a:cubicBezTo>
                    <a:pt x="3920" y="1450"/>
                    <a:pt x="3920" y="1446"/>
                    <a:pt x="3923" y="1446"/>
                  </a:cubicBezTo>
                  <a:cubicBezTo>
                    <a:pt x="3973" y="1463"/>
                    <a:pt x="4020" y="1467"/>
                    <a:pt x="4071" y="1446"/>
                  </a:cubicBezTo>
                  <a:cubicBezTo>
                    <a:pt x="4071" y="1450"/>
                    <a:pt x="4071" y="1450"/>
                    <a:pt x="4071" y="1453"/>
                  </a:cubicBezTo>
                  <a:cubicBezTo>
                    <a:pt x="4067" y="1457"/>
                    <a:pt x="4064" y="1460"/>
                    <a:pt x="4057" y="1463"/>
                  </a:cubicBezTo>
                  <a:cubicBezTo>
                    <a:pt x="4054" y="1463"/>
                    <a:pt x="4050" y="1467"/>
                    <a:pt x="4047" y="1470"/>
                  </a:cubicBezTo>
                  <a:cubicBezTo>
                    <a:pt x="4027" y="1460"/>
                    <a:pt x="4004" y="1460"/>
                    <a:pt x="3977" y="1460"/>
                  </a:cubicBezTo>
                  <a:cubicBezTo>
                    <a:pt x="3893" y="1460"/>
                    <a:pt x="3809" y="1460"/>
                    <a:pt x="3725" y="1463"/>
                  </a:cubicBezTo>
                  <a:cubicBezTo>
                    <a:pt x="3711" y="1460"/>
                    <a:pt x="3701" y="1457"/>
                    <a:pt x="3691" y="1467"/>
                  </a:cubicBezTo>
                  <a:lnTo>
                    <a:pt x="3688" y="1470"/>
                  </a:lnTo>
                  <a:lnTo>
                    <a:pt x="3688" y="1470"/>
                  </a:lnTo>
                  <a:cubicBezTo>
                    <a:pt x="3654" y="1474"/>
                    <a:pt x="3624" y="1474"/>
                    <a:pt x="3591" y="1474"/>
                  </a:cubicBezTo>
                  <a:cubicBezTo>
                    <a:pt x="3577" y="1470"/>
                    <a:pt x="3564" y="1470"/>
                    <a:pt x="3550" y="1467"/>
                  </a:cubicBezTo>
                  <a:cubicBezTo>
                    <a:pt x="3544" y="1467"/>
                    <a:pt x="3537" y="1463"/>
                    <a:pt x="3530" y="1463"/>
                  </a:cubicBezTo>
                  <a:cubicBezTo>
                    <a:pt x="3517" y="1463"/>
                    <a:pt x="3507" y="1463"/>
                    <a:pt x="3493" y="1463"/>
                  </a:cubicBezTo>
                  <a:cubicBezTo>
                    <a:pt x="3487" y="1460"/>
                    <a:pt x="3480" y="1460"/>
                    <a:pt x="3473" y="1460"/>
                  </a:cubicBezTo>
                  <a:cubicBezTo>
                    <a:pt x="3450" y="1460"/>
                    <a:pt x="3426" y="1463"/>
                    <a:pt x="3406" y="1474"/>
                  </a:cubicBezTo>
                  <a:cubicBezTo>
                    <a:pt x="3403" y="1474"/>
                    <a:pt x="3396" y="1474"/>
                    <a:pt x="3393" y="1474"/>
                  </a:cubicBezTo>
                  <a:cubicBezTo>
                    <a:pt x="3383" y="1480"/>
                    <a:pt x="3376" y="1474"/>
                    <a:pt x="3366" y="1474"/>
                  </a:cubicBezTo>
                  <a:cubicBezTo>
                    <a:pt x="3362" y="1474"/>
                    <a:pt x="3359" y="1474"/>
                    <a:pt x="3352" y="1474"/>
                  </a:cubicBezTo>
                  <a:cubicBezTo>
                    <a:pt x="3346" y="1477"/>
                    <a:pt x="3336" y="1477"/>
                    <a:pt x="3325" y="1480"/>
                  </a:cubicBezTo>
                  <a:cubicBezTo>
                    <a:pt x="3329" y="1484"/>
                    <a:pt x="3329" y="1484"/>
                    <a:pt x="3329" y="1484"/>
                  </a:cubicBezTo>
                  <a:cubicBezTo>
                    <a:pt x="3329" y="1487"/>
                    <a:pt x="3329" y="1487"/>
                    <a:pt x="3329" y="1490"/>
                  </a:cubicBezTo>
                  <a:cubicBezTo>
                    <a:pt x="3379" y="1490"/>
                    <a:pt x="3429" y="1490"/>
                    <a:pt x="3480" y="1490"/>
                  </a:cubicBezTo>
                  <a:cubicBezTo>
                    <a:pt x="3487" y="1487"/>
                    <a:pt x="3493" y="1487"/>
                    <a:pt x="3497" y="1490"/>
                  </a:cubicBezTo>
                  <a:cubicBezTo>
                    <a:pt x="3534" y="1490"/>
                    <a:pt x="3574" y="1490"/>
                    <a:pt x="3611" y="1490"/>
                  </a:cubicBezTo>
                  <a:cubicBezTo>
                    <a:pt x="3614" y="1490"/>
                    <a:pt x="3614" y="1487"/>
                    <a:pt x="3614" y="1484"/>
                  </a:cubicBezTo>
                  <a:cubicBezTo>
                    <a:pt x="3638" y="1484"/>
                    <a:pt x="3665" y="1484"/>
                    <a:pt x="3688" y="1484"/>
                  </a:cubicBezTo>
                  <a:cubicBezTo>
                    <a:pt x="3688" y="1484"/>
                    <a:pt x="3691" y="1484"/>
                    <a:pt x="3691" y="1487"/>
                  </a:cubicBezTo>
                  <a:cubicBezTo>
                    <a:pt x="3748" y="1490"/>
                    <a:pt x="3806" y="1480"/>
                    <a:pt x="3863" y="1490"/>
                  </a:cubicBezTo>
                  <a:lnTo>
                    <a:pt x="3863" y="1490"/>
                  </a:lnTo>
                  <a:cubicBezTo>
                    <a:pt x="3873" y="1490"/>
                    <a:pt x="3879" y="1487"/>
                    <a:pt x="3889" y="1490"/>
                  </a:cubicBezTo>
                  <a:cubicBezTo>
                    <a:pt x="3920" y="1490"/>
                    <a:pt x="3950" y="1490"/>
                    <a:pt x="3980" y="1490"/>
                  </a:cubicBezTo>
                  <a:cubicBezTo>
                    <a:pt x="4000" y="1480"/>
                    <a:pt x="4027" y="1487"/>
                    <a:pt x="4047" y="1484"/>
                  </a:cubicBezTo>
                  <a:lnTo>
                    <a:pt x="4047" y="1484"/>
                  </a:lnTo>
                  <a:cubicBezTo>
                    <a:pt x="4054" y="1487"/>
                    <a:pt x="4061" y="1487"/>
                    <a:pt x="4067" y="1487"/>
                  </a:cubicBezTo>
                  <a:cubicBezTo>
                    <a:pt x="4074" y="1487"/>
                    <a:pt x="4077" y="1487"/>
                    <a:pt x="4081" y="1487"/>
                  </a:cubicBezTo>
                  <a:cubicBezTo>
                    <a:pt x="4071" y="1510"/>
                    <a:pt x="4091" y="1534"/>
                    <a:pt x="4074" y="1554"/>
                  </a:cubicBezTo>
                  <a:lnTo>
                    <a:pt x="4074" y="1554"/>
                  </a:lnTo>
                  <a:lnTo>
                    <a:pt x="4074" y="1554"/>
                  </a:lnTo>
                  <a:cubicBezTo>
                    <a:pt x="4054" y="1557"/>
                    <a:pt x="4030" y="1554"/>
                    <a:pt x="4014" y="1564"/>
                  </a:cubicBezTo>
                  <a:lnTo>
                    <a:pt x="4014" y="1564"/>
                  </a:lnTo>
                  <a:lnTo>
                    <a:pt x="4014" y="1564"/>
                  </a:lnTo>
                  <a:cubicBezTo>
                    <a:pt x="3997" y="1554"/>
                    <a:pt x="3983" y="1554"/>
                    <a:pt x="3970" y="1564"/>
                  </a:cubicBezTo>
                  <a:cubicBezTo>
                    <a:pt x="3950" y="1557"/>
                    <a:pt x="3930" y="1554"/>
                    <a:pt x="3910" y="1561"/>
                  </a:cubicBezTo>
                  <a:cubicBezTo>
                    <a:pt x="3879" y="1557"/>
                    <a:pt x="3849" y="1557"/>
                    <a:pt x="3819" y="1557"/>
                  </a:cubicBezTo>
                  <a:lnTo>
                    <a:pt x="3819" y="1557"/>
                  </a:lnTo>
                  <a:lnTo>
                    <a:pt x="3819" y="1557"/>
                  </a:lnTo>
                  <a:cubicBezTo>
                    <a:pt x="3792" y="1557"/>
                    <a:pt x="3765" y="1557"/>
                    <a:pt x="3742" y="1557"/>
                  </a:cubicBezTo>
                  <a:cubicBezTo>
                    <a:pt x="3725" y="1554"/>
                    <a:pt x="3705" y="1554"/>
                    <a:pt x="3691" y="1557"/>
                  </a:cubicBezTo>
                  <a:cubicBezTo>
                    <a:pt x="3638" y="1551"/>
                    <a:pt x="3587" y="1554"/>
                    <a:pt x="3534" y="1557"/>
                  </a:cubicBezTo>
                  <a:cubicBezTo>
                    <a:pt x="3527" y="1557"/>
                    <a:pt x="3517" y="1557"/>
                    <a:pt x="3510" y="1557"/>
                  </a:cubicBezTo>
                  <a:cubicBezTo>
                    <a:pt x="3497" y="1557"/>
                    <a:pt x="3483" y="1557"/>
                    <a:pt x="3470" y="1557"/>
                  </a:cubicBezTo>
                  <a:lnTo>
                    <a:pt x="3470" y="1557"/>
                  </a:lnTo>
                  <a:cubicBezTo>
                    <a:pt x="3453" y="1557"/>
                    <a:pt x="3436" y="1557"/>
                    <a:pt x="3416" y="1554"/>
                  </a:cubicBezTo>
                  <a:cubicBezTo>
                    <a:pt x="3413" y="1557"/>
                    <a:pt x="3409" y="1557"/>
                    <a:pt x="3406" y="1557"/>
                  </a:cubicBezTo>
                  <a:cubicBezTo>
                    <a:pt x="3419" y="1581"/>
                    <a:pt x="3419" y="1581"/>
                    <a:pt x="3467" y="1567"/>
                  </a:cubicBezTo>
                  <a:lnTo>
                    <a:pt x="3467" y="1567"/>
                  </a:lnTo>
                  <a:lnTo>
                    <a:pt x="3467" y="1567"/>
                  </a:lnTo>
                  <a:lnTo>
                    <a:pt x="3467" y="1567"/>
                  </a:lnTo>
                  <a:lnTo>
                    <a:pt x="3470" y="1567"/>
                  </a:lnTo>
                  <a:cubicBezTo>
                    <a:pt x="3470" y="1571"/>
                    <a:pt x="3477" y="1574"/>
                    <a:pt x="3483" y="1574"/>
                  </a:cubicBezTo>
                  <a:cubicBezTo>
                    <a:pt x="3477" y="1571"/>
                    <a:pt x="3473" y="1567"/>
                    <a:pt x="3470" y="1567"/>
                  </a:cubicBezTo>
                  <a:lnTo>
                    <a:pt x="3470" y="1567"/>
                  </a:lnTo>
                  <a:cubicBezTo>
                    <a:pt x="3473" y="1567"/>
                    <a:pt x="3477" y="1571"/>
                    <a:pt x="3483" y="1574"/>
                  </a:cubicBezTo>
                  <a:cubicBezTo>
                    <a:pt x="3507" y="1574"/>
                    <a:pt x="3534" y="1574"/>
                    <a:pt x="3561" y="1574"/>
                  </a:cubicBezTo>
                  <a:cubicBezTo>
                    <a:pt x="3611" y="1598"/>
                    <a:pt x="3661" y="1588"/>
                    <a:pt x="3715" y="1574"/>
                  </a:cubicBezTo>
                  <a:cubicBezTo>
                    <a:pt x="3728" y="1578"/>
                    <a:pt x="3742" y="1578"/>
                    <a:pt x="3755" y="1578"/>
                  </a:cubicBezTo>
                  <a:cubicBezTo>
                    <a:pt x="3758" y="1578"/>
                    <a:pt x="3762" y="1578"/>
                    <a:pt x="3765" y="1578"/>
                  </a:cubicBezTo>
                  <a:cubicBezTo>
                    <a:pt x="3782" y="1574"/>
                    <a:pt x="3799" y="1571"/>
                    <a:pt x="3816" y="1567"/>
                  </a:cubicBezTo>
                  <a:cubicBezTo>
                    <a:pt x="3832" y="1581"/>
                    <a:pt x="3853" y="1574"/>
                    <a:pt x="3869" y="1578"/>
                  </a:cubicBezTo>
                  <a:cubicBezTo>
                    <a:pt x="3883" y="1574"/>
                    <a:pt x="3896" y="1574"/>
                    <a:pt x="3910" y="1574"/>
                  </a:cubicBezTo>
                  <a:lnTo>
                    <a:pt x="3910" y="1574"/>
                  </a:lnTo>
                  <a:cubicBezTo>
                    <a:pt x="3943" y="1578"/>
                    <a:pt x="3977" y="1578"/>
                    <a:pt x="4010" y="1574"/>
                  </a:cubicBezTo>
                  <a:lnTo>
                    <a:pt x="4010" y="1574"/>
                  </a:lnTo>
                  <a:lnTo>
                    <a:pt x="4010" y="1574"/>
                  </a:lnTo>
                  <a:cubicBezTo>
                    <a:pt x="4024" y="1574"/>
                    <a:pt x="4037" y="1574"/>
                    <a:pt x="4050" y="1574"/>
                  </a:cubicBezTo>
                  <a:lnTo>
                    <a:pt x="4050" y="1574"/>
                  </a:lnTo>
                  <a:cubicBezTo>
                    <a:pt x="4057" y="1574"/>
                    <a:pt x="4067" y="1574"/>
                    <a:pt x="4074" y="1574"/>
                  </a:cubicBezTo>
                  <a:lnTo>
                    <a:pt x="4074" y="1574"/>
                  </a:lnTo>
                  <a:cubicBezTo>
                    <a:pt x="4077" y="1578"/>
                    <a:pt x="4084" y="1581"/>
                    <a:pt x="4087" y="1584"/>
                  </a:cubicBezTo>
                  <a:cubicBezTo>
                    <a:pt x="4094" y="1598"/>
                    <a:pt x="4104" y="1611"/>
                    <a:pt x="4111" y="1624"/>
                  </a:cubicBezTo>
                  <a:lnTo>
                    <a:pt x="4111" y="1624"/>
                  </a:lnTo>
                  <a:cubicBezTo>
                    <a:pt x="4111" y="1635"/>
                    <a:pt x="4128" y="1645"/>
                    <a:pt x="4111" y="1658"/>
                  </a:cubicBezTo>
                  <a:cubicBezTo>
                    <a:pt x="4107" y="1655"/>
                    <a:pt x="4104" y="1655"/>
                    <a:pt x="4101" y="1658"/>
                  </a:cubicBezTo>
                  <a:cubicBezTo>
                    <a:pt x="4097" y="1658"/>
                    <a:pt x="4094" y="1658"/>
                    <a:pt x="4087" y="1658"/>
                  </a:cubicBezTo>
                  <a:lnTo>
                    <a:pt x="4087" y="1658"/>
                  </a:lnTo>
                  <a:lnTo>
                    <a:pt x="4087" y="1658"/>
                  </a:lnTo>
                  <a:cubicBezTo>
                    <a:pt x="4061" y="1661"/>
                    <a:pt x="4034" y="1655"/>
                    <a:pt x="4007" y="1665"/>
                  </a:cubicBezTo>
                  <a:cubicBezTo>
                    <a:pt x="4004" y="1665"/>
                    <a:pt x="4000" y="1665"/>
                    <a:pt x="3997" y="1665"/>
                  </a:cubicBezTo>
                  <a:cubicBezTo>
                    <a:pt x="3993" y="1665"/>
                    <a:pt x="3990" y="1665"/>
                    <a:pt x="3987" y="1668"/>
                  </a:cubicBezTo>
                  <a:lnTo>
                    <a:pt x="3987" y="1668"/>
                  </a:lnTo>
                  <a:cubicBezTo>
                    <a:pt x="3960" y="1668"/>
                    <a:pt x="3933" y="1665"/>
                    <a:pt x="3906" y="1665"/>
                  </a:cubicBezTo>
                  <a:cubicBezTo>
                    <a:pt x="3896" y="1665"/>
                    <a:pt x="3883" y="1668"/>
                    <a:pt x="3873" y="1668"/>
                  </a:cubicBezTo>
                  <a:cubicBezTo>
                    <a:pt x="3843" y="1678"/>
                    <a:pt x="3809" y="1665"/>
                    <a:pt x="3779" y="1675"/>
                  </a:cubicBezTo>
                  <a:cubicBezTo>
                    <a:pt x="3765" y="1695"/>
                    <a:pt x="3768" y="1695"/>
                    <a:pt x="3806" y="1695"/>
                  </a:cubicBezTo>
                  <a:cubicBezTo>
                    <a:pt x="3809" y="1692"/>
                    <a:pt x="3812" y="1692"/>
                    <a:pt x="3816" y="1692"/>
                  </a:cubicBezTo>
                  <a:cubicBezTo>
                    <a:pt x="3816" y="1692"/>
                    <a:pt x="3819" y="1692"/>
                    <a:pt x="3819" y="1695"/>
                  </a:cubicBezTo>
                  <a:lnTo>
                    <a:pt x="3819" y="1695"/>
                  </a:lnTo>
                  <a:cubicBezTo>
                    <a:pt x="3822" y="1695"/>
                    <a:pt x="3826" y="1698"/>
                    <a:pt x="3829" y="1698"/>
                  </a:cubicBezTo>
                  <a:cubicBezTo>
                    <a:pt x="3826" y="1698"/>
                    <a:pt x="3822" y="1702"/>
                    <a:pt x="3819" y="1705"/>
                  </a:cubicBezTo>
                  <a:cubicBezTo>
                    <a:pt x="3758" y="1712"/>
                    <a:pt x="3698" y="1722"/>
                    <a:pt x="3638" y="1728"/>
                  </a:cubicBezTo>
                  <a:cubicBezTo>
                    <a:pt x="3524" y="1739"/>
                    <a:pt x="3406" y="1745"/>
                    <a:pt x="3292" y="1752"/>
                  </a:cubicBezTo>
                  <a:cubicBezTo>
                    <a:pt x="3222" y="1759"/>
                    <a:pt x="3151" y="1755"/>
                    <a:pt x="3084" y="1769"/>
                  </a:cubicBezTo>
                  <a:cubicBezTo>
                    <a:pt x="3077" y="1769"/>
                    <a:pt x="3074" y="1769"/>
                    <a:pt x="3071" y="1769"/>
                  </a:cubicBezTo>
                  <a:cubicBezTo>
                    <a:pt x="3060" y="1765"/>
                    <a:pt x="3050" y="1765"/>
                    <a:pt x="3043" y="1769"/>
                  </a:cubicBezTo>
                  <a:cubicBezTo>
                    <a:pt x="3027" y="1769"/>
                    <a:pt x="3013" y="1769"/>
                    <a:pt x="2997" y="1775"/>
                  </a:cubicBezTo>
                  <a:cubicBezTo>
                    <a:pt x="2983" y="1775"/>
                    <a:pt x="2966" y="1772"/>
                    <a:pt x="2953" y="1779"/>
                  </a:cubicBezTo>
                  <a:cubicBezTo>
                    <a:pt x="2926" y="1775"/>
                    <a:pt x="2899" y="1775"/>
                    <a:pt x="2876" y="1785"/>
                  </a:cubicBezTo>
                  <a:cubicBezTo>
                    <a:pt x="2866" y="1785"/>
                    <a:pt x="2859" y="1785"/>
                    <a:pt x="2849" y="1785"/>
                  </a:cubicBezTo>
                  <a:cubicBezTo>
                    <a:pt x="2812" y="1782"/>
                    <a:pt x="2775" y="1792"/>
                    <a:pt x="2735" y="1792"/>
                  </a:cubicBezTo>
                  <a:cubicBezTo>
                    <a:pt x="2661" y="1799"/>
                    <a:pt x="2587" y="1802"/>
                    <a:pt x="2513" y="1806"/>
                  </a:cubicBezTo>
                  <a:cubicBezTo>
                    <a:pt x="2490" y="1806"/>
                    <a:pt x="2466" y="1802"/>
                    <a:pt x="2446" y="1813"/>
                  </a:cubicBezTo>
                  <a:cubicBezTo>
                    <a:pt x="2453" y="1813"/>
                    <a:pt x="2456" y="1813"/>
                    <a:pt x="2460" y="1813"/>
                  </a:cubicBezTo>
                  <a:cubicBezTo>
                    <a:pt x="2453" y="1813"/>
                    <a:pt x="2450" y="1813"/>
                    <a:pt x="2446" y="1813"/>
                  </a:cubicBezTo>
                  <a:cubicBezTo>
                    <a:pt x="2433" y="1813"/>
                    <a:pt x="2423" y="1813"/>
                    <a:pt x="2413" y="1816"/>
                  </a:cubicBezTo>
                  <a:cubicBezTo>
                    <a:pt x="2322" y="1809"/>
                    <a:pt x="2231" y="1826"/>
                    <a:pt x="2144" y="1823"/>
                  </a:cubicBezTo>
                  <a:cubicBezTo>
                    <a:pt x="2137" y="1826"/>
                    <a:pt x="2134" y="1829"/>
                    <a:pt x="2127" y="1832"/>
                  </a:cubicBezTo>
                  <a:lnTo>
                    <a:pt x="2127" y="1832"/>
                  </a:lnTo>
                  <a:cubicBezTo>
                    <a:pt x="2100" y="1832"/>
                    <a:pt x="2077" y="1832"/>
                    <a:pt x="2050" y="1832"/>
                  </a:cubicBezTo>
                  <a:cubicBezTo>
                    <a:pt x="2047" y="1832"/>
                    <a:pt x="2040" y="1832"/>
                    <a:pt x="2036" y="1832"/>
                  </a:cubicBezTo>
                  <a:cubicBezTo>
                    <a:pt x="2017" y="1832"/>
                    <a:pt x="1996" y="1832"/>
                    <a:pt x="1980" y="1839"/>
                  </a:cubicBezTo>
                  <a:cubicBezTo>
                    <a:pt x="1900" y="1839"/>
                    <a:pt x="1819" y="1842"/>
                    <a:pt x="1742" y="1853"/>
                  </a:cubicBezTo>
                  <a:cubicBezTo>
                    <a:pt x="1675" y="1846"/>
                    <a:pt x="1608" y="1856"/>
                    <a:pt x="1544" y="1860"/>
                  </a:cubicBezTo>
                  <a:cubicBezTo>
                    <a:pt x="1433" y="1870"/>
                    <a:pt x="1323" y="1866"/>
                    <a:pt x="1212" y="1880"/>
                  </a:cubicBezTo>
                  <a:cubicBezTo>
                    <a:pt x="1195" y="1876"/>
                    <a:pt x="1178" y="1876"/>
                    <a:pt x="1162" y="1880"/>
                  </a:cubicBezTo>
                  <a:cubicBezTo>
                    <a:pt x="1128" y="1880"/>
                    <a:pt x="1094" y="1873"/>
                    <a:pt x="1064" y="1886"/>
                  </a:cubicBezTo>
                  <a:cubicBezTo>
                    <a:pt x="1044" y="1883"/>
                    <a:pt x="1024" y="1883"/>
                    <a:pt x="1007" y="1886"/>
                  </a:cubicBezTo>
                  <a:cubicBezTo>
                    <a:pt x="1001" y="1886"/>
                    <a:pt x="997" y="1886"/>
                    <a:pt x="994" y="1886"/>
                  </a:cubicBezTo>
                  <a:cubicBezTo>
                    <a:pt x="984" y="1890"/>
                    <a:pt x="977" y="1890"/>
                    <a:pt x="967" y="1890"/>
                  </a:cubicBezTo>
                  <a:cubicBezTo>
                    <a:pt x="964" y="1890"/>
                    <a:pt x="960" y="1890"/>
                    <a:pt x="954" y="1890"/>
                  </a:cubicBezTo>
                  <a:cubicBezTo>
                    <a:pt x="957" y="1890"/>
                    <a:pt x="957" y="1890"/>
                    <a:pt x="960" y="1890"/>
                  </a:cubicBezTo>
                  <a:lnTo>
                    <a:pt x="960" y="1890"/>
                  </a:lnTo>
                  <a:cubicBezTo>
                    <a:pt x="957" y="1890"/>
                    <a:pt x="954" y="1890"/>
                    <a:pt x="954" y="1890"/>
                  </a:cubicBezTo>
                  <a:cubicBezTo>
                    <a:pt x="950" y="1890"/>
                    <a:pt x="947" y="1890"/>
                    <a:pt x="940" y="1890"/>
                  </a:cubicBezTo>
                  <a:cubicBezTo>
                    <a:pt x="910" y="1890"/>
                    <a:pt x="876" y="1883"/>
                    <a:pt x="846" y="1896"/>
                  </a:cubicBezTo>
                  <a:cubicBezTo>
                    <a:pt x="796" y="1896"/>
                    <a:pt x="745" y="1896"/>
                    <a:pt x="695" y="1896"/>
                  </a:cubicBezTo>
                  <a:cubicBezTo>
                    <a:pt x="692" y="1900"/>
                    <a:pt x="688" y="1900"/>
                    <a:pt x="685" y="1896"/>
                  </a:cubicBezTo>
                  <a:cubicBezTo>
                    <a:pt x="665" y="1900"/>
                    <a:pt x="641" y="1906"/>
                    <a:pt x="618" y="1896"/>
                  </a:cubicBezTo>
                  <a:cubicBezTo>
                    <a:pt x="605" y="1890"/>
                    <a:pt x="587" y="1893"/>
                    <a:pt x="571" y="1893"/>
                  </a:cubicBezTo>
                  <a:cubicBezTo>
                    <a:pt x="567" y="1893"/>
                    <a:pt x="564" y="1896"/>
                    <a:pt x="561" y="1896"/>
                  </a:cubicBezTo>
                  <a:cubicBezTo>
                    <a:pt x="534" y="1896"/>
                    <a:pt x="507" y="1893"/>
                    <a:pt x="477" y="1896"/>
                  </a:cubicBezTo>
                  <a:cubicBezTo>
                    <a:pt x="450" y="1903"/>
                    <a:pt x="426" y="1893"/>
                    <a:pt x="400" y="1896"/>
                  </a:cubicBezTo>
                  <a:cubicBezTo>
                    <a:pt x="393" y="1906"/>
                    <a:pt x="373" y="1903"/>
                    <a:pt x="363" y="1913"/>
                  </a:cubicBezTo>
                  <a:cubicBezTo>
                    <a:pt x="406" y="1913"/>
                    <a:pt x="447" y="1913"/>
                    <a:pt x="490" y="1913"/>
                  </a:cubicBezTo>
                  <a:lnTo>
                    <a:pt x="490" y="1913"/>
                  </a:lnTo>
                  <a:cubicBezTo>
                    <a:pt x="520" y="1913"/>
                    <a:pt x="551" y="1927"/>
                    <a:pt x="581" y="1923"/>
                  </a:cubicBezTo>
                  <a:lnTo>
                    <a:pt x="581" y="1923"/>
                  </a:lnTo>
                  <a:lnTo>
                    <a:pt x="581" y="1923"/>
                  </a:lnTo>
                  <a:cubicBezTo>
                    <a:pt x="651" y="1933"/>
                    <a:pt x="719" y="1920"/>
                    <a:pt x="786" y="1913"/>
                  </a:cubicBezTo>
                  <a:cubicBezTo>
                    <a:pt x="853" y="1913"/>
                    <a:pt x="920" y="1917"/>
                    <a:pt x="987" y="1906"/>
                  </a:cubicBezTo>
                  <a:lnTo>
                    <a:pt x="987" y="1906"/>
                  </a:lnTo>
                  <a:cubicBezTo>
                    <a:pt x="997" y="1906"/>
                    <a:pt x="1007" y="1906"/>
                    <a:pt x="1017" y="1906"/>
                  </a:cubicBezTo>
                  <a:lnTo>
                    <a:pt x="1017" y="1906"/>
                  </a:lnTo>
                  <a:lnTo>
                    <a:pt x="1017" y="1906"/>
                  </a:lnTo>
                  <a:cubicBezTo>
                    <a:pt x="1024" y="1906"/>
                    <a:pt x="1027" y="1906"/>
                    <a:pt x="1031" y="1906"/>
                  </a:cubicBezTo>
                  <a:cubicBezTo>
                    <a:pt x="1031" y="1903"/>
                    <a:pt x="1031" y="1903"/>
                    <a:pt x="1031" y="1903"/>
                  </a:cubicBezTo>
                  <a:lnTo>
                    <a:pt x="1031" y="1906"/>
                  </a:lnTo>
                  <a:cubicBezTo>
                    <a:pt x="1041" y="1906"/>
                    <a:pt x="1051" y="1903"/>
                    <a:pt x="1058" y="1903"/>
                  </a:cubicBezTo>
                  <a:lnTo>
                    <a:pt x="1058" y="1903"/>
                  </a:lnTo>
                  <a:lnTo>
                    <a:pt x="1058" y="1903"/>
                  </a:lnTo>
                  <a:cubicBezTo>
                    <a:pt x="1088" y="1903"/>
                    <a:pt x="1118" y="1906"/>
                    <a:pt x="1148" y="1896"/>
                  </a:cubicBezTo>
                  <a:lnTo>
                    <a:pt x="1148" y="1896"/>
                  </a:lnTo>
                  <a:lnTo>
                    <a:pt x="1148" y="1896"/>
                  </a:lnTo>
                  <a:cubicBezTo>
                    <a:pt x="1158" y="1896"/>
                    <a:pt x="1165" y="1896"/>
                    <a:pt x="1175" y="1896"/>
                  </a:cubicBezTo>
                  <a:cubicBezTo>
                    <a:pt x="1188" y="1900"/>
                    <a:pt x="1198" y="1896"/>
                    <a:pt x="1212" y="1896"/>
                  </a:cubicBezTo>
                  <a:cubicBezTo>
                    <a:pt x="1222" y="1896"/>
                    <a:pt x="1229" y="1896"/>
                    <a:pt x="1239" y="1896"/>
                  </a:cubicBezTo>
                  <a:cubicBezTo>
                    <a:pt x="1272" y="1896"/>
                    <a:pt x="1306" y="1896"/>
                    <a:pt x="1340" y="1896"/>
                  </a:cubicBezTo>
                  <a:cubicBezTo>
                    <a:pt x="1340" y="1893"/>
                    <a:pt x="1343" y="1893"/>
                    <a:pt x="1343" y="1893"/>
                  </a:cubicBezTo>
                  <a:lnTo>
                    <a:pt x="1346" y="1893"/>
                  </a:lnTo>
                  <a:cubicBezTo>
                    <a:pt x="1474" y="1913"/>
                    <a:pt x="1594" y="1890"/>
                    <a:pt x="1719" y="1876"/>
                  </a:cubicBezTo>
                  <a:cubicBezTo>
                    <a:pt x="1726" y="1876"/>
                    <a:pt x="1729" y="1873"/>
                    <a:pt x="1732" y="1870"/>
                  </a:cubicBezTo>
                  <a:cubicBezTo>
                    <a:pt x="1739" y="1873"/>
                    <a:pt x="1746" y="1876"/>
                    <a:pt x="1752" y="1876"/>
                  </a:cubicBezTo>
                  <a:cubicBezTo>
                    <a:pt x="1769" y="1876"/>
                    <a:pt x="1783" y="1876"/>
                    <a:pt x="1799" y="1880"/>
                  </a:cubicBezTo>
                  <a:cubicBezTo>
                    <a:pt x="1887" y="1880"/>
                    <a:pt x="1974" y="1880"/>
                    <a:pt x="2057" y="1856"/>
                  </a:cubicBezTo>
                  <a:cubicBezTo>
                    <a:pt x="2060" y="1856"/>
                    <a:pt x="2064" y="1853"/>
                    <a:pt x="2064" y="1849"/>
                  </a:cubicBezTo>
                  <a:cubicBezTo>
                    <a:pt x="2080" y="1860"/>
                    <a:pt x="2097" y="1860"/>
                    <a:pt x="2114" y="1849"/>
                  </a:cubicBezTo>
                  <a:cubicBezTo>
                    <a:pt x="2114" y="1853"/>
                    <a:pt x="2117" y="1853"/>
                    <a:pt x="2121" y="1856"/>
                  </a:cubicBezTo>
                  <a:cubicBezTo>
                    <a:pt x="2221" y="1860"/>
                    <a:pt x="2318" y="1856"/>
                    <a:pt x="2416" y="1839"/>
                  </a:cubicBezTo>
                  <a:cubicBezTo>
                    <a:pt x="2419" y="1836"/>
                    <a:pt x="2423" y="1836"/>
                    <a:pt x="2426" y="1832"/>
                  </a:cubicBezTo>
                  <a:cubicBezTo>
                    <a:pt x="2433" y="1832"/>
                    <a:pt x="2443" y="1832"/>
                    <a:pt x="2450" y="1832"/>
                  </a:cubicBezTo>
                  <a:cubicBezTo>
                    <a:pt x="2560" y="1826"/>
                    <a:pt x="2671" y="1819"/>
                    <a:pt x="2782" y="1813"/>
                  </a:cubicBezTo>
                  <a:cubicBezTo>
                    <a:pt x="2799" y="1813"/>
                    <a:pt x="2819" y="1809"/>
                    <a:pt x="2836" y="1806"/>
                  </a:cubicBezTo>
                  <a:cubicBezTo>
                    <a:pt x="2846" y="1806"/>
                    <a:pt x="2856" y="1802"/>
                    <a:pt x="2862" y="1802"/>
                  </a:cubicBezTo>
                  <a:cubicBezTo>
                    <a:pt x="2882" y="1806"/>
                    <a:pt x="2899" y="1806"/>
                    <a:pt x="2916" y="1796"/>
                  </a:cubicBezTo>
                  <a:cubicBezTo>
                    <a:pt x="2919" y="1796"/>
                    <a:pt x="2923" y="1796"/>
                    <a:pt x="2926" y="1796"/>
                  </a:cubicBezTo>
                  <a:cubicBezTo>
                    <a:pt x="2936" y="1796"/>
                    <a:pt x="2946" y="1796"/>
                    <a:pt x="2953" y="1792"/>
                  </a:cubicBezTo>
                  <a:cubicBezTo>
                    <a:pt x="2963" y="1792"/>
                    <a:pt x="2970" y="1792"/>
                    <a:pt x="2980" y="1796"/>
                  </a:cubicBezTo>
                  <a:lnTo>
                    <a:pt x="2980" y="1796"/>
                  </a:lnTo>
                  <a:lnTo>
                    <a:pt x="2980" y="1796"/>
                  </a:lnTo>
                  <a:cubicBezTo>
                    <a:pt x="3003" y="1796"/>
                    <a:pt x="3027" y="1796"/>
                    <a:pt x="3050" y="1785"/>
                  </a:cubicBezTo>
                  <a:cubicBezTo>
                    <a:pt x="3057" y="1785"/>
                    <a:pt x="3064" y="1785"/>
                    <a:pt x="3071" y="1785"/>
                  </a:cubicBezTo>
                  <a:cubicBezTo>
                    <a:pt x="3111" y="1785"/>
                    <a:pt x="3154" y="1785"/>
                    <a:pt x="3195" y="1785"/>
                  </a:cubicBezTo>
                  <a:cubicBezTo>
                    <a:pt x="3198" y="1785"/>
                    <a:pt x="3201" y="1782"/>
                    <a:pt x="3201" y="1782"/>
                  </a:cubicBezTo>
                  <a:cubicBezTo>
                    <a:pt x="3235" y="1779"/>
                    <a:pt x="3268" y="1785"/>
                    <a:pt x="3302" y="1775"/>
                  </a:cubicBezTo>
                  <a:cubicBezTo>
                    <a:pt x="3305" y="1775"/>
                    <a:pt x="3309" y="1775"/>
                    <a:pt x="3312" y="1775"/>
                  </a:cubicBezTo>
                  <a:cubicBezTo>
                    <a:pt x="3336" y="1769"/>
                    <a:pt x="3366" y="1775"/>
                    <a:pt x="3393" y="1769"/>
                  </a:cubicBezTo>
                  <a:cubicBezTo>
                    <a:pt x="3396" y="1769"/>
                    <a:pt x="3400" y="1769"/>
                    <a:pt x="3406" y="1769"/>
                  </a:cubicBezTo>
                  <a:cubicBezTo>
                    <a:pt x="3457" y="1765"/>
                    <a:pt x="3507" y="1755"/>
                    <a:pt x="3557" y="1759"/>
                  </a:cubicBezTo>
                  <a:cubicBezTo>
                    <a:pt x="3561" y="1755"/>
                    <a:pt x="3567" y="1752"/>
                    <a:pt x="3571" y="1752"/>
                  </a:cubicBezTo>
                  <a:cubicBezTo>
                    <a:pt x="3581" y="1749"/>
                    <a:pt x="3591" y="1752"/>
                    <a:pt x="3601" y="1752"/>
                  </a:cubicBezTo>
                  <a:cubicBezTo>
                    <a:pt x="3611" y="1755"/>
                    <a:pt x="3618" y="1755"/>
                    <a:pt x="3624" y="1749"/>
                  </a:cubicBezTo>
                  <a:cubicBezTo>
                    <a:pt x="3638" y="1749"/>
                    <a:pt x="3648" y="1749"/>
                    <a:pt x="3661" y="1749"/>
                  </a:cubicBezTo>
                  <a:cubicBezTo>
                    <a:pt x="3661" y="1745"/>
                    <a:pt x="3665" y="1745"/>
                    <a:pt x="3668" y="1742"/>
                  </a:cubicBezTo>
                  <a:lnTo>
                    <a:pt x="3668" y="1742"/>
                  </a:lnTo>
                  <a:cubicBezTo>
                    <a:pt x="3742" y="1735"/>
                    <a:pt x="3816" y="1739"/>
                    <a:pt x="3886" y="1715"/>
                  </a:cubicBezTo>
                  <a:lnTo>
                    <a:pt x="3886" y="1715"/>
                  </a:lnTo>
                  <a:cubicBezTo>
                    <a:pt x="3910" y="1712"/>
                    <a:pt x="3936" y="1715"/>
                    <a:pt x="3960" y="1702"/>
                  </a:cubicBezTo>
                  <a:lnTo>
                    <a:pt x="3960" y="1702"/>
                  </a:lnTo>
                  <a:lnTo>
                    <a:pt x="3960" y="1702"/>
                  </a:lnTo>
                  <a:cubicBezTo>
                    <a:pt x="3963" y="1702"/>
                    <a:pt x="3967" y="1702"/>
                    <a:pt x="3973" y="1702"/>
                  </a:cubicBezTo>
                  <a:cubicBezTo>
                    <a:pt x="3973" y="1698"/>
                    <a:pt x="3973" y="1698"/>
                    <a:pt x="3973" y="1695"/>
                  </a:cubicBezTo>
                  <a:lnTo>
                    <a:pt x="3973" y="1695"/>
                  </a:lnTo>
                  <a:cubicBezTo>
                    <a:pt x="3973" y="1698"/>
                    <a:pt x="3973" y="1698"/>
                    <a:pt x="3973" y="1702"/>
                  </a:cubicBezTo>
                  <a:cubicBezTo>
                    <a:pt x="3977" y="1698"/>
                    <a:pt x="3983" y="1698"/>
                    <a:pt x="3990" y="1695"/>
                  </a:cubicBezTo>
                  <a:cubicBezTo>
                    <a:pt x="3997" y="1695"/>
                    <a:pt x="4004" y="1692"/>
                    <a:pt x="4010" y="1692"/>
                  </a:cubicBezTo>
                  <a:cubicBezTo>
                    <a:pt x="4017" y="1688"/>
                    <a:pt x="4020" y="1688"/>
                    <a:pt x="4027" y="1685"/>
                  </a:cubicBezTo>
                  <a:cubicBezTo>
                    <a:pt x="4030" y="1685"/>
                    <a:pt x="4034" y="1685"/>
                    <a:pt x="4037" y="1685"/>
                  </a:cubicBezTo>
                  <a:lnTo>
                    <a:pt x="4037" y="1685"/>
                  </a:lnTo>
                  <a:lnTo>
                    <a:pt x="4037" y="1685"/>
                  </a:lnTo>
                  <a:cubicBezTo>
                    <a:pt x="4047" y="1681"/>
                    <a:pt x="4057" y="1681"/>
                    <a:pt x="4067" y="1678"/>
                  </a:cubicBezTo>
                  <a:cubicBezTo>
                    <a:pt x="4084" y="1675"/>
                    <a:pt x="4101" y="1678"/>
                    <a:pt x="4118" y="1668"/>
                  </a:cubicBezTo>
                  <a:lnTo>
                    <a:pt x="4118" y="1668"/>
                  </a:lnTo>
                  <a:cubicBezTo>
                    <a:pt x="4128" y="1668"/>
                    <a:pt x="4141" y="1668"/>
                    <a:pt x="4151" y="1668"/>
                  </a:cubicBezTo>
                  <a:lnTo>
                    <a:pt x="4151" y="1668"/>
                  </a:lnTo>
                  <a:lnTo>
                    <a:pt x="4151" y="1668"/>
                  </a:lnTo>
                  <a:cubicBezTo>
                    <a:pt x="4161" y="1671"/>
                    <a:pt x="4168" y="1678"/>
                    <a:pt x="4178" y="1681"/>
                  </a:cubicBezTo>
                  <a:lnTo>
                    <a:pt x="4178" y="1681"/>
                  </a:lnTo>
                  <a:cubicBezTo>
                    <a:pt x="4135" y="1695"/>
                    <a:pt x="4094" y="1708"/>
                    <a:pt x="4050" y="1722"/>
                  </a:cubicBezTo>
                  <a:cubicBezTo>
                    <a:pt x="4050" y="1718"/>
                    <a:pt x="4050" y="1718"/>
                    <a:pt x="4050" y="1718"/>
                  </a:cubicBezTo>
                  <a:cubicBezTo>
                    <a:pt x="4044" y="1715"/>
                    <a:pt x="4040" y="1715"/>
                    <a:pt x="4034" y="1715"/>
                  </a:cubicBezTo>
                  <a:cubicBezTo>
                    <a:pt x="3973" y="1725"/>
                    <a:pt x="3910" y="1725"/>
                    <a:pt x="3849" y="1739"/>
                  </a:cubicBezTo>
                  <a:cubicBezTo>
                    <a:pt x="3832" y="1745"/>
                    <a:pt x="3816" y="1749"/>
                    <a:pt x="3799" y="1749"/>
                  </a:cubicBezTo>
                  <a:cubicBezTo>
                    <a:pt x="3792" y="1749"/>
                    <a:pt x="3782" y="1749"/>
                    <a:pt x="3775" y="1752"/>
                  </a:cubicBezTo>
                  <a:cubicBezTo>
                    <a:pt x="3768" y="1755"/>
                    <a:pt x="3762" y="1759"/>
                    <a:pt x="3752" y="1755"/>
                  </a:cubicBezTo>
                  <a:cubicBezTo>
                    <a:pt x="3745" y="1755"/>
                    <a:pt x="3742" y="1755"/>
                    <a:pt x="3735" y="1755"/>
                  </a:cubicBezTo>
                  <a:cubicBezTo>
                    <a:pt x="3728" y="1755"/>
                    <a:pt x="3722" y="1755"/>
                    <a:pt x="3715" y="1755"/>
                  </a:cubicBezTo>
                  <a:cubicBezTo>
                    <a:pt x="3698" y="1759"/>
                    <a:pt x="3681" y="1755"/>
                    <a:pt x="3668" y="1759"/>
                  </a:cubicBezTo>
                  <a:cubicBezTo>
                    <a:pt x="3661" y="1759"/>
                    <a:pt x="3658" y="1762"/>
                    <a:pt x="3651" y="1762"/>
                  </a:cubicBezTo>
                  <a:cubicBezTo>
                    <a:pt x="3651" y="1762"/>
                    <a:pt x="3648" y="1765"/>
                    <a:pt x="3644" y="1765"/>
                  </a:cubicBezTo>
                  <a:lnTo>
                    <a:pt x="3641" y="1765"/>
                  </a:lnTo>
                  <a:cubicBezTo>
                    <a:pt x="3638" y="1765"/>
                    <a:pt x="3638" y="1765"/>
                    <a:pt x="3638" y="1765"/>
                  </a:cubicBezTo>
                  <a:cubicBezTo>
                    <a:pt x="3638" y="1769"/>
                    <a:pt x="3638" y="1769"/>
                    <a:pt x="3638" y="1769"/>
                  </a:cubicBezTo>
                  <a:lnTo>
                    <a:pt x="3634" y="1769"/>
                  </a:lnTo>
                  <a:cubicBezTo>
                    <a:pt x="3621" y="1769"/>
                    <a:pt x="3611" y="1769"/>
                    <a:pt x="3601" y="1772"/>
                  </a:cubicBezTo>
                  <a:cubicBezTo>
                    <a:pt x="3597" y="1772"/>
                    <a:pt x="3597" y="1775"/>
                    <a:pt x="3594" y="1775"/>
                  </a:cubicBezTo>
                  <a:cubicBezTo>
                    <a:pt x="3591" y="1775"/>
                    <a:pt x="3587" y="1775"/>
                    <a:pt x="3587" y="1775"/>
                  </a:cubicBezTo>
                  <a:cubicBezTo>
                    <a:pt x="3584" y="1775"/>
                    <a:pt x="3584" y="1772"/>
                    <a:pt x="3581" y="1772"/>
                  </a:cubicBezTo>
                  <a:cubicBezTo>
                    <a:pt x="3574" y="1772"/>
                    <a:pt x="3567" y="1772"/>
                    <a:pt x="3564" y="1775"/>
                  </a:cubicBezTo>
                  <a:cubicBezTo>
                    <a:pt x="3547" y="1779"/>
                    <a:pt x="3530" y="1779"/>
                    <a:pt x="3517" y="1782"/>
                  </a:cubicBezTo>
                  <a:cubicBezTo>
                    <a:pt x="3514" y="1782"/>
                    <a:pt x="3510" y="1782"/>
                    <a:pt x="3507" y="1785"/>
                  </a:cubicBezTo>
                  <a:cubicBezTo>
                    <a:pt x="3504" y="1785"/>
                    <a:pt x="3500" y="1785"/>
                    <a:pt x="3493" y="1785"/>
                  </a:cubicBezTo>
                  <a:cubicBezTo>
                    <a:pt x="3477" y="1785"/>
                    <a:pt x="3460" y="1785"/>
                    <a:pt x="3443" y="1785"/>
                  </a:cubicBezTo>
                  <a:cubicBezTo>
                    <a:pt x="3440" y="1785"/>
                    <a:pt x="3436" y="1785"/>
                    <a:pt x="3433" y="1785"/>
                  </a:cubicBezTo>
                  <a:cubicBezTo>
                    <a:pt x="3426" y="1785"/>
                    <a:pt x="3419" y="1785"/>
                    <a:pt x="3413" y="1785"/>
                  </a:cubicBezTo>
                  <a:cubicBezTo>
                    <a:pt x="3396" y="1785"/>
                    <a:pt x="3376" y="1785"/>
                    <a:pt x="3359" y="1785"/>
                  </a:cubicBezTo>
                  <a:cubicBezTo>
                    <a:pt x="3352" y="1789"/>
                    <a:pt x="3346" y="1789"/>
                    <a:pt x="3342" y="1792"/>
                  </a:cubicBezTo>
                  <a:cubicBezTo>
                    <a:pt x="3339" y="1796"/>
                    <a:pt x="3339" y="1796"/>
                    <a:pt x="3339" y="1799"/>
                  </a:cubicBezTo>
                  <a:cubicBezTo>
                    <a:pt x="3329" y="1799"/>
                    <a:pt x="3322" y="1799"/>
                    <a:pt x="3312" y="1799"/>
                  </a:cubicBezTo>
                  <a:cubicBezTo>
                    <a:pt x="3305" y="1799"/>
                    <a:pt x="3302" y="1799"/>
                    <a:pt x="3295" y="1799"/>
                  </a:cubicBezTo>
                  <a:cubicBezTo>
                    <a:pt x="3279" y="1802"/>
                    <a:pt x="3265" y="1802"/>
                    <a:pt x="3248" y="1806"/>
                  </a:cubicBezTo>
                  <a:cubicBezTo>
                    <a:pt x="3242" y="1806"/>
                    <a:pt x="3238" y="1806"/>
                    <a:pt x="3232" y="1809"/>
                  </a:cubicBezTo>
                  <a:cubicBezTo>
                    <a:pt x="3218" y="1813"/>
                    <a:pt x="3205" y="1813"/>
                    <a:pt x="3191" y="1816"/>
                  </a:cubicBezTo>
                  <a:cubicBezTo>
                    <a:pt x="3185" y="1816"/>
                    <a:pt x="3181" y="1816"/>
                    <a:pt x="3175" y="1816"/>
                  </a:cubicBezTo>
                  <a:cubicBezTo>
                    <a:pt x="3144" y="1823"/>
                    <a:pt x="3114" y="1819"/>
                    <a:pt x="3084" y="1823"/>
                  </a:cubicBezTo>
                  <a:cubicBezTo>
                    <a:pt x="3077" y="1823"/>
                    <a:pt x="3071" y="1823"/>
                    <a:pt x="3064" y="1826"/>
                  </a:cubicBezTo>
                  <a:cubicBezTo>
                    <a:pt x="3037" y="1829"/>
                    <a:pt x="3010" y="1829"/>
                    <a:pt x="2983" y="1829"/>
                  </a:cubicBezTo>
                  <a:cubicBezTo>
                    <a:pt x="2923" y="1829"/>
                    <a:pt x="2859" y="1823"/>
                    <a:pt x="2799" y="1832"/>
                  </a:cubicBezTo>
                  <a:cubicBezTo>
                    <a:pt x="2795" y="1839"/>
                    <a:pt x="2789" y="1846"/>
                    <a:pt x="2782" y="1849"/>
                  </a:cubicBezTo>
                  <a:cubicBezTo>
                    <a:pt x="2779" y="1849"/>
                    <a:pt x="2775" y="1849"/>
                    <a:pt x="2772" y="1849"/>
                  </a:cubicBezTo>
                  <a:cubicBezTo>
                    <a:pt x="2772" y="1849"/>
                    <a:pt x="2768" y="1846"/>
                    <a:pt x="2761" y="1842"/>
                  </a:cubicBezTo>
                  <a:cubicBezTo>
                    <a:pt x="2728" y="1839"/>
                    <a:pt x="2691" y="1826"/>
                    <a:pt x="2671" y="1856"/>
                  </a:cubicBezTo>
                  <a:cubicBezTo>
                    <a:pt x="2668" y="1856"/>
                    <a:pt x="2664" y="1853"/>
                    <a:pt x="2658" y="1853"/>
                  </a:cubicBezTo>
                  <a:cubicBezTo>
                    <a:pt x="2584" y="1846"/>
                    <a:pt x="2507" y="1832"/>
                    <a:pt x="2439" y="1870"/>
                  </a:cubicBezTo>
                  <a:cubicBezTo>
                    <a:pt x="2439" y="1866"/>
                    <a:pt x="2439" y="1866"/>
                    <a:pt x="2439" y="1866"/>
                  </a:cubicBezTo>
                  <a:cubicBezTo>
                    <a:pt x="2436" y="1863"/>
                    <a:pt x="2429" y="1863"/>
                    <a:pt x="2423" y="1860"/>
                  </a:cubicBezTo>
                  <a:cubicBezTo>
                    <a:pt x="2372" y="1856"/>
                    <a:pt x="2322" y="1849"/>
                    <a:pt x="2272" y="1866"/>
                  </a:cubicBezTo>
                  <a:cubicBezTo>
                    <a:pt x="2268" y="1870"/>
                    <a:pt x="2268" y="1876"/>
                    <a:pt x="2268" y="1876"/>
                  </a:cubicBezTo>
                  <a:lnTo>
                    <a:pt x="2268" y="1876"/>
                  </a:lnTo>
                  <a:cubicBezTo>
                    <a:pt x="2184" y="1873"/>
                    <a:pt x="2104" y="1886"/>
                    <a:pt x="2023" y="1886"/>
                  </a:cubicBezTo>
                  <a:cubicBezTo>
                    <a:pt x="1974" y="1886"/>
                    <a:pt x="1923" y="1886"/>
                    <a:pt x="1873" y="1886"/>
                  </a:cubicBezTo>
                  <a:cubicBezTo>
                    <a:pt x="1830" y="1903"/>
                    <a:pt x="1786" y="1896"/>
                    <a:pt x="1746" y="1896"/>
                  </a:cubicBezTo>
                  <a:cubicBezTo>
                    <a:pt x="1742" y="1900"/>
                    <a:pt x="1742" y="1903"/>
                    <a:pt x="1742" y="1903"/>
                  </a:cubicBezTo>
                  <a:cubicBezTo>
                    <a:pt x="1699" y="1906"/>
                    <a:pt x="1655" y="1906"/>
                    <a:pt x="1615" y="1906"/>
                  </a:cubicBezTo>
                  <a:cubicBezTo>
                    <a:pt x="1581" y="1917"/>
                    <a:pt x="1548" y="1913"/>
                    <a:pt x="1514" y="1913"/>
                  </a:cubicBezTo>
                  <a:cubicBezTo>
                    <a:pt x="1457" y="1917"/>
                    <a:pt x="1400" y="1917"/>
                    <a:pt x="1343" y="1917"/>
                  </a:cubicBezTo>
                  <a:cubicBezTo>
                    <a:pt x="1323" y="1927"/>
                    <a:pt x="1299" y="1920"/>
                    <a:pt x="1276" y="1923"/>
                  </a:cubicBezTo>
                  <a:cubicBezTo>
                    <a:pt x="1249" y="1920"/>
                    <a:pt x="1222" y="1923"/>
                    <a:pt x="1198" y="1930"/>
                  </a:cubicBezTo>
                  <a:lnTo>
                    <a:pt x="1198" y="1930"/>
                  </a:lnTo>
                  <a:lnTo>
                    <a:pt x="1198" y="1930"/>
                  </a:lnTo>
                  <a:cubicBezTo>
                    <a:pt x="1128" y="1937"/>
                    <a:pt x="1058" y="1923"/>
                    <a:pt x="990" y="1940"/>
                  </a:cubicBezTo>
                  <a:cubicBezTo>
                    <a:pt x="866" y="1950"/>
                    <a:pt x="739" y="1960"/>
                    <a:pt x="615" y="1963"/>
                  </a:cubicBezTo>
                  <a:cubicBezTo>
                    <a:pt x="605" y="1963"/>
                    <a:pt x="598" y="1967"/>
                    <a:pt x="591" y="1970"/>
                  </a:cubicBezTo>
                  <a:cubicBezTo>
                    <a:pt x="577" y="1967"/>
                    <a:pt x="567" y="1967"/>
                    <a:pt x="554" y="1970"/>
                  </a:cubicBezTo>
                  <a:cubicBezTo>
                    <a:pt x="494" y="1970"/>
                    <a:pt x="433" y="1970"/>
                    <a:pt x="376" y="1970"/>
                  </a:cubicBezTo>
                  <a:cubicBezTo>
                    <a:pt x="369" y="1974"/>
                    <a:pt x="366" y="1977"/>
                    <a:pt x="359" y="1980"/>
                  </a:cubicBezTo>
                  <a:cubicBezTo>
                    <a:pt x="349" y="1980"/>
                    <a:pt x="336" y="1980"/>
                    <a:pt x="323" y="1980"/>
                  </a:cubicBezTo>
                  <a:cubicBezTo>
                    <a:pt x="309" y="1977"/>
                    <a:pt x="296" y="1977"/>
                    <a:pt x="282" y="1980"/>
                  </a:cubicBezTo>
                  <a:cubicBezTo>
                    <a:pt x="276" y="1980"/>
                    <a:pt x="272" y="1984"/>
                    <a:pt x="269" y="1987"/>
                  </a:cubicBezTo>
                  <a:cubicBezTo>
                    <a:pt x="259" y="1987"/>
                    <a:pt x="248" y="1990"/>
                    <a:pt x="248" y="2000"/>
                  </a:cubicBezTo>
                  <a:cubicBezTo>
                    <a:pt x="252" y="2010"/>
                    <a:pt x="262" y="2017"/>
                    <a:pt x="276" y="2017"/>
                  </a:cubicBezTo>
                  <a:cubicBezTo>
                    <a:pt x="302" y="2017"/>
                    <a:pt x="329" y="2017"/>
                    <a:pt x="356" y="2007"/>
                  </a:cubicBezTo>
                  <a:cubicBezTo>
                    <a:pt x="356" y="2010"/>
                    <a:pt x="356" y="2010"/>
                    <a:pt x="356" y="2010"/>
                  </a:cubicBezTo>
                  <a:cubicBezTo>
                    <a:pt x="359" y="2007"/>
                    <a:pt x="359" y="2007"/>
                    <a:pt x="359" y="2007"/>
                  </a:cubicBezTo>
                  <a:cubicBezTo>
                    <a:pt x="359" y="2007"/>
                    <a:pt x="363" y="2007"/>
                    <a:pt x="363" y="2004"/>
                  </a:cubicBezTo>
                  <a:cubicBezTo>
                    <a:pt x="363" y="2007"/>
                    <a:pt x="363" y="2007"/>
                    <a:pt x="359" y="2007"/>
                  </a:cubicBezTo>
                  <a:cubicBezTo>
                    <a:pt x="366" y="2010"/>
                    <a:pt x="369" y="2010"/>
                    <a:pt x="373" y="2007"/>
                  </a:cubicBezTo>
                  <a:cubicBezTo>
                    <a:pt x="376" y="2014"/>
                    <a:pt x="383" y="2014"/>
                    <a:pt x="386" y="2007"/>
                  </a:cubicBezTo>
                  <a:cubicBezTo>
                    <a:pt x="396" y="2007"/>
                    <a:pt x="403" y="2007"/>
                    <a:pt x="413" y="2007"/>
                  </a:cubicBezTo>
                  <a:cubicBezTo>
                    <a:pt x="426" y="2017"/>
                    <a:pt x="437" y="2007"/>
                    <a:pt x="450" y="2007"/>
                  </a:cubicBezTo>
                  <a:cubicBezTo>
                    <a:pt x="460" y="2017"/>
                    <a:pt x="463" y="2024"/>
                    <a:pt x="487" y="2024"/>
                  </a:cubicBezTo>
                  <a:cubicBezTo>
                    <a:pt x="564" y="2024"/>
                    <a:pt x="645" y="2024"/>
                    <a:pt x="722" y="2024"/>
                  </a:cubicBezTo>
                  <a:cubicBezTo>
                    <a:pt x="732" y="2010"/>
                    <a:pt x="725" y="2004"/>
                    <a:pt x="712" y="2000"/>
                  </a:cubicBezTo>
                  <a:cubicBezTo>
                    <a:pt x="732" y="2000"/>
                    <a:pt x="749" y="2000"/>
                    <a:pt x="769" y="2000"/>
                  </a:cubicBezTo>
                  <a:lnTo>
                    <a:pt x="769" y="2000"/>
                  </a:lnTo>
                  <a:cubicBezTo>
                    <a:pt x="755" y="2004"/>
                    <a:pt x="732" y="2007"/>
                    <a:pt x="749" y="2024"/>
                  </a:cubicBezTo>
                  <a:cubicBezTo>
                    <a:pt x="796" y="2024"/>
                    <a:pt x="843" y="2024"/>
                    <a:pt x="890" y="2024"/>
                  </a:cubicBezTo>
                  <a:lnTo>
                    <a:pt x="890" y="2024"/>
                  </a:lnTo>
                  <a:lnTo>
                    <a:pt x="890" y="2024"/>
                  </a:lnTo>
                  <a:cubicBezTo>
                    <a:pt x="906" y="2024"/>
                    <a:pt x="923" y="2024"/>
                    <a:pt x="940" y="2027"/>
                  </a:cubicBezTo>
                  <a:cubicBezTo>
                    <a:pt x="980" y="2024"/>
                    <a:pt x="1017" y="2021"/>
                    <a:pt x="1058" y="2017"/>
                  </a:cubicBezTo>
                  <a:cubicBezTo>
                    <a:pt x="1198" y="2017"/>
                    <a:pt x="1343" y="2014"/>
                    <a:pt x="1484" y="2014"/>
                  </a:cubicBezTo>
                  <a:cubicBezTo>
                    <a:pt x="1497" y="2014"/>
                    <a:pt x="1514" y="2017"/>
                    <a:pt x="1527" y="2007"/>
                  </a:cubicBezTo>
                  <a:lnTo>
                    <a:pt x="1527" y="2007"/>
                  </a:lnTo>
                  <a:cubicBezTo>
                    <a:pt x="1601" y="2010"/>
                    <a:pt x="1679" y="2004"/>
                    <a:pt x="1756" y="1997"/>
                  </a:cubicBezTo>
                  <a:cubicBezTo>
                    <a:pt x="1856" y="1997"/>
                    <a:pt x="1960" y="1997"/>
                    <a:pt x="2060" y="1994"/>
                  </a:cubicBezTo>
                  <a:cubicBezTo>
                    <a:pt x="2067" y="1994"/>
                    <a:pt x="2070" y="1990"/>
                    <a:pt x="2077" y="1990"/>
                  </a:cubicBezTo>
                  <a:lnTo>
                    <a:pt x="2077" y="1990"/>
                  </a:lnTo>
                  <a:cubicBezTo>
                    <a:pt x="2121" y="1994"/>
                    <a:pt x="2161" y="1990"/>
                    <a:pt x="2204" y="1987"/>
                  </a:cubicBezTo>
                  <a:cubicBezTo>
                    <a:pt x="2305" y="1987"/>
                    <a:pt x="2406" y="1987"/>
                    <a:pt x="2507" y="1987"/>
                  </a:cubicBezTo>
                  <a:cubicBezTo>
                    <a:pt x="2520" y="1987"/>
                    <a:pt x="2530" y="1987"/>
                    <a:pt x="2543" y="1980"/>
                  </a:cubicBezTo>
                  <a:lnTo>
                    <a:pt x="2543" y="1980"/>
                  </a:lnTo>
                  <a:lnTo>
                    <a:pt x="2543" y="1980"/>
                  </a:lnTo>
                  <a:cubicBezTo>
                    <a:pt x="2547" y="1980"/>
                    <a:pt x="2550" y="1980"/>
                    <a:pt x="2554" y="1980"/>
                  </a:cubicBezTo>
                  <a:cubicBezTo>
                    <a:pt x="2584" y="1980"/>
                    <a:pt x="2614" y="1980"/>
                    <a:pt x="2644" y="1977"/>
                  </a:cubicBezTo>
                  <a:lnTo>
                    <a:pt x="2644" y="1977"/>
                  </a:lnTo>
                  <a:cubicBezTo>
                    <a:pt x="2758" y="1977"/>
                    <a:pt x="2876" y="1984"/>
                    <a:pt x="2993" y="1977"/>
                  </a:cubicBezTo>
                  <a:lnTo>
                    <a:pt x="2993" y="1977"/>
                  </a:lnTo>
                  <a:lnTo>
                    <a:pt x="2993" y="1977"/>
                  </a:lnTo>
                  <a:cubicBezTo>
                    <a:pt x="3087" y="1977"/>
                    <a:pt x="3185" y="1984"/>
                    <a:pt x="3282" y="1970"/>
                  </a:cubicBezTo>
                  <a:lnTo>
                    <a:pt x="3282" y="1970"/>
                  </a:lnTo>
                  <a:lnTo>
                    <a:pt x="3285" y="1970"/>
                  </a:lnTo>
                  <a:cubicBezTo>
                    <a:pt x="3315" y="1980"/>
                    <a:pt x="3349" y="1984"/>
                    <a:pt x="3379" y="1970"/>
                  </a:cubicBezTo>
                  <a:cubicBezTo>
                    <a:pt x="3383" y="1970"/>
                    <a:pt x="3383" y="1970"/>
                    <a:pt x="3383" y="1970"/>
                  </a:cubicBezTo>
                  <a:lnTo>
                    <a:pt x="3383" y="1970"/>
                  </a:lnTo>
                  <a:cubicBezTo>
                    <a:pt x="3386" y="1974"/>
                    <a:pt x="3389" y="1970"/>
                    <a:pt x="3393" y="1970"/>
                  </a:cubicBezTo>
                  <a:cubicBezTo>
                    <a:pt x="3440" y="1970"/>
                    <a:pt x="3490" y="1974"/>
                    <a:pt x="3537" y="1963"/>
                  </a:cubicBezTo>
                  <a:lnTo>
                    <a:pt x="3537" y="1963"/>
                  </a:lnTo>
                  <a:cubicBezTo>
                    <a:pt x="3584" y="1970"/>
                    <a:pt x="3631" y="1960"/>
                    <a:pt x="3675" y="1960"/>
                  </a:cubicBezTo>
                  <a:cubicBezTo>
                    <a:pt x="3698" y="1960"/>
                    <a:pt x="3718" y="1967"/>
                    <a:pt x="3742" y="1957"/>
                  </a:cubicBezTo>
                  <a:cubicBezTo>
                    <a:pt x="3711" y="1937"/>
                    <a:pt x="3678" y="1940"/>
                    <a:pt x="3648" y="1950"/>
                  </a:cubicBezTo>
                  <a:cubicBezTo>
                    <a:pt x="3601" y="1950"/>
                    <a:pt x="3554" y="1940"/>
                    <a:pt x="3507" y="1950"/>
                  </a:cubicBezTo>
                  <a:cubicBezTo>
                    <a:pt x="3470" y="1953"/>
                    <a:pt x="3429" y="1947"/>
                    <a:pt x="3393" y="1953"/>
                  </a:cubicBezTo>
                  <a:cubicBezTo>
                    <a:pt x="3362" y="1950"/>
                    <a:pt x="3332" y="1950"/>
                    <a:pt x="3302" y="1953"/>
                  </a:cubicBezTo>
                  <a:lnTo>
                    <a:pt x="3302" y="1953"/>
                  </a:lnTo>
                  <a:lnTo>
                    <a:pt x="3302" y="1953"/>
                  </a:lnTo>
                  <a:cubicBezTo>
                    <a:pt x="3299" y="1953"/>
                    <a:pt x="3292" y="1953"/>
                    <a:pt x="3289" y="1953"/>
                  </a:cubicBezTo>
                  <a:lnTo>
                    <a:pt x="3289" y="1953"/>
                  </a:lnTo>
                  <a:lnTo>
                    <a:pt x="3289" y="1953"/>
                  </a:lnTo>
                  <a:cubicBezTo>
                    <a:pt x="3228" y="1953"/>
                    <a:pt x="3164" y="1953"/>
                    <a:pt x="3104" y="1953"/>
                  </a:cubicBezTo>
                  <a:cubicBezTo>
                    <a:pt x="3090" y="1953"/>
                    <a:pt x="3077" y="1953"/>
                    <a:pt x="3067" y="1960"/>
                  </a:cubicBezTo>
                  <a:cubicBezTo>
                    <a:pt x="3000" y="1953"/>
                    <a:pt x="2933" y="1960"/>
                    <a:pt x="2862" y="1960"/>
                  </a:cubicBezTo>
                  <a:cubicBezTo>
                    <a:pt x="2839" y="1953"/>
                    <a:pt x="2812" y="1953"/>
                    <a:pt x="2785" y="1960"/>
                  </a:cubicBezTo>
                  <a:cubicBezTo>
                    <a:pt x="2782" y="1960"/>
                    <a:pt x="2775" y="1960"/>
                    <a:pt x="2772" y="1960"/>
                  </a:cubicBezTo>
                  <a:cubicBezTo>
                    <a:pt x="2738" y="1953"/>
                    <a:pt x="2704" y="1947"/>
                    <a:pt x="2671" y="1960"/>
                  </a:cubicBezTo>
                  <a:cubicBezTo>
                    <a:pt x="2664" y="1960"/>
                    <a:pt x="2661" y="1960"/>
                    <a:pt x="2658" y="1960"/>
                  </a:cubicBezTo>
                  <a:cubicBezTo>
                    <a:pt x="2590" y="1960"/>
                    <a:pt x="2527" y="1960"/>
                    <a:pt x="2463" y="1960"/>
                  </a:cubicBezTo>
                  <a:cubicBezTo>
                    <a:pt x="2376" y="1963"/>
                    <a:pt x="2292" y="1957"/>
                    <a:pt x="2204" y="1970"/>
                  </a:cubicBezTo>
                  <a:cubicBezTo>
                    <a:pt x="2171" y="1963"/>
                    <a:pt x="2137" y="1967"/>
                    <a:pt x="2104" y="1970"/>
                  </a:cubicBezTo>
                  <a:cubicBezTo>
                    <a:pt x="2084" y="1957"/>
                    <a:pt x="2057" y="1960"/>
                    <a:pt x="2036" y="1967"/>
                  </a:cubicBezTo>
                  <a:cubicBezTo>
                    <a:pt x="2003" y="1974"/>
                    <a:pt x="1970" y="1974"/>
                    <a:pt x="1937" y="1970"/>
                  </a:cubicBezTo>
                  <a:cubicBezTo>
                    <a:pt x="1937" y="1967"/>
                    <a:pt x="1937" y="1963"/>
                    <a:pt x="1934" y="1963"/>
                  </a:cubicBezTo>
                  <a:lnTo>
                    <a:pt x="1934" y="1963"/>
                  </a:lnTo>
                  <a:lnTo>
                    <a:pt x="1934" y="1963"/>
                  </a:lnTo>
                  <a:cubicBezTo>
                    <a:pt x="1974" y="1950"/>
                    <a:pt x="2013" y="1953"/>
                    <a:pt x="2050" y="1950"/>
                  </a:cubicBezTo>
                  <a:cubicBezTo>
                    <a:pt x="2074" y="1950"/>
                    <a:pt x="2097" y="1957"/>
                    <a:pt x="2117" y="1943"/>
                  </a:cubicBezTo>
                  <a:lnTo>
                    <a:pt x="2117" y="1943"/>
                  </a:lnTo>
                  <a:lnTo>
                    <a:pt x="2117" y="1943"/>
                  </a:lnTo>
                  <a:cubicBezTo>
                    <a:pt x="2144" y="1940"/>
                    <a:pt x="2171" y="1947"/>
                    <a:pt x="2194" y="1937"/>
                  </a:cubicBezTo>
                  <a:cubicBezTo>
                    <a:pt x="2285" y="1933"/>
                    <a:pt x="2372" y="1920"/>
                    <a:pt x="2463" y="1913"/>
                  </a:cubicBezTo>
                  <a:lnTo>
                    <a:pt x="2463" y="1913"/>
                  </a:lnTo>
                  <a:lnTo>
                    <a:pt x="2463" y="1913"/>
                  </a:lnTo>
                  <a:cubicBezTo>
                    <a:pt x="2486" y="1917"/>
                    <a:pt x="2510" y="1917"/>
                    <a:pt x="2530" y="1906"/>
                  </a:cubicBezTo>
                  <a:cubicBezTo>
                    <a:pt x="2564" y="1906"/>
                    <a:pt x="2600" y="1910"/>
                    <a:pt x="2631" y="1900"/>
                  </a:cubicBezTo>
                  <a:lnTo>
                    <a:pt x="2631" y="1900"/>
                  </a:lnTo>
                  <a:cubicBezTo>
                    <a:pt x="2671" y="1893"/>
                    <a:pt x="2711" y="1903"/>
                    <a:pt x="2748" y="1886"/>
                  </a:cubicBezTo>
                  <a:cubicBezTo>
                    <a:pt x="2815" y="1886"/>
                    <a:pt x="2886" y="1880"/>
                    <a:pt x="2953" y="1870"/>
                  </a:cubicBezTo>
                  <a:cubicBezTo>
                    <a:pt x="3007" y="1866"/>
                    <a:pt x="3060" y="1873"/>
                    <a:pt x="3114" y="1863"/>
                  </a:cubicBezTo>
                  <a:cubicBezTo>
                    <a:pt x="3118" y="1863"/>
                    <a:pt x="3118" y="1863"/>
                    <a:pt x="3118" y="1863"/>
                  </a:cubicBezTo>
                  <a:cubicBezTo>
                    <a:pt x="3121" y="1860"/>
                    <a:pt x="3121" y="1860"/>
                    <a:pt x="3121" y="1860"/>
                  </a:cubicBezTo>
                  <a:cubicBezTo>
                    <a:pt x="3151" y="1860"/>
                    <a:pt x="3181" y="1860"/>
                    <a:pt x="3211" y="1860"/>
                  </a:cubicBezTo>
                  <a:cubicBezTo>
                    <a:pt x="3262" y="1863"/>
                    <a:pt x="3309" y="1860"/>
                    <a:pt x="3356" y="1842"/>
                  </a:cubicBezTo>
                  <a:cubicBezTo>
                    <a:pt x="3386" y="1842"/>
                    <a:pt x="3416" y="1842"/>
                    <a:pt x="3443" y="1832"/>
                  </a:cubicBezTo>
                  <a:cubicBezTo>
                    <a:pt x="3457" y="1832"/>
                    <a:pt x="3473" y="1832"/>
                    <a:pt x="3483" y="1826"/>
                  </a:cubicBez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cubicBezTo>
                    <a:pt x="3524" y="1823"/>
                    <a:pt x="3564" y="1826"/>
                    <a:pt x="3601" y="1816"/>
                  </a:cubicBezTo>
                  <a:cubicBezTo>
                    <a:pt x="3604" y="1816"/>
                    <a:pt x="3607" y="1816"/>
                    <a:pt x="3611" y="1813"/>
                  </a:cubicBezTo>
                  <a:cubicBezTo>
                    <a:pt x="3624" y="1813"/>
                    <a:pt x="3638" y="1813"/>
                    <a:pt x="3651" y="1813"/>
                  </a:cubicBezTo>
                  <a:cubicBezTo>
                    <a:pt x="3654" y="1813"/>
                    <a:pt x="3658" y="1813"/>
                    <a:pt x="3665" y="1813"/>
                  </a:cubicBezTo>
                  <a:cubicBezTo>
                    <a:pt x="3678" y="1813"/>
                    <a:pt x="3691" y="1813"/>
                    <a:pt x="3705" y="1806"/>
                  </a:cubicBezTo>
                  <a:cubicBezTo>
                    <a:pt x="3708" y="1806"/>
                    <a:pt x="3711" y="1806"/>
                    <a:pt x="3715" y="1802"/>
                  </a:cubicBezTo>
                  <a:cubicBezTo>
                    <a:pt x="3718" y="1806"/>
                    <a:pt x="3722" y="1806"/>
                    <a:pt x="3728" y="1802"/>
                  </a:cubicBezTo>
                  <a:cubicBezTo>
                    <a:pt x="3762" y="1829"/>
                    <a:pt x="3789" y="1863"/>
                    <a:pt x="3819" y="1893"/>
                  </a:cubicBezTo>
                  <a:cubicBezTo>
                    <a:pt x="3826" y="1900"/>
                    <a:pt x="3832" y="1906"/>
                    <a:pt x="3819" y="1913"/>
                  </a:cubicBezTo>
                  <a:cubicBezTo>
                    <a:pt x="3816" y="1933"/>
                    <a:pt x="3829" y="1930"/>
                    <a:pt x="3846" y="1927"/>
                  </a:cubicBezTo>
                  <a:cubicBezTo>
                    <a:pt x="3849" y="1923"/>
                    <a:pt x="3853" y="1923"/>
                    <a:pt x="3856" y="1923"/>
                  </a:cubicBezTo>
                  <a:cubicBezTo>
                    <a:pt x="3859" y="1923"/>
                    <a:pt x="3863" y="1920"/>
                    <a:pt x="3863" y="1917"/>
                  </a:cubicBezTo>
                  <a:cubicBezTo>
                    <a:pt x="3863" y="1917"/>
                    <a:pt x="3863" y="1913"/>
                    <a:pt x="3866" y="1913"/>
                  </a:cubicBezTo>
                  <a:lnTo>
                    <a:pt x="3866" y="1910"/>
                  </a:lnTo>
                  <a:cubicBezTo>
                    <a:pt x="3869" y="1910"/>
                    <a:pt x="3873" y="1906"/>
                    <a:pt x="3873" y="1906"/>
                  </a:cubicBezTo>
                  <a:cubicBezTo>
                    <a:pt x="3873" y="1903"/>
                    <a:pt x="3873" y="1900"/>
                    <a:pt x="3869" y="1896"/>
                  </a:cubicBezTo>
                  <a:lnTo>
                    <a:pt x="3869" y="1896"/>
                  </a:lnTo>
                  <a:cubicBezTo>
                    <a:pt x="3859" y="1893"/>
                    <a:pt x="3863" y="1883"/>
                    <a:pt x="3856" y="1880"/>
                  </a:cubicBezTo>
                  <a:cubicBezTo>
                    <a:pt x="3853" y="1876"/>
                    <a:pt x="3849" y="1873"/>
                    <a:pt x="3843" y="1870"/>
                  </a:cubicBezTo>
                  <a:lnTo>
                    <a:pt x="3843" y="1870"/>
                  </a:lnTo>
                  <a:cubicBezTo>
                    <a:pt x="3839" y="1866"/>
                    <a:pt x="3836" y="1863"/>
                    <a:pt x="3832" y="1860"/>
                  </a:cubicBezTo>
                  <a:lnTo>
                    <a:pt x="3832" y="1860"/>
                  </a:lnTo>
                  <a:cubicBezTo>
                    <a:pt x="3822" y="1836"/>
                    <a:pt x="3806" y="1819"/>
                    <a:pt x="3782" y="1802"/>
                  </a:cubicBezTo>
                  <a:cubicBezTo>
                    <a:pt x="3782" y="1799"/>
                    <a:pt x="3779" y="1799"/>
                    <a:pt x="3779" y="1799"/>
                  </a:cubicBezTo>
                  <a:cubicBezTo>
                    <a:pt x="3782" y="1799"/>
                    <a:pt x="3789" y="1799"/>
                    <a:pt x="3792" y="1802"/>
                  </a:cubicBezTo>
                  <a:cubicBezTo>
                    <a:pt x="3796" y="1806"/>
                    <a:pt x="3799" y="1806"/>
                    <a:pt x="3802" y="1809"/>
                  </a:cubicBezTo>
                  <a:cubicBezTo>
                    <a:pt x="3806" y="1813"/>
                    <a:pt x="3809" y="1813"/>
                    <a:pt x="3812" y="1816"/>
                  </a:cubicBezTo>
                  <a:cubicBezTo>
                    <a:pt x="3812" y="1819"/>
                    <a:pt x="3816" y="1819"/>
                    <a:pt x="3816" y="1819"/>
                  </a:cubicBezTo>
                  <a:cubicBezTo>
                    <a:pt x="3819" y="1823"/>
                    <a:pt x="3822" y="1826"/>
                    <a:pt x="3829" y="1826"/>
                  </a:cubicBezTo>
                  <a:cubicBezTo>
                    <a:pt x="3829" y="1829"/>
                    <a:pt x="3832" y="1829"/>
                    <a:pt x="3832" y="1829"/>
                  </a:cubicBezTo>
                  <a:cubicBezTo>
                    <a:pt x="3836" y="1832"/>
                    <a:pt x="3839" y="1836"/>
                    <a:pt x="3843" y="1842"/>
                  </a:cubicBezTo>
                  <a:cubicBezTo>
                    <a:pt x="3849" y="1842"/>
                    <a:pt x="3853" y="1846"/>
                    <a:pt x="3856" y="1849"/>
                  </a:cubicBezTo>
                  <a:cubicBezTo>
                    <a:pt x="3863" y="1853"/>
                    <a:pt x="3869" y="1856"/>
                    <a:pt x="3869" y="1860"/>
                  </a:cubicBezTo>
                  <a:cubicBezTo>
                    <a:pt x="3873" y="1860"/>
                    <a:pt x="3876" y="1860"/>
                    <a:pt x="3879" y="1860"/>
                  </a:cubicBezTo>
                  <a:cubicBezTo>
                    <a:pt x="3879" y="1863"/>
                    <a:pt x="3879" y="1863"/>
                    <a:pt x="3879" y="1863"/>
                  </a:cubicBezTo>
                  <a:cubicBezTo>
                    <a:pt x="3883" y="1866"/>
                    <a:pt x="3883" y="1866"/>
                    <a:pt x="3883" y="1870"/>
                  </a:cubicBezTo>
                  <a:cubicBezTo>
                    <a:pt x="3886" y="1870"/>
                    <a:pt x="3886" y="1870"/>
                    <a:pt x="3889" y="1870"/>
                  </a:cubicBezTo>
                  <a:cubicBezTo>
                    <a:pt x="3889" y="1870"/>
                    <a:pt x="3893" y="1870"/>
                    <a:pt x="3893" y="1873"/>
                  </a:cubicBezTo>
                  <a:lnTo>
                    <a:pt x="3896" y="1873"/>
                  </a:lnTo>
                  <a:cubicBezTo>
                    <a:pt x="3896" y="1876"/>
                    <a:pt x="3896" y="1876"/>
                    <a:pt x="3896" y="1876"/>
                  </a:cubicBezTo>
                  <a:cubicBezTo>
                    <a:pt x="3900" y="1880"/>
                    <a:pt x="3900" y="1880"/>
                    <a:pt x="3903" y="1880"/>
                  </a:cubicBezTo>
                  <a:lnTo>
                    <a:pt x="3903" y="1880"/>
                  </a:lnTo>
                  <a:lnTo>
                    <a:pt x="3906" y="1880"/>
                  </a:lnTo>
                  <a:cubicBezTo>
                    <a:pt x="3903" y="1883"/>
                    <a:pt x="3906" y="1886"/>
                    <a:pt x="3910" y="1886"/>
                  </a:cubicBezTo>
                  <a:cubicBezTo>
                    <a:pt x="3913" y="1886"/>
                    <a:pt x="3916" y="1886"/>
                    <a:pt x="3920" y="1886"/>
                  </a:cubicBezTo>
                  <a:cubicBezTo>
                    <a:pt x="3923" y="1893"/>
                    <a:pt x="3926" y="1896"/>
                    <a:pt x="3933" y="1896"/>
                  </a:cubicBezTo>
                  <a:lnTo>
                    <a:pt x="3933" y="1896"/>
                  </a:lnTo>
                  <a:cubicBezTo>
                    <a:pt x="3936" y="1900"/>
                    <a:pt x="3943" y="1903"/>
                    <a:pt x="3947" y="1906"/>
                  </a:cubicBezTo>
                  <a:cubicBezTo>
                    <a:pt x="3947" y="1913"/>
                    <a:pt x="3950" y="1913"/>
                    <a:pt x="3960" y="1917"/>
                  </a:cubicBezTo>
                  <a:cubicBezTo>
                    <a:pt x="3967" y="1930"/>
                    <a:pt x="3983" y="1937"/>
                    <a:pt x="3997" y="1947"/>
                  </a:cubicBezTo>
                  <a:lnTo>
                    <a:pt x="3997" y="1947"/>
                  </a:lnTo>
                  <a:cubicBezTo>
                    <a:pt x="4000" y="1953"/>
                    <a:pt x="4007" y="1960"/>
                    <a:pt x="4014" y="1967"/>
                  </a:cubicBezTo>
                  <a:cubicBezTo>
                    <a:pt x="4020" y="1970"/>
                    <a:pt x="4027" y="1970"/>
                    <a:pt x="4034" y="1974"/>
                  </a:cubicBezTo>
                  <a:cubicBezTo>
                    <a:pt x="4034" y="1977"/>
                    <a:pt x="4034" y="1977"/>
                    <a:pt x="4034" y="1977"/>
                  </a:cubicBezTo>
                  <a:cubicBezTo>
                    <a:pt x="4037" y="1980"/>
                    <a:pt x="4037" y="1980"/>
                    <a:pt x="4037" y="1980"/>
                  </a:cubicBezTo>
                  <a:cubicBezTo>
                    <a:pt x="4030" y="2010"/>
                    <a:pt x="4037" y="2041"/>
                    <a:pt x="4040" y="2071"/>
                  </a:cubicBezTo>
                  <a:lnTo>
                    <a:pt x="4040" y="2071"/>
                  </a:lnTo>
                  <a:lnTo>
                    <a:pt x="4040" y="2071"/>
                  </a:lnTo>
                  <a:cubicBezTo>
                    <a:pt x="4037" y="2074"/>
                    <a:pt x="4037" y="2078"/>
                    <a:pt x="4037" y="2081"/>
                  </a:cubicBezTo>
                  <a:lnTo>
                    <a:pt x="4040" y="2081"/>
                  </a:lnTo>
                  <a:cubicBezTo>
                    <a:pt x="4024" y="2084"/>
                    <a:pt x="4037" y="2101"/>
                    <a:pt x="4024" y="2111"/>
                  </a:cubicBezTo>
                  <a:cubicBezTo>
                    <a:pt x="4027" y="2114"/>
                    <a:pt x="4027" y="2114"/>
                    <a:pt x="4027" y="2114"/>
                  </a:cubicBezTo>
                  <a:cubicBezTo>
                    <a:pt x="4024" y="2118"/>
                    <a:pt x="4024" y="2118"/>
                    <a:pt x="4024" y="2118"/>
                  </a:cubicBezTo>
                  <a:cubicBezTo>
                    <a:pt x="4017" y="2121"/>
                    <a:pt x="4014" y="2128"/>
                    <a:pt x="4014" y="2135"/>
                  </a:cubicBezTo>
                  <a:cubicBezTo>
                    <a:pt x="4007" y="2121"/>
                    <a:pt x="4000" y="2108"/>
                    <a:pt x="3987" y="2098"/>
                  </a:cubicBezTo>
                  <a:cubicBezTo>
                    <a:pt x="3983" y="2098"/>
                    <a:pt x="3983" y="2094"/>
                    <a:pt x="3983" y="2091"/>
                  </a:cubicBezTo>
                  <a:cubicBezTo>
                    <a:pt x="3980" y="2088"/>
                    <a:pt x="3980" y="2081"/>
                    <a:pt x="3973" y="2081"/>
                  </a:cubicBezTo>
                  <a:cubicBezTo>
                    <a:pt x="3977" y="2078"/>
                    <a:pt x="3977" y="2074"/>
                    <a:pt x="3973" y="2071"/>
                  </a:cubicBezTo>
                  <a:cubicBezTo>
                    <a:pt x="3953" y="2044"/>
                    <a:pt x="3933" y="2017"/>
                    <a:pt x="3920" y="1987"/>
                  </a:cubicBezTo>
                  <a:cubicBezTo>
                    <a:pt x="3913" y="1980"/>
                    <a:pt x="3906" y="1974"/>
                    <a:pt x="3893" y="1970"/>
                  </a:cubicBezTo>
                  <a:lnTo>
                    <a:pt x="3893" y="1970"/>
                  </a:lnTo>
                  <a:cubicBezTo>
                    <a:pt x="3883" y="1977"/>
                    <a:pt x="3883" y="1987"/>
                    <a:pt x="3886" y="1994"/>
                  </a:cubicBezTo>
                  <a:cubicBezTo>
                    <a:pt x="3903" y="2027"/>
                    <a:pt x="3920" y="2061"/>
                    <a:pt x="3943" y="2091"/>
                  </a:cubicBezTo>
                  <a:cubicBezTo>
                    <a:pt x="3960" y="2142"/>
                    <a:pt x="3980" y="2192"/>
                    <a:pt x="3973" y="2245"/>
                  </a:cubicBezTo>
                  <a:cubicBezTo>
                    <a:pt x="3983" y="2256"/>
                    <a:pt x="3973" y="2272"/>
                    <a:pt x="3983" y="2286"/>
                  </a:cubicBezTo>
                  <a:lnTo>
                    <a:pt x="3987" y="2286"/>
                  </a:lnTo>
                  <a:cubicBezTo>
                    <a:pt x="3980" y="2296"/>
                    <a:pt x="3980" y="2309"/>
                    <a:pt x="3977" y="2319"/>
                  </a:cubicBezTo>
                  <a:cubicBezTo>
                    <a:pt x="3977" y="2316"/>
                    <a:pt x="3973" y="2313"/>
                    <a:pt x="3973" y="2309"/>
                  </a:cubicBezTo>
                  <a:cubicBezTo>
                    <a:pt x="3950" y="2303"/>
                    <a:pt x="3957" y="2289"/>
                    <a:pt x="3957" y="2279"/>
                  </a:cubicBezTo>
                  <a:cubicBezTo>
                    <a:pt x="3957" y="2249"/>
                    <a:pt x="3953" y="2225"/>
                    <a:pt x="3936" y="2199"/>
                  </a:cubicBezTo>
                  <a:lnTo>
                    <a:pt x="3936" y="2199"/>
                  </a:lnTo>
                  <a:cubicBezTo>
                    <a:pt x="3936" y="2195"/>
                    <a:pt x="3936" y="2192"/>
                    <a:pt x="3933" y="2192"/>
                  </a:cubicBezTo>
                  <a:cubicBezTo>
                    <a:pt x="3933" y="2192"/>
                    <a:pt x="3930" y="2192"/>
                    <a:pt x="3930" y="2195"/>
                  </a:cubicBezTo>
                  <a:cubicBezTo>
                    <a:pt x="3930" y="2192"/>
                    <a:pt x="3933" y="2192"/>
                    <a:pt x="3933" y="2192"/>
                  </a:cubicBezTo>
                  <a:cubicBezTo>
                    <a:pt x="3926" y="2152"/>
                    <a:pt x="3913" y="2114"/>
                    <a:pt x="3896" y="2078"/>
                  </a:cubicBezTo>
                  <a:lnTo>
                    <a:pt x="3896" y="2078"/>
                  </a:lnTo>
                  <a:cubicBezTo>
                    <a:pt x="3896" y="2074"/>
                    <a:pt x="3896" y="2074"/>
                    <a:pt x="3893" y="2071"/>
                  </a:cubicBezTo>
                  <a:lnTo>
                    <a:pt x="3893" y="2071"/>
                  </a:lnTo>
                  <a:cubicBezTo>
                    <a:pt x="3886" y="2047"/>
                    <a:pt x="3879" y="2024"/>
                    <a:pt x="3856" y="2007"/>
                  </a:cubicBezTo>
                  <a:cubicBezTo>
                    <a:pt x="3843" y="2004"/>
                    <a:pt x="3836" y="2007"/>
                    <a:pt x="3843" y="2017"/>
                  </a:cubicBezTo>
                  <a:cubicBezTo>
                    <a:pt x="3843" y="2037"/>
                    <a:pt x="3822" y="2034"/>
                    <a:pt x="3806" y="2034"/>
                  </a:cubicBezTo>
                  <a:cubicBezTo>
                    <a:pt x="3758" y="2034"/>
                    <a:pt x="3711" y="2034"/>
                    <a:pt x="3661" y="2034"/>
                  </a:cubicBezTo>
                  <a:cubicBezTo>
                    <a:pt x="3658" y="2037"/>
                    <a:pt x="3658" y="2041"/>
                    <a:pt x="3665" y="2044"/>
                  </a:cubicBezTo>
                  <a:cubicBezTo>
                    <a:pt x="3711" y="2044"/>
                    <a:pt x="3758" y="2047"/>
                    <a:pt x="3806" y="2051"/>
                  </a:cubicBezTo>
                  <a:lnTo>
                    <a:pt x="3806" y="2051"/>
                  </a:lnTo>
                  <a:cubicBezTo>
                    <a:pt x="3822" y="2054"/>
                    <a:pt x="3839" y="2054"/>
                    <a:pt x="3853" y="2054"/>
                  </a:cubicBezTo>
                  <a:cubicBezTo>
                    <a:pt x="3856" y="2061"/>
                    <a:pt x="3856" y="2064"/>
                    <a:pt x="3856" y="2071"/>
                  </a:cubicBezTo>
                  <a:cubicBezTo>
                    <a:pt x="3816" y="2081"/>
                    <a:pt x="3779" y="2067"/>
                    <a:pt x="3738" y="2071"/>
                  </a:cubicBezTo>
                  <a:cubicBezTo>
                    <a:pt x="3732" y="2071"/>
                    <a:pt x="3722" y="2071"/>
                    <a:pt x="3715" y="2071"/>
                  </a:cubicBezTo>
                  <a:cubicBezTo>
                    <a:pt x="3678" y="2061"/>
                    <a:pt x="3644" y="2074"/>
                    <a:pt x="3611" y="2074"/>
                  </a:cubicBezTo>
                  <a:cubicBezTo>
                    <a:pt x="3644" y="2081"/>
                    <a:pt x="3678" y="2081"/>
                    <a:pt x="3715" y="2081"/>
                  </a:cubicBezTo>
                  <a:lnTo>
                    <a:pt x="3715" y="2081"/>
                  </a:lnTo>
                  <a:cubicBezTo>
                    <a:pt x="3718" y="2084"/>
                    <a:pt x="3722" y="2084"/>
                    <a:pt x="3725" y="2081"/>
                  </a:cubicBezTo>
                  <a:lnTo>
                    <a:pt x="3725" y="2081"/>
                  </a:lnTo>
                  <a:cubicBezTo>
                    <a:pt x="3755" y="2091"/>
                    <a:pt x="3786" y="2088"/>
                    <a:pt x="3819" y="2088"/>
                  </a:cubicBezTo>
                  <a:lnTo>
                    <a:pt x="3819" y="2088"/>
                  </a:lnTo>
                  <a:cubicBezTo>
                    <a:pt x="3839" y="2094"/>
                    <a:pt x="3863" y="2088"/>
                    <a:pt x="3879" y="2101"/>
                  </a:cubicBezTo>
                  <a:lnTo>
                    <a:pt x="3879" y="2101"/>
                  </a:lnTo>
                  <a:cubicBezTo>
                    <a:pt x="3879" y="2104"/>
                    <a:pt x="3879" y="2104"/>
                    <a:pt x="3879" y="2104"/>
                  </a:cubicBezTo>
                  <a:cubicBezTo>
                    <a:pt x="3883" y="2104"/>
                    <a:pt x="3883" y="2104"/>
                    <a:pt x="3883" y="2104"/>
                  </a:cubicBezTo>
                  <a:cubicBezTo>
                    <a:pt x="3879" y="2104"/>
                    <a:pt x="3879" y="2104"/>
                    <a:pt x="3879" y="2104"/>
                  </a:cubicBezTo>
                  <a:cubicBezTo>
                    <a:pt x="3866" y="2121"/>
                    <a:pt x="3843" y="2118"/>
                    <a:pt x="3822" y="2118"/>
                  </a:cubicBezTo>
                  <a:cubicBezTo>
                    <a:pt x="3796" y="2118"/>
                    <a:pt x="3768" y="2111"/>
                    <a:pt x="3742" y="2118"/>
                  </a:cubicBezTo>
                  <a:cubicBezTo>
                    <a:pt x="3695" y="2104"/>
                    <a:pt x="3648" y="2104"/>
                    <a:pt x="3597" y="2108"/>
                  </a:cubicBezTo>
                  <a:lnTo>
                    <a:pt x="3597" y="2108"/>
                  </a:lnTo>
                  <a:lnTo>
                    <a:pt x="3597" y="2108"/>
                  </a:lnTo>
                  <a:cubicBezTo>
                    <a:pt x="3587" y="2108"/>
                    <a:pt x="3574" y="2108"/>
                    <a:pt x="3564" y="2108"/>
                  </a:cubicBezTo>
                  <a:lnTo>
                    <a:pt x="3564" y="2108"/>
                  </a:lnTo>
                  <a:cubicBezTo>
                    <a:pt x="3473" y="2091"/>
                    <a:pt x="3383" y="2094"/>
                    <a:pt x="3289" y="2101"/>
                  </a:cubicBezTo>
                  <a:cubicBezTo>
                    <a:pt x="3282" y="2104"/>
                    <a:pt x="3282" y="2111"/>
                    <a:pt x="3289" y="2114"/>
                  </a:cubicBezTo>
                  <a:cubicBezTo>
                    <a:pt x="3346" y="2114"/>
                    <a:pt x="3400" y="2118"/>
                    <a:pt x="3457" y="2118"/>
                  </a:cubicBezTo>
                  <a:cubicBezTo>
                    <a:pt x="3473" y="2118"/>
                    <a:pt x="3490" y="2118"/>
                    <a:pt x="3507" y="2118"/>
                  </a:cubicBezTo>
                  <a:cubicBezTo>
                    <a:pt x="3517" y="2128"/>
                    <a:pt x="3527" y="2124"/>
                    <a:pt x="3537" y="2118"/>
                  </a:cubicBezTo>
                  <a:lnTo>
                    <a:pt x="3537" y="2118"/>
                  </a:lnTo>
                  <a:cubicBezTo>
                    <a:pt x="3557" y="2124"/>
                    <a:pt x="3577" y="2128"/>
                    <a:pt x="3597" y="2124"/>
                  </a:cubicBezTo>
                  <a:cubicBezTo>
                    <a:pt x="3644" y="2128"/>
                    <a:pt x="3691" y="2131"/>
                    <a:pt x="3742" y="2124"/>
                  </a:cubicBezTo>
                  <a:lnTo>
                    <a:pt x="3742" y="2124"/>
                  </a:lnTo>
                  <a:cubicBezTo>
                    <a:pt x="3789" y="2131"/>
                    <a:pt x="3836" y="2131"/>
                    <a:pt x="3883" y="2128"/>
                  </a:cubicBezTo>
                  <a:lnTo>
                    <a:pt x="3883" y="2128"/>
                  </a:lnTo>
                  <a:cubicBezTo>
                    <a:pt x="3886" y="2135"/>
                    <a:pt x="3889" y="2145"/>
                    <a:pt x="3893" y="2152"/>
                  </a:cubicBezTo>
                  <a:lnTo>
                    <a:pt x="3893" y="2152"/>
                  </a:lnTo>
                  <a:cubicBezTo>
                    <a:pt x="3856" y="2155"/>
                    <a:pt x="3819" y="2155"/>
                    <a:pt x="3779" y="2155"/>
                  </a:cubicBezTo>
                  <a:cubicBezTo>
                    <a:pt x="3772" y="2162"/>
                    <a:pt x="3772" y="2165"/>
                    <a:pt x="3779" y="2171"/>
                  </a:cubicBezTo>
                  <a:cubicBezTo>
                    <a:pt x="3819" y="2171"/>
                    <a:pt x="3859" y="2178"/>
                    <a:pt x="3896" y="2162"/>
                  </a:cubicBezTo>
                  <a:cubicBezTo>
                    <a:pt x="3906" y="2178"/>
                    <a:pt x="3910" y="2192"/>
                    <a:pt x="3906" y="2209"/>
                  </a:cubicBezTo>
                  <a:cubicBezTo>
                    <a:pt x="3910" y="2209"/>
                    <a:pt x="3910" y="2209"/>
                    <a:pt x="3910" y="2212"/>
                  </a:cubicBezTo>
                  <a:lnTo>
                    <a:pt x="3910" y="2212"/>
                  </a:lnTo>
                  <a:cubicBezTo>
                    <a:pt x="3906" y="2209"/>
                    <a:pt x="3906" y="2209"/>
                    <a:pt x="3906" y="2209"/>
                  </a:cubicBezTo>
                  <a:cubicBezTo>
                    <a:pt x="3876" y="2225"/>
                    <a:pt x="3839" y="2215"/>
                    <a:pt x="3806" y="2219"/>
                  </a:cubicBezTo>
                  <a:cubicBezTo>
                    <a:pt x="3799" y="2229"/>
                    <a:pt x="3775" y="2225"/>
                    <a:pt x="3765" y="2235"/>
                  </a:cubicBezTo>
                  <a:cubicBezTo>
                    <a:pt x="3819" y="2239"/>
                    <a:pt x="3869" y="2232"/>
                    <a:pt x="3920" y="2229"/>
                  </a:cubicBezTo>
                  <a:cubicBezTo>
                    <a:pt x="3920" y="2242"/>
                    <a:pt x="3933" y="2252"/>
                    <a:pt x="3920" y="2266"/>
                  </a:cubicBezTo>
                  <a:cubicBezTo>
                    <a:pt x="3910" y="2266"/>
                    <a:pt x="3900" y="2266"/>
                    <a:pt x="3893" y="2272"/>
                  </a:cubicBezTo>
                  <a:cubicBezTo>
                    <a:pt x="3889" y="2272"/>
                    <a:pt x="3886" y="2272"/>
                    <a:pt x="3883" y="2272"/>
                  </a:cubicBezTo>
                  <a:lnTo>
                    <a:pt x="3883" y="2272"/>
                  </a:lnTo>
                  <a:cubicBezTo>
                    <a:pt x="3836" y="2262"/>
                    <a:pt x="3789" y="2269"/>
                    <a:pt x="3742" y="2272"/>
                  </a:cubicBezTo>
                  <a:cubicBezTo>
                    <a:pt x="3725" y="2262"/>
                    <a:pt x="3708" y="2266"/>
                    <a:pt x="3688" y="2266"/>
                  </a:cubicBezTo>
                  <a:cubicBezTo>
                    <a:pt x="3688" y="2266"/>
                    <a:pt x="3688" y="2269"/>
                    <a:pt x="3685" y="2272"/>
                  </a:cubicBezTo>
                  <a:cubicBezTo>
                    <a:pt x="3678" y="2272"/>
                    <a:pt x="3678" y="2272"/>
                    <a:pt x="3678" y="2272"/>
                  </a:cubicBezTo>
                  <a:lnTo>
                    <a:pt x="3678" y="2272"/>
                  </a:lnTo>
                  <a:cubicBezTo>
                    <a:pt x="3665" y="2262"/>
                    <a:pt x="3648" y="2266"/>
                    <a:pt x="3634" y="2272"/>
                  </a:cubicBezTo>
                  <a:cubicBezTo>
                    <a:pt x="3628" y="2272"/>
                    <a:pt x="3621" y="2272"/>
                    <a:pt x="3611" y="2272"/>
                  </a:cubicBezTo>
                  <a:cubicBezTo>
                    <a:pt x="3567" y="2256"/>
                    <a:pt x="3527" y="2272"/>
                    <a:pt x="3483" y="2272"/>
                  </a:cubicBezTo>
                  <a:lnTo>
                    <a:pt x="3483" y="2272"/>
                  </a:lnTo>
                  <a:lnTo>
                    <a:pt x="3483" y="2272"/>
                  </a:lnTo>
                  <a:cubicBezTo>
                    <a:pt x="3477" y="2272"/>
                    <a:pt x="3473" y="2272"/>
                    <a:pt x="3470" y="2276"/>
                  </a:cubicBezTo>
                  <a:cubicBezTo>
                    <a:pt x="3467" y="2276"/>
                    <a:pt x="3460" y="2272"/>
                    <a:pt x="3457" y="2272"/>
                  </a:cubicBezTo>
                  <a:cubicBezTo>
                    <a:pt x="3423" y="2276"/>
                    <a:pt x="3386" y="2266"/>
                    <a:pt x="3352" y="2282"/>
                  </a:cubicBezTo>
                  <a:cubicBezTo>
                    <a:pt x="3349" y="2286"/>
                    <a:pt x="3349" y="2289"/>
                    <a:pt x="3352" y="2292"/>
                  </a:cubicBezTo>
                  <a:cubicBezTo>
                    <a:pt x="3379" y="2296"/>
                    <a:pt x="3403" y="2299"/>
                    <a:pt x="3429" y="2299"/>
                  </a:cubicBezTo>
                  <a:cubicBezTo>
                    <a:pt x="3433" y="2299"/>
                    <a:pt x="3443" y="2296"/>
                    <a:pt x="3443" y="2292"/>
                  </a:cubicBezTo>
                  <a:lnTo>
                    <a:pt x="3443" y="2292"/>
                  </a:lnTo>
                  <a:cubicBezTo>
                    <a:pt x="3446" y="2292"/>
                    <a:pt x="3450" y="2296"/>
                    <a:pt x="3453" y="2296"/>
                  </a:cubicBezTo>
                  <a:cubicBezTo>
                    <a:pt x="3507" y="2296"/>
                    <a:pt x="3557" y="2299"/>
                    <a:pt x="3611" y="2292"/>
                  </a:cubicBezTo>
                  <a:cubicBezTo>
                    <a:pt x="3614" y="2292"/>
                    <a:pt x="3621" y="2292"/>
                    <a:pt x="3624" y="2289"/>
                  </a:cubicBezTo>
                  <a:cubicBezTo>
                    <a:pt x="3624" y="2292"/>
                    <a:pt x="3624" y="2292"/>
                    <a:pt x="3624" y="2292"/>
                  </a:cubicBezTo>
                  <a:cubicBezTo>
                    <a:pt x="3631" y="2296"/>
                    <a:pt x="3641" y="2296"/>
                    <a:pt x="3648" y="2296"/>
                  </a:cubicBezTo>
                  <a:cubicBezTo>
                    <a:pt x="3654" y="2292"/>
                    <a:pt x="3658" y="2292"/>
                    <a:pt x="3665" y="2292"/>
                  </a:cubicBezTo>
                  <a:cubicBezTo>
                    <a:pt x="3668" y="2292"/>
                    <a:pt x="3671" y="2292"/>
                    <a:pt x="3675" y="2292"/>
                  </a:cubicBezTo>
                  <a:cubicBezTo>
                    <a:pt x="3678" y="2292"/>
                    <a:pt x="3685" y="2292"/>
                    <a:pt x="3691" y="2296"/>
                  </a:cubicBezTo>
                  <a:cubicBezTo>
                    <a:pt x="3691" y="2296"/>
                    <a:pt x="3695" y="2296"/>
                    <a:pt x="3698" y="2296"/>
                  </a:cubicBezTo>
                  <a:cubicBezTo>
                    <a:pt x="3701" y="2296"/>
                    <a:pt x="3701" y="2292"/>
                    <a:pt x="3701" y="2292"/>
                  </a:cubicBezTo>
                  <a:cubicBezTo>
                    <a:pt x="3705" y="2296"/>
                    <a:pt x="3708" y="2296"/>
                    <a:pt x="3711" y="2289"/>
                  </a:cubicBezTo>
                  <a:cubicBezTo>
                    <a:pt x="3718" y="2286"/>
                    <a:pt x="3722" y="2286"/>
                    <a:pt x="3728" y="2282"/>
                  </a:cubicBezTo>
                  <a:cubicBezTo>
                    <a:pt x="3728" y="2286"/>
                    <a:pt x="3728" y="2286"/>
                    <a:pt x="3728" y="2286"/>
                  </a:cubicBezTo>
                  <a:cubicBezTo>
                    <a:pt x="3732" y="2286"/>
                    <a:pt x="3738" y="2289"/>
                    <a:pt x="3742" y="2292"/>
                  </a:cubicBezTo>
                  <a:cubicBezTo>
                    <a:pt x="3758" y="2292"/>
                    <a:pt x="3772" y="2292"/>
                    <a:pt x="3789" y="2292"/>
                  </a:cubicBezTo>
                  <a:cubicBezTo>
                    <a:pt x="3799" y="2286"/>
                    <a:pt x="3809" y="2286"/>
                    <a:pt x="3819" y="2292"/>
                  </a:cubicBezTo>
                  <a:cubicBezTo>
                    <a:pt x="3846" y="2292"/>
                    <a:pt x="3869" y="2292"/>
                    <a:pt x="3896" y="2292"/>
                  </a:cubicBezTo>
                  <a:cubicBezTo>
                    <a:pt x="3900" y="2292"/>
                    <a:pt x="3903" y="2296"/>
                    <a:pt x="3903" y="2299"/>
                  </a:cubicBezTo>
                  <a:cubicBezTo>
                    <a:pt x="3906" y="2299"/>
                    <a:pt x="3910" y="2303"/>
                    <a:pt x="3910" y="2306"/>
                  </a:cubicBezTo>
                  <a:cubicBezTo>
                    <a:pt x="3910" y="2309"/>
                    <a:pt x="3913" y="2309"/>
                    <a:pt x="3913" y="2313"/>
                  </a:cubicBezTo>
                  <a:lnTo>
                    <a:pt x="3913" y="2313"/>
                  </a:lnTo>
                  <a:cubicBezTo>
                    <a:pt x="3906" y="2313"/>
                    <a:pt x="3903" y="2319"/>
                    <a:pt x="3896" y="2319"/>
                  </a:cubicBezTo>
                  <a:cubicBezTo>
                    <a:pt x="3886" y="2319"/>
                    <a:pt x="3879" y="2319"/>
                    <a:pt x="3869" y="2319"/>
                  </a:cubicBezTo>
                  <a:cubicBezTo>
                    <a:pt x="3859" y="2316"/>
                    <a:pt x="3853" y="2313"/>
                    <a:pt x="3846" y="2319"/>
                  </a:cubicBezTo>
                  <a:cubicBezTo>
                    <a:pt x="3843" y="2319"/>
                    <a:pt x="3843" y="2319"/>
                    <a:pt x="3843" y="2316"/>
                  </a:cubicBezTo>
                  <a:cubicBezTo>
                    <a:pt x="3826" y="2309"/>
                    <a:pt x="3809" y="2309"/>
                    <a:pt x="3789" y="2309"/>
                  </a:cubicBezTo>
                  <a:cubicBezTo>
                    <a:pt x="3782" y="2309"/>
                    <a:pt x="3775" y="2309"/>
                    <a:pt x="3768" y="2309"/>
                  </a:cubicBezTo>
                  <a:cubicBezTo>
                    <a:pt x="3758" y="2309"/>
                    <a:pt x="3748" y="2309"/>
                    <a:pt x="3742" y="2309"/>
                  </a:cubicBezTo>
                  <a:cubicBezTo>
                    <a:pt x="3735" y="2309"/>
                    <a:pt x="3728" y="2309"/>
                    <a:pt x="3722" y="2313"/>
                  </a:cubicBezTo>
                  <a:cubicBezTo>
                    <a:pt x="3711" y="2313"/>
                    <a:pt x="3705" y="2316"/>
                    <a:pt x="3695" y="2316"/>
                  </a:cubicBezTo>
                  <a:cubicBezTo>
                    <a:pt x="3675" y="2316"/>
                    <a:pt x="3654" y="2313"/>
                    <a:pt x="3638" y="2319"/>
                  </a:cubicBezTo>
                  <a:cubicBezTo>
                    <a:pt x="3634" y="2319"/>
                    <a:pt x="3628" y="2319"/>
                    <a:pt x="3624" y="2319"/>
                  </a:cubicBezTo>
                  <a:cubicBezTo>
                    <a:pt x="3614" y="2316"/>
                    <a:pt x="3607" y="2313"/>
                    <a:pt x="3597" y="2319"/>
                  </a:cubicBezTo>
                  <a:cubicBezTo>
                    <a:pt x="3601" y="2319"/>
                    <a:pt x="3601" y="2319"/>
                    <a:pt x="3601" y="2319"/>
                  </a:cubicBezTo>
                  <a:cubicBezTo>
                    <a:pt x="3594" y="2323"/>
                    <a:pt x="3594" y="2326"/>
                    <a:pt x="3594" y="2326"/>
                  </a:cubicBezTo>
                  <a:cubicBezTo>
                    <a:pt x="3581" y="2323"/>
                    <a:pt x="3567" y="2323"/>
                    <a:pt x="3554" y="2326"/>
                  </a:cubicBezTo>
                  <a:cubicBezTo>
                    <a:pt x="3550" y="2319"/>
                    <a:pt x="3544" y="2316"/>
                    <a:pt x="3534" y="2319"/>
                  </a:cubicBezTo>
                  <a:cubicBezTo>
                    <a:pt x="3530" y="2319"/>
                    <a:pt x="3527" y="2319"/>
                    <a:pt x="3524" y="2319"/>
                  </a:cubicBezTo>
                  <a:cubicBezTo>
                    <a:pt x="3517" y="2323"/>
                    <a:pt x="3514" y="2323"/>
                    <a:pt x="3510" y="2326"/>
                  </a:cubicBezTo>
                  <a:cubicBezTo>
                    <a:pt x="3493" y="2333"/>
                    <a:pt x="3504" y="2339"/>
                    <a:pt x="3507" y="2346"/>
                  </a:cubicBezTo>
                  <a:cubicBezTo>
                    <a:pt x="3520" y="2346"/>
                    <a:pt x="3534" y="2346"/>
                    <a:pt x="3547" y="2346"/>
                  </a:cubicBezTo>
                  <a:lnTo>
                    <a:pt x="3547" y="2346"/>
                  </a:lnTo>
                  <a:cubicBezTo>
                    <a:pt x="3550" y="2346"/>
                    <a:pt x="3557" y="2346"/>
                    <a:pt x="3561" y="2346"/>
                  </a:cubicBezTo>
                  <a:lnTo>
                    <a:pt x="3561" y="2346"/>
                  </a:lnTo>
                  <a:cubicBezTo>
                    <a:pt x="3618" y="2343"/>
                    <a:pt x="3675" y="2356"/>
                    <a:pt x="3728" y="2339"/>
                  </a:cubicBezTo>
                  <a:lnTo>
                    <a:pt x="3728" y="2339"/>
                  </a:lnTo>
                  <a:lnTo>
                    <a:pt x="3728" y="2339"/>
                  </a:lnTo>
                  <a:lnTo>
                    <a:pt x="3728" y="2339"/>
                  </a:lnTo>
                  <a:cubicBezTo>
                    <a:pt x="3758" y="2353"/>
                    <a:pt x="3789" y="2333"/>
                    <a:pt x="3816" y="2339"/>
                  </a:cubicBezTo>
                  <a:cubicBezTo>
                    <a:pt x="3819" y="2336"/>
                    <a:pt x="3819" y="2336"/>
                    <a:pt x="3822" y="2336"/>
                  </a:cubicBezTo>
                  <a:cubicBezTo>
                    <a:pt x="3819" y="2336"/>
                    <a:pt x="3819" y="2336"/>
                    <a:pt x="3816" y="2339"/>
                  </a:cubicBezTo>
                  <a:cubicBezTo>
                    <a:pt x="3853" y="2339"/>
                    <a:pt x="3886" y="2339"/>
                    <a:pt x="3920" y="2339"/>
                  </a:cubicBezTo>
                  <a:lnTo>
                    <a:pt x="3920" y="2339"/>
                  </a:lnTo>
                  <a:cubicBezTo>
                    <a:pt x="3920" y="2349"/>
                    <a:pt x="3920" y="2363"/>
                    <a:pt x="3920" y="2373"/>
                  </a:cubicBezTo>
                  <a:lnTo>
                    <a:pt x="3920" y="2373"/>
                  </a:lnTo>
                  <a:cubicBezTo>
                    <a:pt x="3889" y="2376"/>
                    <a:pt x="3859" y="2373"/>
                    <a:pt x="3829" y="2373"/>
                  </a:cubicBezTo>
                  <a:cubicBezTo>
                    <a:pt x="3819" y="2376"/>
                    <a:pt x="3809" y="2380"/>
                    <a:pt x="3799" y="2380"/>
                  </a:cubicBezTo>
                  <a:cubicBezTo>
                    <a:pt x="3742" y="2366"/>
                    <a:pt x="3681" y="2376"/>
                    <a:pt x="3624" y="2373"/>
                  </a:cubicBezTo>
                  <a:cubicBezTo>
                    <a:pt x="3618" y="2383"/>
                    <a:pt x="3614" y="2390"/>
                    <a:pt x="3624" y="2396"/>
                  </a:cubicBezTo>
                  <a:cubicBezTo>
                    <a:pt x="3648" y="2406"/>
                    <a:pt x="3675" y="2406"/>
                    <a:pt x="3701" y="2406"/>
                  </a:cubicBezTo>
                  <a:cubicBezTo>
                    <a:pt x="3738" y="2403"/>
                    <a:pt x="3775" y="2410"/>
                    <a:pt x="3812" y="2400"/>
                  </a:cubicBezTo>
                  <a:cubicBezTo>
                    <a:pt x="3816" y="2400"/>
                    <a:pt x="3819" y="2396"/>
                    <a:pt x="3822" y="2393"/>
                  </a:cubicBezTo>
                  <a:cubicBezTo>
                    <a:pt x="3849" y="2410"/>
                    <a:pt x="3879" y="2410"/>
                    <a:pt x="3906" y="2400"/>
                  </a:cubicBezTo>
                  <a:cubicBezTo>
                    <a:pt x="3910" y="2403"/>
                    <a:pt x="3910" y="2410"/>
                    <a:pt x="3913" y="2413"/>
                  </a:cubicBezTo>
                  <a:cubicBezTo>
                    <a:pt x="3913" y="2417"/>
                    <a:pt x="3913" y="2417"/>
                    <a:pt x="3916" y="2417"/>
                  </a:cubicBezTo>
                  <a:cubicBezTo>
                    <a:pt x="3910" y="2427"/>
                    <a:pt x="3903" y="2437"/>
                    <a:pt x="3896" y="2443"/>
                  </a:cubicBezTo>
                  <a:cubicBezTo>
                    <a:pt x="3889" y="2443"/>
                    <a:pt x="3886" y="2447"/>
                    <a:pt x="3883" y="2447"/>
                  </a:cubicBezTo>
                  <a:cubicBezTo>
                    <a:pt x="3876" y="2464"/>
                    <a:pt x="3866" y="2481"/>
                    <a:pt x="3859" y="2494"/>
                  </a:cubicBezTo>
                  <a:cubicBezTo>
                    <a:pt x="3836" y="2504"/>
                    <a:pt x="3809" y="2501"/>
                    <a:pt x="3782" y="2501"/>
                  </a:cubicBezTo>
                  <a:lnTo>
                    <a:pt x="3782" y="2501"/>
                  </a:lnTo>
                  <a:cubicBezTo>
                    <a:pt x="3789" y="2470"/>
                    <a:pt x="3786" y="2467"/>
                    <a:pt x="3755" y="2481"/>
                  </a:cubicBezTo>
                  <a:cubicBezTo>
                    <a:pt x="3732" y="2491"/>
                    <a:pt x="3705" y="2470"/>
                    <a:pt x="3688" y="2491"/>
                  </a:cubicBezTo>
                  <a:lnTo>
                    <a:pt x="3688" y="2491"/>
                  </a:lnTo>
                  <a:cubicBezTo>
                    <a:pt x="3685" y="2491"/>
                    <a:pt x="3678" y="2491"/>
                    <a:pt x="3675" y="2494"/>
                  </a:cubicBezTo>
                  <a:lnTo>
                    <a:pt x="3675" y="2494"/>
                  </a:lnTo>
                  <a:cubicBezTo>
                    <a:pt x="3671" y="2494"/>
                    <a:pt x="3668" y="2494"/>
                    <a:pt x="3665" y="2494"/>
                  </a:cubicBezTo>
                  <a:lnTo>
                    <a:pt x="3665" y="2494"/>
                  </a:lnTo>
                  <a:lnTo>
                    <a:pt x="3665" y="2494"/>
                  </a:lnTo>
                  <a:lnTo>
                    <a:pt x="3665" y="2494"/>
                  </a:lnTo>
                  <a:cubicBezTo>
                    <a:pt x="3607" y="2481"/>
                    <a:pt x="3550" y="2494"/>
                    <a:pt x="3497" y="2487"/>
                  </a:cubicBezTo>
                  <a:cubicBezTo>
                    <a:pt x="3483" y="2484"/>
                    <a:pt x="3470" y="2487"/>
                    <a:pt x="3457" y="2484"/>
                  </a:cubicBezTo>
                  <a:lnTo>
                    <a:pt x="3457" y="2484"/>
                  </a:lnTo>
                  <a:lnTo>
                    <a:pt x="3457" y="2484"/>
                  </a:lnTo>
                  <a:cubicBezTo>
                    <a:pt x="3436" y="2484"/>
                    <a:pt x="3413" y="2484"/>
                    <a:pt x="3393" y="2484"/>
                  </a:cubicBezTo>
                  <a:cubicBezTo>
                    <a:pt x="3376" y="2484"/>
                    <a:pt x="3362" y="2484"/>
                    <a:pt x="3352" y="2494"/>
                  </a:cubicBezTo>
                  <a:lnTo>
                    <a:pt x="3352" y="2494"/>
                  </a:lnTo>
                  <a:cubicBezTo>
                    <a:pt x="3349" y="2494"/>
                    <a:pt x="3346" y="2494"/>
                    <a:pt x="3342" y="2494"/>
                  </a:cubicBezTo>
                  <a:lnTo>
                    <a:pt x="3342" y="2494"/>
                  </a:lnTo>
                  <a:cubicBezTo>
                    <a:pt x="3336" y="2487"/>
                    <a:pt x="3325" y="2484"/>
                    <a:pt x="3315" y="2487"/>
                  </a:cubicBezTo>
                  <a:cubicBezTo>
                    <a:pt x="3262" y="2484"/>
                    <a:pt x="3211" y="2484"/>
                    <a:pt x="3161" y="2487"/>
                  </a:cubicBezTo>
                  <a:lnTo>
                    <a:pt x="3161" y="2487"/>
                  </a:lnTo>
                  <a:lnTo>
                    <a:pt x="3161" y="2487"/>
                  </a:lnTo>
                  <a:cubicBezTo>
                    <a:pt x="3131" y="2497"/>
                    <a:pt x="3097" y="2474"/>
                    <a:pt x="3071" y="2494"/>
                  </a:cubicBezTo>
                  <a:lnTo>
                    <a:pt x="3071" y="2494"/>
                  </a:lnTo>
                  <a:lnTo>
                    <a:pt x="3071" y="2494"/>
                  </a:lnTo>
                  <a:lnTo>
                    <a:pt x="3071" y="2494"/>
                  </a:lnTo>
                  <a:cubicBezTo>
                    <a:pt x="3060" y="2494"/>
                    <a:pt x="3054" y="2494"/>
                    <a:pt x="3043" y="2491"/>
                  </a:cubicBezTo>
                  <a:lnTo>
                    <a:pt x="3043" y="2491"/>
                  </a:lnTo>
                  <a:cubicBezTo>
                    <a:pt x="3040" y="2484"/>
                    <a:pt x="3033" y="2484"/>
                    <a:pt x="3030" y="2494"/>
                  </a:cubicBezTo>
                  <a:cubicBezTo>
                    <a:pt x="3017" y="2494"/>
                    <a:pt x="3003" y="2494"/>
                    <a:pt x="2993" y="2491"/>
                  </a:cubicBezTo>
                  <a:cubicBezTo>
                    <a:pt x="2983" y="2487"/>
                    <a:pt x="2970" y="2487"/>
                    <a:pt x="2966" y="2497"/>
                  </a:cubicBezTo>
                  <a:cubicBezTo>
                    <a:pt x="2966" y="2510"/>
                    <a:pt x="2976" y="2514"/>
                    <a:pt x="2990" y="2514"/>
                  </a:cubicBezTo>
                  <a:cubicBezTo>
                    <a:pt x="3023" y="2514"/>
                    <a:pt x="3054" y="2514"/>
                    <a:pt x="3087" y="2510"/>
                  </a:cubicBezTo>
                  <a:cubicBezTo>
                    <a:pt x="3111" y="2510"/>
                    <a:pt x="3138" y="2514"/>
                    <a:pt x="3161" y="2504"/>
                  </a:cubicBezTo>
                  <a:cubicBezTo>
                    <a:pt x="3235" y="2517"/>
                    <a:pt x="3309" y="2517"/>
                    <a:pt x="3383" y="2504"/>
                  </a:cubicBezTo>
                  <a:lnTo>
                    <a:pt x="3383" y="2504"/>
                  </a:lnTo>
                  <a:cubicBezTo>
                    <a:pt x="3389" y="2507"/>
                    <a:pt x="3396" y="2514"/>
                    <a:pt x="3403" y="2510"/>
                  </a:cubicBezTo>
                  <a:cubicBezTo>
                    <a:pt x="3413" y="2510"/>
                    <a:pt x="3423" y="2514"/>
                    <a:pt x="3429" y="2514"/>
                  </a:cubicBez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cubicBezTo>
                    <a:pt x="3426" y="2521"/>
                    <a:pt x="3423" y="2524"/>
                    <a:pt x="3416" y="2531"/>
                  </a:cubicBezTo>
                  <a:lnTo>
                    <a:pt x="3416" y="2531"/>
                  </a:lnTo>
                  <a:cubicBezTo>
                    <a:pt x="3366" y="2531"/>
                    <a:pt x="3315" y="2531"/>
                    <a:pt x="3265" y="2538"/>
                  </a:cubicBezTo>
                  <a:cubicBezTo>
                    <a:pt x="3188" y="2551"/>
                    <a:pt x="3111" y="2548"/>
                    <a:pt x="3037" y="2554"/>
                  </a:cubicBezTo>
                  <a:cubicBezTo>
                    <a:pt x="3020" y="2554"/>
                    <a:pt x="3007" y="2558"/>
                    <a:pt x="2993" y="2561"/>
                  </a:cubicBezTo>
                  <a:cubicBezTo>
                    <a:pt x="2973" y="2558"/>
                    <a:pt x="2953" y="2558"/>
                    <a:pt x="2936" y="2568"/>
                  </a:cubicBezTo>
                  <a:lnTo>
                    <a:pt x="2936" y="2568"/>
                  </a:lnTo>
                  <a:cubicBezTo>
                    <a:pt x="2909" y="2564"/>
                    <a:pt x="2879" y="2574"/>
                    <a:pt x="2849" y="2568"/>
                  </a:cubicBezTo>
                  <a:cubicBezTo>
                    <a:pt x="2829" y="2571"/>
                    <a:pt x="2809" y="2574"/>
                    <a:pt x="2785" y="2578"/>
                  </a:cubicBezTo>
                  <a:cubicBezTo>
                    <a:pt x="2782" y="2578"/>
                    <a:pt x="2775" y="2578"/>
                    <a:pt x="2772" y="2581"/>
                  </a:cubicBezTo>
                  <a:lnTo>
                    <a:pt x="2772" y="2581"/>
                  </a:lnTo>
                  <a:lnTo>
                    <a:pt x="2772" y="2581"/>
                  </a:lnTo>
                  <a:cubicBezTo>
                    <a:pt x="2745" y="2578"/>
                    <a:pt x="2718" y="2574"/>
                    <a:pt x="2691" y="2585"/>
                  </a:cubicBezTo>
                  <a:cubicBezTo>
                    <a:pt x="2654" y="2585"/>
                    <a:pt x="2617" y="2581"/>
                    <a:pt x="2580" y="2588"/>
                  </a:cubicBezTo>
                  <a:cubicBezTo>
                    <a:pt x="2574" y="2588"/>
                    <a:pt x="2570" y="2588"/>
                    <a:pt x="2567" y="2588"/>
                  </a:cubicBezTo>
                  <a:lnTo>
                    <a:pt x="2567" y="2588"/>
                  </a:lnTo>
                  <a:lnTo>
                    <a:pt x="2567" y="2588"/>
                  </a:lnTo>
                  <a:cubicBezTo>
                    <a:pt x="2557" y="2588"/>
                    <a:pt x="2550" y="2588"/>
                    <a:pt x="2540" y="2588"/>
                  </a:cubicBezTo>
                  <a:lnTo>
                    <a:pt x="2540" y="2588"/>
                  </a:lnTo>
                  <a:lnTo>
                    <a:pt x="2540" y="2588"/>
                  </a:lnTo>
                  <a:cubicBezTo>
                    <a:pt x="2537" y="2588"/>
                    <a:pt x="2533" y="2588"/>
                    <a:pt x="2527" y="2588"/>
                  </a:cubicBezTo>
                  <a:lnTo>
                    <a:pt x="2527" y="2588"/>
                  </a:lnTo>
                  <a:cubicBezTo>
                    <a:pt x="2517" y="2585"/>
                    <a:pt x="2503" y="2588"/>
                    <a:pt x="2497" y="2595"/>
                  </a:cubicBezTo>
                  <a:cubicBezTo>
                    <a:pt x="2386" y="2598"/>
                    <a:pt x="2275" y="2601"/>
                    <a:pt x="2164" y="2615"/>
                  </a:cubicBezTo>
                  <a:cubicBezTo>
                    <a:pt x="2137" y="2615"/>
                    <a:pt x="2111" y="2608"/>
                    <a:pt x="2084" y="2621"/>
                  </a:cubicBezTo>
                  <a:cubicBezTo>
                    <a:pt x="2087" y="2621"/>
                    <a:pt x="2087" y="2621"/>
                    <a:pt x="2090" y="2621"/>
                  </a:cubicBezTo>
                  <a:cubicBezTo>
                    <a:pt x="2087" y="2621"/>
                    <a:pt x="2087" y="2621"/>
                    <a:pt x="2084" y="2621"/>
                  </a:cubicBezTo>
                  <a:cubicBezTo>
                    <a:pt x="1990" y="2615"/>
                    <a:pt x="1897" y="2631"/>
                    <a:pt x="1803" y="2631"/>
                  </a:cubicBezTo>
                  <a:cubicBezTo>
                    <a:pt x="1776" y="2631"/>
                    <a:pt x="1742" y="2631"/>
                    <a:pt x="1715" y="2642"/>
                  </a:cubicBezTo>
                  <a:cubicBezTo>
                    <a:pt x="1695" y="2638"/>
                    <a:pt x="1672" y="2638"/>
                    <a:pt x="1652" y="2642"/>
                  </a:cubicBezTo>
                  <a:cubicBezTo>
                    <a:pt x="1641" y="2642"/>
                    <a:pt x="1635" y="2642"/>
                    <a:pt x="1625" y="2642"/>
                  </a:cubicBezTo>
                  <a:cubicBezTo>
                    <a:pt x="1558" y="2638"/>
                    <a:pt x="1487" y="2648"/>
                    <a:pt x="1420" y="2652"/>
                  </a:cubicBezTo>
                  <a:cubicBezTo>
                    <a:pt x="1397" y="2652"/>
                    <a:pt x="1376" y="2655"/>
                    <a:pt x="1356" y="2652"/>
                  </a:cubicBezTo>
                  <a:cubicBezTo>
                    <a:pt x="1286" y="2658"/>
                    <a:pt x="1212" y="2648"/>
                    <a:pt x="1141" y="2665"/>
                  </a:cubicBezTo>
                  <a:cubicBezTo>
                    <a:pt x="1138" y="2665"/>
                    <a:pt x="1135" y="2668"/>
                    <a:pt x="1135" y="2668"/>
                  </a:cubicBezTo>
                  <a:cubicBezTo>
                    <a:pt x="1068" y="2665"/>
                    <a:pt x="997" y="2678"/>
                    <a:pt x="930" y="2672"/>
                  </a:cubicBezTo>
                  <a:cubicBezTo>
                    <a:pt x="930" y="2668"/>
                    <a:pt x="930" y="2668"/>
                    <a:pt x="930" y="2668"/>
                  </a:cubicBezTo>
                  <a:cubicBezTo>
                    <a:pt x="910" y="2678"/>
                    <a:pt x="886" y="2668"/>
                    <a:pt x="863" y="2675"/>
                  </a:cubicBezTo>
                  <a:cubicBezTo>
                    <a:pt x="863" y="2678"/>
                    <a:pt x="863" y="2678"/>
                    <a:pt x="863" y="2678"/>
                  </a:cubicBezTo>
                  <a:cubicBezTo>
                    <a:pt x="859" y="2675"/>
                    <a:pt x="859" y="2675"/>
                    <a:pt x="856" y="2675"/>
                  </a:cubicBezTo>
                  <a:cubicBezTo>
                    <a:pt x="853" y="2678"/>
                    <a:pt x="853" y="2678"/>
                    <a:pt x="853" y="2678"/>
                  </a:cubicBezTo>
                  <a:cubicBezTo>
                    <a:pt x="849" y="2678"/>
                    <a:pt x="849" y="2682"/>
                    <a:pt x="849" y="2682"/>
                  </a:cubicBezTo>
                  <a:cubicBezTo>
                    <a:pt x="846" y="2678"/>
                    <a:pt x="846" y="2678"/>
                    <a:pt x="843" y="2675"/>
                  </a:cubicBezTo>
                  <a:cubicBezTo>
                    <a:pt x="809" y="2675"/>
                    <a:pt x="772" y="2668"/>
                    <a:pt x="735" y="2678"/>
                  </a:cubicBezTo>
                  <a:cubicBezTo>
                    <a:pt x="725" y="2682"/>
                    <a:pt x="712" y="2685"/>
                    <a:pt x="702" y="2678"/>
                  </a:cubicBezTo>
                  <a:cubicBezTo>
                    <a:pt x="662" y="2685"/>
                    <a:pt x="618" y="2672"/>
                    <a:pt x="581" y="2685"/>
                  </a:cubicBezTo>
                  <a:cubicBezTo>
                    <a:pt x="577" y="2688"/>
                    <a:pt x="574" y="2688"/>
                    <a:pt x="571" y="2688"/>
                  </a:cubicBezTo>
                  <a:cubicBezTo>
                    <a:pt x="527" y="2688"/>
                    <a:pt x="483" y="2688"/>
                    <a:pt x="440" y="2695"/>
                  </a:cubicBezTo>
                  <a:cubicBezTo>
                    <a:pt x="437" y="2699"/>
                    <a:pt x="433" y="2699"/>
                    <a:pt x="430" y="2699"/>
                  </a:cubicBezTo>
                  <a:cubicBezTo>
                    <a:pt x="420" y="2705"/>
                    <a:pt x="406" y="2702"/>
                    <a:pt x="396" y="2705"/>
                  </a:cubicBezTo>
                  <a:cubicBezTo>
                    <a:pt x="380" y="2705"/>
                    <a:pt x="376" y="2712"/>
                    <a:pt x="376" y="2722"/>
                  </a:cubicBezTo>
                  <a:cubicBezTo>
                    <a:pt x="420" y="2725"/>
                    <a:pt x="467" y="2722"/>
                    <a:pt x="510" y="2719"/>
                  </a:cubicBezTo>
                  <a:cubicBezTo>
                    <a:pt x="598" y="2712"/>
                    <a:pt x="682" y="2705"/>
                    <a:pt x="769" y="2705"/>
                  </a:cubicBezTo>
                  <a:cubicBezTo>
                    <a:pt x="786" y="2705"/>
                    <a:pt x="799" y="2702"/>
                    <a:pt x="812" y="2699"/>
                  </a:cubicBezTo>
                  <a:cubicBezTo>
                    <a:pt x="812" y="2695"/>
                    <a:pt x="812" y="2695"/>
                    <a:pt x="816" y="2692"/>
                  </a:cubicBezTo>
                  <a:cubicBezTo>
                    <a:pt x="816" y="2695"/>
                    <a:pt x="812" y="2695"/>
                    <a:pt x="812" y="2699"/>
                  </a:cubicBezTo>
                  <a:cubicBezTo>
                    <a:pt x="843" y="2699"/>
                    <a:pt x="873" y="2702"/>
                    <a:pt x="903" y="2695"/>
                  </a:cubicBezTo>
                  <a:cubicBezTo>
                    <a:pt x="984" y="2699"/>
                    <a:pt x="1068" y="2695"/>
                    <a:pt x="1148" y="2685"/>
                  </a:cubicBezTo>
                  <a:lnTo>
                    <a:pt x="1148" y="2685"/>
                  </a:lnTo>
                  <a:cubicBezTo>
                    <a:pt x="1239" y="2688"/>
                    <a:pt x="1329" y="2678"/>
                    <a:pt x="1423" y="2672"/>
                  </a:cubicBezTo>
                  <a:cubicBezTo>
                    <a:pt x="1514" y="2668"/>
                    <a:pt x="1608" y="2665"/>
                    <a:pt x="1702" y="2658"/>
                  </a:cubicBezTo>
                  <a:cubicBezTo>
                    <a:pt x="1749" y="2658"/>
                    <a:pt x="1796" y="2658"/>
                    <a:pt x="1843" y="2652"/>
                  </a:cubicBezTo>
                  <a:cubicBezTo>
                    <a:pt x="1903" y="2645"/>
                    <a:pt x="1967" y="2642"/>
                    <a:pt x="2030" y="2642"/>
                  </a:cubicBezTo>
                  <a:cubicBezTo>
                    <a:pt x="2060" y="2642"/>
                    <a:pt x="2090" y="2645"/>
                    <a:pt x="2117" y="2635"/>
                  </a:cubicBezTo>
                  <a:lnTo>
                    <a:pt x="2117" y="2635"/>
                  </a:lnTo>
                  <a:lnTo>
                    <a:pt x="2117" y="2635"/>
                  </a:lnTo>
                  <a:cubicBezTo>
                    <a:pt x="2121" y="2635"/>
                    <a:pt x="2124" y="2635"/>
                    <a:pt x="2127" y="2631"/>
                  </a:cubicBezTo>
                  <a:lnTo>
                    <a:pt x="2127" y="2631"/>
                  </a:lnTo>
                  <a:lnTo>
                    <a:pt x="2127" y="2631"/>
                  </a:lnTo>
                  <a:cubicBezTo>
                    <a:pt x="2131" y="2631"/>
                    <a:pt x="2137" y="2631"/>
                    <a:pt x="2141" y="2631"/>
                  </a:cubicBezTo>
                  <a:lnTo>
                    <a:pt x="2141" y="2631"/>
                  </a:lnTo>
                  <a:lnTo>
                    <a:pt x="2141" y="2631"/>
                  </a:lnTo>
                  <a:cubicBezTo>
                    <a:pt x="2144" y="2631"/>
                    <a:pt x="2147" y="2631"/>
                    <a:pt x="2154" y="2631"/>
                  </a:cubicBezTo>
                  <a:cubicBezTo>
                    <a:pt x="2151" y="2631"/>
                    <a:pt x="2151" y="2631"/>
                    <a:pt x="2147" y="2628"/>
                  </a:cubicBezTo>
                  <a:lnTo>
                    <a:pt x="2147" y="2628"/>
                  </a:lnTo>
                  <a:cubicBezTo>
                    <a:pt x="2151" y="2631"/>
                    <a:pt x="2154" y="2631"/>
                    <a:pt x="2154" y="2631"/>
                  </a:cubicBezTo>
                  <a:cubicBezTo>
                    <a:pt x="2198" y="2635"/>
                    <a:pt x="2241" y="2628"/>
                    <a:pt x="2282" y="2621"/>
                  </a:cubicBezTo>
                  <a:cubicBezTo>
                    <a:pt x="2382" y="2628"/>
                    <a:pt x="2480" y="2611"/>
                    <a:pt x="2580" y="2605"/>
                  </a:cubicBezTo>
                  <a:cubicBezTo>
                    <a:pt x="2587" y="2605"/>
                    <a:pt x="2597" y="2605"/>
                    <a:pt x="2604" y="2605"/>
                  </a:cubicBezTo>
                  <a:lnTo>
                    <a:pt x="2604" y="2605"/>
                  </a:lnTo>
                  <a:cubicBezTo>
                    <a:pt x="2651" y="2605"/>
                    <a:pt x="2698" y="2608"/>
                    <a:pt x="2742" y="2598"/>
                  </a:cubicBezTo>
                  <a:cubicBezTo>
                    <a:pt x="2758" y="2601"/>
                    <a:pt x="2779" y="2598"/>
                    <a:pt x="2799" y="2595"/>
                  </a:cubicBezTo>
                  <a:cubicBezTo>
                    <a:pt x="2842" y="2595"/>
                    <a:pt x="2886" y="2591"/>
                    <a:pt x="2926" y="2585"/>
                  </a:cubicBezTo>
                  <a:cubicBezTo>
                    <a:pt x="2943" y="2585"/>
                    <a:pt x="2956" y="2588"/>
                    <a:pt x="2970" y="2578"/>
                  </a:cubicBezTo>
                  <a:cubicBezTo>
                    <a:pt x="2973" y="2578"/>
                    <a:pt x="2976" y="2578"/>
                    <a:pt x="2980" y="2578"/>
                  </a:cubicBezTo>
                  <a:lnTo>
                    <a:pt x="2980" y="2578"/>
                  </a:lnTo>
                  <a:cubicBezTo>
                    <a:pt x="2986" y="2578"/>
                    <a:pt x="2997" y="2574"/>
                    <a:pt x="3007" y="2574"/>
                  </a:cubicBezTo>
                  <a:lnTo>
                    <a:pt x="3007" y="2574"/>
                  </a:lnTo>
                  <a:lnTo>
                    <a:pt x="3007" y="2574"/>
                  </a:lnTo>
                  <a:cubicBezTo>
                    <a:pt x="3047" y="2574"/>
                    <a:pt x="3087" y="2581"/>
                    <a:pt x="3128" y="2568"/>
                  </a:cubicBezTo>
                  <a:cubicBezTo>
                    <a:pt x="3242" y="2564"/>
                    <a:pt x="3356" y="2558"/>
                    <a:pt x="3470" y="2541"/>
                  </a:cubicBezTo>
                  <a:cubicBezTo>
                    <a:pt x="3507" y="2538"/>
                    <a:pt x="3547" y="2541"/>
                    <a:pt x="3584" y="2538"/>
                  </a:cubicBezTo>
                  <a:cubicBezTo>
                    <a:pt x="3624" y="2544"/>
                    <a:pt x="3661" y="2534"/>
                    <a:pt x="3701" y="2531"/>
                  </a:cubicBezTo>
                  <a:lnTo>
                    <a:pt x="3701" y="2531"/>
                  </a:lnTo>
                  <a:lnTo>
                    <a:pt x="3701" y="2531"/>
                  </a:lnTo>
                  <a:cubicBezTo>
                    <a:pt x="3715" y="2531"/>
                    <a:pt x="3732" y="2527"/>
                    <a:pt x="3742" y="2524"/>
                  </a:cubicBezTo>
                  <a:lnTo>
                    <a:pt x="3742" y="2524"/>
                  </a:lnTo>
                  <a:cubicBezTo>
                    <a:pt x="3789" y="2524"/>
                    <a:pt x="3832" y="2517"/>
                    <a:pt x="3876" y="2514"/>
                  </a:cubicBezTo>
                  <a:cubicBezTo>
                    <a:pt x="3893" y="2510"/>
                    <a:pt x="3886" y="2501"/>
                    <a:pt x="3879" y="2494"/>
                  </a:cubicBezTo>
                  <a:lnTo>
                    <a:pt x="3879" y="2494"/>
                  </a:lnTo>
                  <a:lnTo>
                    <a:pt x="3879" y="2494"/>
                  </a:lnTo>
                  <a:cubicBezTo>
                    <a:pt x="3896" y="2484"/>
                    <a:pt x="3913" y="2474"/>
                    <a:pt x="3923" y="2457"/>
                  </a:cubicBezTo>
                  <a:cubicBezTo>
                    <a:pt x="3926" y="2453"/>
                    <a:pt x="3933" y="2450"/>
                    <a:pt x="3936" y="2447"/>
                  </a:cubicBezTo>
                  <a:cubicBezTo>
                    <a:pt x="3936" y="2447"/>
                    <a:pt x="3933" y="2450"/>
                    <a:pt x="3930" y="2450"/>
                  </a:cubicBezTo>
                  <a:lnTo>
                    <a:pt x="3930" y="2450"/>
                  </a:lnTo>
                  <a:cubicBezTo>
                    <a:pt x="3933" y="2447"/>
                    <a:pt x="3933" y="2443"/>
                    <a:pt x="3936" y="2440"/>
                  </a:cubicBezTo>
                  <a:lnTo>
                    <a:pt x="3936" y="2440"/>
                  </a:lnTo>
                  <a:cubicBezTo>
                    <a:pt x="3943" y="2437"/>
                    <a:pt x="3947" y="2430"/>
                    <a:pt x="3947" y="2423"/>
                  </a:cubicBezTo>
                  <a:cubicBezTo>
                    <a:pt x="3950" y="2423"/>
                    <a:pt x="3953" y="2420"/>
                    <a:pt x="3953" y="2417"/>
                  </a:cubicBezTo>
                  <a:cubicBezTo>
                    <a:pt x="3960" y="2406"/>
                    <a:pt x="3967" y="2393"/>
                    <a:pt x="3970" y="2383"/>
                  </a:cubicBezTo>
                  <a:lnTo>
                    <a:pt x="3970" y="2386"/>
                  </a:lnTo>
                  <a:cubicBezTo>
                    <a:pt x="3967" y="2393"/>
                    <a:pt x="3967" y="2400"/>
                    <a:pt x="3963" y="2406"/>
                  </a:cubicBezTo>
                  <a:cubicBezTo>
                    <a:pt x="3960" y="2413"/>
                    <a:pt x="3960" y="2420"/>
                    <a:pt x="3960" y="2427"/>
                  </a:cubicBezTo>
                  <a:cubicBezTo>
                    <a:pt x="3957" y="2433"/>
                    <a:pt x="3953" y="2443"/>
                    <a:pt x="3953" y="2450"/>
                  </a:cubicBezTo>
                  <a:cubicBezTo>
                    <a:pt x="3953" y="2453"/>
                    <a:pt x="3953" y="2453"/>
                    <a:pt x="3953" y="2457"/>
                  </a:cubicBezTo>
                  <a:cubicBezTo>
                    <a:pt x="3950" y="2457"/>
                    <a:pt x="3950" y="2457"/>
                    <a:pt x="3947" y="2457"/>
                  </a:cubicBezTo>
                  <a:cubicBezTo>
                    <a:pt x="3950" y="2467"/>
                    <a:pt x="3933" y="2477"/>
                    <a:pt x="3947" y="2484"/>
                  </a:cubicBezTo>
                  <a:cubicBezTo>
                    <a:pt x="3957" y="2487"/>
                    <a:pt x="3967" y="2484"/>
                    <a:pt x="3977" y="2477"/>
                  </a:cubicBezTo>
                  <a:lnTo>
                    <a:pt x="3977" y="2477"/>
                  </a:lnTo>
                  <a:cubicBezTo>
                    <a:pt x="3980" y="2474"/>
                    <a:pt x="3983" y="2470"/>
                    <a:pt x="3987" y="2470"/>
                  </a:cubicBezTo>
                  <a:lnTo>
                    <a:pt x="3987" y="2470"/>
                  </a:lnTo>
                  <a:cubicBezTo>
                    <a:pt x="3997" y="2464"/>
                    <a:pt x="4000" y="2457"/>
                    <a:pt x="4000" y="2447"/>
                  </a:cubicBezTo>
                  <a:cubicBezTo>
                    <a:pt x="4000" y="2447"/>
                    <a:pt x="4000" y="2443"/>
                    <a:pt x="4000" y="2440"/>
                  </a:cubicBezTo>
                  <a:lnTo>
                    <a:pt x="4000" y="2440"/>
                  </a:lnTo>
                  <a:cubicBezTo>
                    <a:pt x="4004" y="2437"/>
                    <a:pt x="4007" y="2433"/>
                    <a:pt x="4010" y="2430"/>
                  </a:cubicBezTo>
                  <a:cubicBezTo>
                    <a:pt x="4010" y="2427"/>
                    <a:pt x="4010" y="2423"/>
                    <a:pt x="4010" y="2420"/>
                  </a:cubicBezTo>
                  <a:lnTo>
                    <a:pt x="4014" y="2417"/>
                  </a:lnTo>
                  <a:cubicBezTo>
                    <a:pt x="4014" y="2413"/>
                    <a:pt x="4017" y="2413"/>
                    <a:pt x="4017" y="2410"/>
                  </a:cubicBezTo>
                  <a:lnTo>
                    <a:pt x="4017" y="2410"/>
                  </a:lnTo>
                  <a:lnTo>
                    <a:pt x="4017" y="2413"/>
                  </a:lnTo>
                  <a:cubicBezTo>
                    <a:pt x="4014" y="2420"/>
                    <a:pt x="4017" y="2427"/>
                    <a:pt x="4020" y="2430"/>
                  </a:cubicBezTo>
                  <a:cubicBezTo>
                    <a:pt x="4024" y="2460"/>
                    <a:pt x="4024" y="2491"/>
                    <a:pt x="4027" y="2524"/>
                  </a:cubicBezTo>
                  <a:cubicBezTo>
                    <a:pt x="4017" y="2531"/>
                    <a:pt x="4007" y="2541"/>
                    <a:pt x="3997" y="2551"/>
                  </a:cubicBezTo>
                  <a:cubicBezTo>
                    <a:pt x="3990" y="2551"/>
                    <a:pt x="3977" y="2551"/>
                    <a:pt x="3970" y="2558"/>
                  </a:cubicBezTo>
                  <a:cubicBezTo>
                    <a:pt x="3926" y="2561"/>
                    <a:pt x="3883" y="2564"/>
                    <a:pt x="3839" y="2558"/>
                  </a:cubicBezTo>
                  <a:cubicBezTo>
                    <a:pt x="3812" y="2558"/>
                    <a:pt x="3789" y="2554"/>
                    <a:pt x="3765" y="2564"/>
                  </a:cubicBezTo>
                  <a:lnTo>
                    <a:pt x="3765" y="2564"/>
                  </a:lnTo>
                  <a:cubicBezTo>
                    <a:pt x="3738" y="2571"/>
                    <a:pt x="3711" y="2568"/>
                    <a:pt x="3685" y="2574"/>
                  </a:cubicBezTo>
                  <a:lnTo>
                    <a:pt x="3685" y="2574"/>
                  </a:lnTo>
                  <a:lnTo>
                    <a:pt x="3685" y="2574"/>
                  </a:lnTo>
                  <a:cubicBezTo>
                    <a:pt x="3681" y="2574"/>
                    <a:pt x="3678" y="2574"/>
                    <a:pt x="3675" y="2578"/>
                  </a:cubicBezTo>
                  <a:lnTo>
                    <a:pt x="3675" y="2578"/>
                  </a:lnTo>
                  <a:lnTo>
                    <a:pt x="3675" y="2578"/>
                  </a:lnTo>
                  <a:cubicBezTo>
                    <a:pt x="3584" y="2574"/>
                    <a:pt x="3497" y="2595"/>
                    <a:pt x="3409" y="2598"/>
                  </a:cubicBezTo>
                  <a:cubicBezTo>
                    <a:pt x="3362" y="2598"/>
                    <a:pt x="3315" y="2608"/>
                    <a:pt x="3268" y="2611"/>
                  </a:cubicBezTo>
                  <a:cubicBezTo>
                    <a:pt x="3252" y="2611"/>
                    <a:pt x="3235" y="2611"/>
                    <a:pt x="3222" y="2621"/>
                  </a:cubicBezTo>
                  <a:cubicBezTo>
                    <a:pt x="3181" y="2625"/>
                    <a:pt x="3134" y="2615"/>
                    <a:pt x="3094" y="2631"/>
                  </a:cubicBezTo>
                  <a:cubicBezTo>
                    <a:pt x="2950" y="2645"/>
                    <a:pt x="2802" y="2648"/>
                    <a:pt x="2658" y="2658"/>
                  </a:cubicBezTo>
                  <a:cubicBezTo>
                    <a:pt x="2644" y="2662"/>
                    <a:pt x="2627" y="2658"/>
                    <a:pt x="2617" y="2668"/>
                  </a:cubicBezTo>
                  <a:cubicBezTo>
                    <a:pt x="2611" y="2668"/>
                    <a:pt x="2607" y="2668"/>
                    <a:pt x="2604" y="2668"/>
                  </a:cubicBezTo>
                  <a:cubicBezTo>
                    <a:pt x="2547" y="2665"/>
                    <a:pt x="2493" y="2668"/>
                    <a:pt x="2436" y="2678"/>
                  </a:cubicBezTo>
                  <a:cubicBezTo>
                    <a:pt x="2443" y="2682"/>
                    <a:pt x="2446" y="2682"/>
                    <a:pt x="2450" y="2685"/>
                  </a:cubicBezTo>
                  <a:cubicBezTo>
                    <a:pt x="2446" y="2685"/>
                    <a:pt x="2439" y="2682"/>
                    <a:pt x="2436" y="2678"/>
                  </a:cubicBezTo>
                  <a:cubicBezTo>
                    <a:pt x="2433" y="2678"/>
                    <a:pt x="2429" y="2678"/>
                    <a:pt x="2423" y="2678"/>
                  </a:cubicBezTo>
                  <a:cubicBezTo>
                    <a:pt x="2386" y="2675"/>
                    <a:pt x="2346" y="2678"/>
                    <a:pt x="2305" y="2685"/>
                  </a:cubicBezTo>
                  <a:cubicBezTo>
                    <a:pt x="2245" y="2682"/>
                    <a:pt x="2188" y="2688"/>
                    <a:pt x="2127" y="2695"/>
                  </a:cubicBezTo>
                  <a:cubicBezTo>
                    <a:pt x="2074" y="2695"/>
                    <a:pt x="2023" y="2692"/>
                    <a:pt x="1970" y="2705"/>
                  </a:cubicBezTo>
                  <a:lnTo>
                    <a:pt x="1970" y="2705"/>
                  </a:lnTo>
                  <a:cubicBezTo>
                    <a:pt x="1964" y="2705"/>
                    <a:pt x="1964" y="2705"/>
                    <a:pt x="1964" y="2705"/>
                  </a:cubicBezTo>
                  <a:lnTo>
                    <a:pt x="1964" y="2705"/>
                  </a:lnTo>
                  <a:cubicBezTo>
                    <a:pt x="1913" y="2695"/>
                    <a:pt x="1860" y="2702"/>
                    <a:pt x="1809" y="2705"/>
                  </a:cubicBezTo>
                  <a:cubicBezTo>
                    <a:pt x="1736" y="2712"/>
                    <a:pt x="1658" y="2709"/>
                    <a:pt x="1584" y="2722"/>
                  </a:cubicBezTo>
                  <a:cubicBezTo>
                    <a:pt x="1537" y="2729"/>
                    <a:pt x="1491" y="2715"/>
                    <a:pt x="1444" y="2735"/>
                  </a:cubicBezTo>
                  <a:cubicBezTo>
                    <a:pt x="1440" y="2732"/>
                    <a:pt x="1433" y="2725"/>
                    <a:pt x="1427" y="2729"/>
                  </a:cubicBezTo>
                  <a:cubicBezTo>
                    <a:pt x="1353" y="2735"/>
                    <a:pt x="1276" y="2729"/>
                    <a:pt x="1202" y="2742"/>
                  </a:cubicBezTo>
                  <a:cubicBezTo>
                    <a:pt x="1202" y="2742"/>
                    <a:pt x="1198" y="2742"/>
                    <a:pt x="1198" y="2746"/>
                  </a:cubicBezTo>
                  <a:lnTo>
                    <a:pt x="1198" y="2746"/>
                  </a:lnTo>
                  <a:lnTo>
                    <a:pt x="1198" y="2746"/>
                  </a:lnTo>
                  <a:cubicBezTo>
                    <a:pt x="1198" y="2742"/>
                    <a:pt x="1198" y="2742"/>
                    <a:pt x="1202" y="2742"/>
                  </a:cubicBezTo>
                  <a:cubicBezTo>
                    <a:pt x="1151" y="2729"/>
                    <a:pt x="1101" y="2742"/>
                    <a:pt x="1051" y="2742"/>
                  </a:cubicBezTo>
                  <a:cubicBezTo>
                    <a:pt x="910" y="2742"/>
                    <a:pt x="772" y="2752"/>
                    <a:pt x="631" y="2769"/>
                  </a:cubicBez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cubicBezTo>
                    <a:pt x="625" y="2759"/>
                    <a:pt x="608" y="2762"/>
                    <a:pt x="594" y="2762"/>
                  </a:cubicBezTo>
                  <a:cubicBezTo>
                    <a:pt x="594" y="2766"/>
                    <a:pt x="594" y="2769"/>
                    <a:pt x="591" y="2769"/>
                  </a:cubicBezTo>
                  <a:cubicBezTo>
                    <a:pt x="527" y="2772"/>
                    <a:pt x="460" y="2779"/>
                    <a:pt x="396" y="2786"/>
                  </a:cubicBezTo>
                  <a:lnTo>
                    <a:pt x="396" y="2786"/>
                  </a:lnTo>
                  <a:lnTo>
                    <a:pt x="396" y="2786"/>
                  </a:lnTo>
                  <a:cubicBezTo>
                    <a:pt x="383" y="2789"/>
                    <a:pt x="373" y="2789"/>
                    <a:pt x="359" y="2789"/>
                  </a:cubicBezTo>
                  <a:cubicBezTo>
                    <a:pt x="343" y="2789"/>
                    <a:pt x="323" y="2789"/>
                    <a:pt x="306" y="2796"/>
                  </a:cubicBezTo>
                  <a:cubicBezTo>
                    <a:pt x="299" y="2799"/>
                    <a:pt x="296" y="2806"/>
                    <a:pt x="299" y="2813"/>
                  </a:cubicBezTo>
                  <a:cubicBezTo>
                    <a:pt x="306" y="2820"/>
                    <a:pt x="312" y="2816"/>
                    <a:pt x="323" y="2816"/>
                  </a:cubicBezTo>
                  <a:cubicBezTo>
                    <a:pt x="323" y="2820"/>
                    <a:pt x="323" y="2823"/>
                    <a:pt x="323" y="2823"/>
                  </a:cubicBezTo>
                  <a:cubicBezTo>
                    <a:pt x="336" y="2823"/>
                    <a:pt x="353" y="2830"/>
                    <a:pt x="363" y="2816"/>
                  </a:cubicBezTo>
                  <a:cubicBezTo>
                    <a:pt x="376" y="2816"/>
                    <a:pt x="386" y="2816"/>
                    <a:pt x="400" y="2816"/>
                  </a:cubicBezTo>
                  <a:cubicBezTo>
                    <a:pt x="473" y="2809"/>
                    <a:pt x="547" y="2806"/>
                    <a:pt x="621" y="2799"/>
                  </a:cubicBezTo>
                  <a:cubicBezTo>
                    <a:pt x="625" y="2799"/>
                    <a:pt x="628" y="2799"/>
                    <a:pt x="631" y="2799"/>
                  </a:cubicBezTo>
                  <a:cubicBezTo>
                    <a:pt x="635" y="2799"/>
                    <a:pt x="641" y="2796"/>
                    <a:pt x="645" y="2796"/>
                  </a:cubicBezTo>
                  <a:cubicBezTo>
                    <a:pt x="725" y="2799"/>
                    <a:pt x="809" y="2796"/>
                    <a:pt x="890" y="2789"/>
                  </a:cubicBezTo>
                  <a:cubicBezTo>
                    <a:pt x="954" y="2786"/>
                    <a:pt x="1017" y="2782"/>
                    <a:pt x="1084" y="2779"/>
                  </a:cubicBezTo>
                  <a:cubicBezTo>
                    <a:pt x="1178" y="2782"/>
                    <a:pt x="1272" y="2779"/>
                    <a:pt x="1366" y="2769"/>
                  </a:cubicBezTo>
                  <a:cubicBezTo>
                    <a:pt x="1437" y="2772"/>
                    <a:pt x="1504" y="2766"/>
                    <a:pt x="1571" y="2759"/>
                  </a:cubicBezTo>
                  <a:cubicBezTo>
                    <a:pt x="1625" y="2756"/>
                    <a:pt x="1679" y="2766"/>
                    <a:pt x="1729" y="2752"/>
                  </a:cubicBezTo>
                  <a:lnTo>
                    <a:pt x="1729" y="2752"/>
                  </a:lnTo>
                  <a:lnTo>
                    <a:pt x="1729" y="2752"/>
                  </a:lnTo>
                  <a:cubicBezTo>
                    <a:pt x="1759" y="2752"/>
                    <a:pt x="1786" y="2756"/>
                    <a:pt x="1813" y="2742"/>
                  </a:cubicBezTo>
                  <a:cubicBezTo>
                    <a:pt x="1819" y="2742"/>
                    <a:pt x="1826" y="2742"/>
                    <a:pt x="1833" y="2742"/>
                  </a:cubicBezTo>
                  <a:lnTo>
                    <a:pt x="1833" y="2742"/>
                  </a:lnTo>
                  <a:cubicBezTo>
                    <a:pt x="1860" y="2739"/>
                    <a:pt x="1887" y="2746"/>
                    <a:pt x="1913" y="2735"/>
                  </a:cubicBezTo>
                  <a:cubicBezTo>
                    <a:pt x="1920" y="2735"/>
                    <a:pt x="1927" y="2732"/>
                    <a:pt x="1934" y="2732"/>
                  </a:cubicBezTo>
                  <a:cubicBezTo>
                    <a:pt x="1970" y="2735"/>
                    <a:pt x="2007" y="2735"/>
                    <a:pt x="2040" y="2725"/>
                  </a:cubicBezTo>
                  <a:cubicBezTo>
                    <a:pt x="2043" y="2725"/>
                    <a:pt x="2047" y="2725"/>
                    <a:pt x="2050" y="2725"/>
                  </a:cubicBezTo>
                  <a:cubicBezTo>
                    <a:pt x="2117" y="2725"/>
                    <a:pt x="2184" y="2725"/>
                    <a:pt x="2248" y="2715"/>
                  </a:cubicBezTo>
                  <a:cubicBezTo>
                    <a:pt x="2295" y="2715"/>
                    <a:pt x="2342" y="2719"/>
                    <a:pt x="2386" y="2709"/>
                  </a:cubicBezTo>
                  <a:cubicBezTo>
                    <a:pt x="2510" y="2705"/>
                    <a:pt x="2634" y="2688"/>
                    <a:pt x="2758" y="2685"/>
                  </a:cubicBezTo>
                  <a:cubicBezTo>
                    <a:pt x="2832" y="2682"/>
                    <a:pt x="2906" y="2678"/>
                    <a:pt x="2980" y="2678"/>
                  </a:cubicBezTo>
                  <a:cubicBezTo>
                    <a:pt x="3033" y="2675"/>
                    <a:pt x="3090" y="2665"/>
                    <a:pt x="3144" y="2662"/>
                  </a:cubicBezTo>
                  <a:cubicBezTo>
                    <a:pt x="3168" y="2662"/>
                    <a:pt x="3188" y="2662"/>
                    <a:pt x="3208" y="2662"/>
                  </a:cubicBezTo>
                  <a:cubicBezTo>
                    <a:pt x="3232" y="2678"/>
                    <a:pt x="3252" y="2699"/>
                    <a:pt x="3275" y="2719"/>
                  </a:cubicBezTo>
                  <a:lnTo>
                    <a:pt x="3275" y="2719"/>
                  </a:lnTo>
                  <a:cubicBezTo>
                    <a:pt x="3275" y="2725"/>
                    <a:pt x="3282" y="2729"/>
                    <a:pt x="3289" y="2732"/>
                  </a:cubicBezTo>
                  <a:lnTo>
                    <a:pt x="3289" y="2732"/>
                  </a:lnTo>
                  <a:cubicBezTo>
                    <a:pt x="3295" y="2742"/>
                    <a:pt x="3299" y="2749"/>
                    <a:pt x="3302" y="2759"/>
                  </a:cubicBezTo>
                  <a:cubicBezTo>
                    <a:pt x="3312" y="2762"/>
                    <a:pt x="3315" y="2769"/>
                    <a:pt x="3315" y="2779"/>
                  </a:cubicBezTo>
                  <a:lnTo>
                    <a:pt x="3319" y="2779"/>
                  </a:lnTo>
                  <a:cubicBezTo>
                    <a:pt x="3319" y="2782"/>
                    <a:pt x="3319" y="2786"/>
                    <a:pt x="3322" y="2792"/>
                  </a:cubicBezTo>
                  <a:cubicBezTo>
                    <a:pt x="3322" y="2792"/>
                    <a:pt x="3322" y="2796"/>
                    <a:pt x="3325" y="2796"/>
                  </a:cubicBezTo>
                  <a:cubicBezTo>
                    <a:pt x="3325" y="2799"/>
                    <a:pt x="3329" y="2803"/>
                    <a:pt x="3332" y="2809"/>
                  </a:cubicBezTo>
                  <a:cubicBezTo>
                    <a:pt x="3369" y="2836"/>
                    <a:pt x="3362" y="2883"/>
                    <a:pt x="3409" y="2910"/>
                  </a:cubicBezTo>
                  <a:cubicBezTo>
                    <a:pt x="3413" y="2910"/>
                    <a:pt x="3413" y="2910"/>
                    <a:pt x="3416" y="2910"/>
                  </a:cubicBezTo>
                  <a:cubicBezTo>
                    <a:pt x="3413" y="2913"/>
                    <a:pt x="3413" y="2917"/>
                    <a:pt x="3416" y="2920"/>
                  </a:cubicBezTo>
                  <a:cubicBezTo>
                    <a:pt x="3416" y="2924"/>
                    <a:pt x="3419" y="2924"/>
                    <a:pt x="3419" y="2924"/>
                  </a:cubicBezTo>
                  <a:cubicBezTo>
                    <a:pt x="3419" y="2934"/>
                    <a:pt x="3419" y="2944"/>
                    <a:pt x="3429" y="2954"/>
                  </a:cubicBezTo>
                  <a:cubicBezTo>
                    <a:pt x="3429" y="2964"/>
                    <a:pt x="3429" y="2977"/>
                    <a:pt x="3433" y="2987"/>
                  </a:cubicBezTo>
                  <a:cubicBezTo>
                    <a:pt x="3429" y="2994"/>
                    <a:pt x="3429" y="3001"/>
                    <a:pt x="3429" y="3007"/>
                  </a:cubicBezTo>
                  <a:cubicBezTo>
                    <a:pt x="3429" y="3017"/>
                    <a:pt x="3429" y="3027"/>
                    <a:pt x="3433" y="3034"/>
                  </a:cubicBezTo>
                  <a:cubicBezTo>
                    <a:pt x="3436" y="3038"/>
                    <a:pt x="3440" y="3041"/>
                    <a:pt x="3443" y="3044"/>
                  </a:cubicBezTo>
                  <a:cubicBezTo>
                    <a:pt x="3460" y="3189"/>
                    <a:pt x="3403" y="3316"/>
                    <a:pt x="3275" y="3427"/>
                  </a:cubicBezTo>
                  <a:cubicBezTo>
                    <a:pt x="3265" y="3434"/>
                    <a:pt x="3248" y="3444"/>
                    <a:pt x="3238" y="3450"/>
                  </a:cubicBezTo>
                  <a:lnTo>
                    <a:pt x="3238" y="3450"/>
                  </a:lnTo>
                  <a:lnTo>
                    <a:pt x="3238" y="3450"/>
                  </a:lnTo>
                  <a:cubicBezTo>
                    <a:pt x="3211" y="3450"/>
                    <a:pt x="3185" y="3450"/>
                    <a:pt x="3161" y="3450"/>
                  </a:cubicBezTo>
                  <a:cubicBezTo>
                    <a:pt x="3134" y="3437"/>
                    <a:pt x="3111" y="3420"/>
                    <a:pt x="3084" y="3417"/>
                  </a:cubicBezTo>
                  <a:cubicBezTo>
                    <a:pt x="3047" y="3413"/>
                    <a:pt x="3003" y="3410"/>
                    <a:pt x="2966" y="3424"/>
                  </a:cubicBezTo>
                  <a:cubicBezTo>
                    <a:pt x="2882" y="3427"/>
                    <a:pt x="2802" y="3430"/>
                    <a:pt x="2721" y="3434"/>
                  </a:cubicBezTo>
                  <a:cubicBezTo>
                    <a:pt x="2698" y="3434"/>
                    <a:pt x="2674" y="3427"/>
                    <a:pt x="2654" y="3440"/>
                  </a:cubicBez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cubicBezTo>
                    <a:pt x="2604" y="3440"/>
                    <a:pt x="2550" y="3437"/>
                    <a:pt x="2500" y="3447"/>
                  </a:cubicBezTo>
                  <a:cubicBezTo>
                    <a:pt x="2497" y="3447"/>
                    <a:pt x="2493" y="3447"/>
                    <a:pt x="2486" y="3450"/>
                  </a:cubicBezTo>
                  <a:cubicBezTo>
                    <a:pt x="2399" y="3450"/>
                    <a:pt x="2308" y="3447"/>
                    <a:pt x="2218" y="3457"/>
                  </a:cubicBezTo>
                  <a:cubicBezTo>
                    <a:pt x="2198" y="3460"/>
                    <a:pt x="2178" y="3460"/>
                    <a:pt x="2161" y="3467"/>
                  </a:cubicBezTo>
                  <a:cubicBezTo>
                    <a:pt x="2104" y="3464"/>
                    <a:pt x="2043" y="3467"/>
                    <a:pt x="1986" y="3477"/>
                  </a:cubicBezTo>
                  <a:cubicBezTo>
                    <a:pt x="1984" y="3474"/>
                    <a:pt x="1980" y="3474"/>
                    <a:pt x="1977" y="3477"/>
                  </a:cubicBezTo>
                  <a:lnTo>
                    <a:pt x="1977" y="3477"/>
                  </a:lnTo>
                  <a:cubicBezTo>
                    <a:pt x="1970" y="3471"/>
                    <a:pt x="1964" y="3474"/>
                    <a:pt x="1957" y="3477"/>
                  </a:cubicBezTo>
                  <a:lnTo>
                    <a:pt x="1957" y="3477"/>
                  </a:lnTo>
                  <a:cubicBezTo>
                    <a:pt x="1950" y="3477"/>
                    <a:pt x="1944" y="3477"/>
                    <a:pt x="1934" y="3481"/>
                  </a:cubicBezTo>
                  <a:lnTo>
                    <a:pt x="1934" y="3481"/>
                  </a:lnTo>
                  <a:cubicBezTo>
                    <a:pt x="1917" y="3477"/>
                    <a:pt x="1897" y="3481"/>
                    <a:pt x="1880" y="3488"/>
                  </a:cubicBezTo>
                  <a:cubicBezTo>
                    <a:pt x="1826" y="3477"/>
                    <a:pt x="1779" y="3491"/>
                    <a:pt x="1729" y="3498"/>
                  </a:cubicBezTo>
                  <a:cubicBezTo>
                    <a:pt x="1726" y="3494"/>
                    <a:pt x="1722" y="3494"/>
                    <a:pt x="1722" y="3491"/>
                  </a:cubicBezTo>
                  <a:cubicBezTo>
                    <a:pt x="1675" y="3498"/>
                    <a:pt x="1631" y="3501"/>
                    <a:pt x="1588" y="3504"/>
                  </a:cubicBezTo>
                  <a:lnTo>
                    <a:pt x="1584" y="3504"/>
                  </a:lnTo>
                  <a:lnTo>
                    <a:pt x="1581" y="3504"/>
                  </a:lnTo>
                  <a:cubicBezTo>
                    <a:pt x="1544" y="3508"/>
                    <a:pt x="1504" y="3508"/>
                    <a:pt x="1467" y="3508"/>
                  </a:cubicBezTo>
                  <a:lnTo>
                    <a:pt x="1464" y="3508"/>
                  </a:lnTo>
                  <a:cubicBezTo>
                    <a:pt x="1464" y="3511"/>
                    <a:pt x="1460" y="3511"/>
                    <a:pt x="1460" y="3514"/>
                  </a:cubicBezTo>
                  <a:cubicBezTo>
                    <a:pt x="1457" y="3514"/>
                    <a:pt x="1457" y="3511"/>
                    <a:pt x="1457" y="3511"/>
                  </a:cubicBezTo>
                  <a:lnTo>
                    <a:pt x="1454" y="3511"/>
                  </a:lnTo>
                  <a:cubicBezTo>
                    <a:pt x="1407" y="3518"/>
                    <a:pt x="1356" y="3524"/>
                    <a:pt x="1306" y="3524"/>
                  </a:cubicBezTo>
                  <a:cubicBezTo>
                    <a:pt x="1299" y="3524"/>
                    <a:pt x="1296" y="3521"/>
                    <a:pt x="1293" y="3518"/>
                  </a:cubicBezTo>
                  <a:cubicBezTo>
                    <a:pt x="1225" y="3521"/>
                    <a:pt x="1158" y="3524"/>
                    <a:pt x="1091" y="3528"/>
                  </a:cubicBezTo>
                  <a:cubicBezTo>
                    <a:pt x="1074" y="3528"/>
                    <a:pt x="1058" y="3524"/>
                    <a:pt x="1044" y="3531"/>
                  </a:cubicBezTo>
                  <a:lnTo>
                    <a:pt x="1044" y="3531"/>
                  </a:lnTo>
                  <a:lnTo>
                    <a:pt x="1044" y="3531"/>
                  </a:lnTo>
                  <a:cubicBezTo>
                    <a:pt x="1031" y="3531"/>
                    <a:pt x="1017" y="3531"/>
                    <a:pt x="1007" y="3534"/>
                  </a:cubicBezTo>
                  <a:cubicBezTo>
                    <a:pt x="896" y="3531"/>
                    <a:pt x="789" y="3538"/>
                    <a:pt x="685" y="3551"/>
                  </a:cubicBezTo>
                  <a:cubicBezTo>
                    <a:pt x="635" y="3548"/>
                    <a:pt x="587" y="3551"/>
                    <a:pt x="541" y="3561"/>
                  </a:cubicBezTo>
                  <a:cubicBezTo>
                    <a:pt x="537" y="3561"/>
                    <a:pt x="534" y="3561"/>
                    <a:pt x="527" y="3561"/>
                  </a:cubicBezTo>
                  <a:cubicBezTo>
                    <a:pt x="504" y="3561"/>
                    <a:pt x="477" y="3561"/>
                    <a:pt x="453" y="3561"/>
                  </a:cubicBezTo>
                  <a:cubicBezTo>
                    <a:pt x="437" y="3558"/>
                    <a:pt x="416" y="3561"/>
                    <a:pt x="400" y="3561"/>
                  </a:cubicBezTo>
                  <a:cubicBezTo>
                    <a:pt x="400" y="3565"/>
                    <a:pt x="400" y="3565"/>
                    <a:pt x="400" y="3568"/>
                  </a:cubicBezTo>
                  <a:cubicBezTo>
                    <a:pt x="400" y="3568"/>
                    <a:pt x="396" y="3568"/>
                    <a:pt x="396" y="3571"/>
                  </a:cubicBezTo>
                  <a:cubicBezTo>
                    <a:pt x="393" y="3571"/>
                    <a:pt x="390" y="3571"/>
                    <a:pt x="386" y="3571"/>
                  </a:cubicBezTo>
                  <a:cubicBezTo>
                    <a:pt x="386" y="3578"/>
                    <a:pt x="386" y="3585"/>
                    <a:pt x="390" y="3588"/>
                  </a:cubicBezTo>
                  <a:cubicBezTo>
                    <a:pt x="390" y="3592"/>
                    <a:pt x="390" y="3595"/>
                    <a:pt x="390" y="3598"/>
                  </a:cubicBezTo>
                  <a:cubicBezTo>
                    <a:pt x="396" y="3612"/>
                    <a:pt x="416" y="3608"/>
                    <a:pt x="426" y="3615"/>
                  </a:cubicBezTo>
                  <a:lnTo>
                    <a:pt x="426" y="3615"/>
                  </a:lnTo>
                  <a:cubicBezTo>
                    <a:pt x="457" y="3628"/>
                    <a:pt x="487" y="3608"/>
                    <a:pt x="520" y="3615"/>
                  </a:cubicBezTo>
                  <a:cubicBezTo>
                    <a:pt x="524" y="3615"/>
                    <a:pt x="524" y="3615"/>
                    <a:pt x="524" y="3615"/>
                  </a:cubicBezTo>
                  <a:lnTo>
                    <a:pt x="524" y="3615"/>
                  </a:lnTo>
                  <a:cubicBezTo>
                    <a:pt x="567" y="3605"/>
                    <a:pt x="608" y="3608"/>
                    <a:pt x="651" y="3605"/>
                  </a:cubicBezTo>
                  <a:cubicBezTo>
                    <a:pt x="665" y="3605"/>
                    <a:pt x="685" y="3605"/>
                    <a:pt x="698" y="3598"/>
                  </a:cubicBezTo>
                  <a:lnTo>
                    <a:pt x="698" y="3598"/>
                  </a:lnTo>
                  <a:lnTo>
                    <a:pt x="698" y="3598"/>
                  </a:lnTo>
                  <a:cubicBezTo>
                    <a:pt x="745" y="3598"/>
                    <a:pt x="796" y="3602"/>
                    <a:pt x="843" y="3588"/>
                  </a:cubicBezTo>
                  <a:cubicBezTo>
                    <a:pt x="930" y="3588"/>
                    <a:pt x="1017" y="3588"/>
                    <a:pt x="1101" y="3578"/>
                  </a:cubicBezTo>
                  <a:cubicBezTo>
                    <a:pt x="1135" y="3571"/>
                    <a:pt x="1168" y="3571"/>
                    <a:pt x="1202" y="3571"/>
                  </a:cubicBezTo>
                  <a:cubicBezTo>
                    <a:pt x="1205" y="3565"/>
                    <a:pt x="1212" y="3558"/>
                    <a:pt x="1222" y="3558"/>
                  </a:cubicBezTo>
                  <a:cubicBezTo>
                    <a:pt x="1229" y="3558"/>
                    <a:pt x="1239" y="3558"/>
                    <a:pt x="1245" y="3558"/>
                  </a:cubicBezTo>
                  <a:lnTo>
                    <a:pt x="1245" y="3558"/>
                  </a:lnTo>
                  <a:cubicBezTo>
                    <a:pt x="1249" y="3558"/>
                    <a:pt x="1249" y="3558"/>
                    <a:pt x="1249" y="3558"/>
                  </a:cubicBezTo>
                  <a:lnTo>
                    <a:pt x="1249" y="3558"/>
                  </a:lnTo>
                  <a:cubicBezTo>
                    <a:pt x="1255" y="3555"/>
                    <a:pt x="1259" y="3555"/>
                    <a:pt x="1266" y="3555"/>
                  </a:cubicBezTo>
                  <a:cubicBezTo>
                    <a:pt x="1269" y="3555"/>
                    <a:pt x="1272" y="3555"/>
                    <a:pt x="1276" y="3555"/>
                  </a:cubicBezTo>
                  <a:cubicBezTo>
                    <a:pt x="1272" y="3555"/>
                    <a:pt x="1272" y="3555"/>
                    <a:pt x="1272" y="3555"/>
                  </a:cubicBezTo>
                  <a:cubicBezTo>
                    <a:pt x="1279" y="3555"/>
                    <a:pt x="1289" y="3555"/>
                    <a:pt x="1296" y="3551"/>
                  </a:cubicBezTo>
                  <a:lnTo>
                    <a:pt x="1299" y="3551"/>
                  </a:lnTo>
                  <a:lnTo>
                    <a:pt x="1299" y="3551"/>
                  </a:lnTo>
                  <a:cubicBezTo>
                    <a:pt x="1343" y="3548"/>
                    <a:pt x="1387" y="3541"/>
                    <a:pt x="1430" y="3538"/>
                  </a:cubicBezTo>
                  <a:lnTo>
                    <a:pt x="1433" y="3534"/>
                  </a:lnTo>
                  <a:lnTo>
                    <a:pt x="1437" y="3534"/>
                  </a:lnTo>
                  <a:lnTo>
                    <a:pt x="1440" y="3534"/>
                  </a:lnTo>
                  <a:cubicBezTo>
                    <a:pt x="1444" y="3534"/>
                    <a:pt x="1444" y="3534"/>
                    <a:pt x="1447" y="3531"/>
                  </a:cubicBezTo>
                  <a:lnTo>
                    <a:pt x="1447" y="3531"/>
                  </a:lnTo>
                  <a:cubicBezTo>
                    <a:pt x="1457" y="3534"/>
                    <a:pt x="1460" y="3531"/>
                    <a:pt x="1457" y="3524"/>
                  </a:cubicBezTo>
                  <a:cubicBezTo>
                    <a:pt x="1460" y="3528"/>
                    <a:pt x="1460" y="3528"/>
                    <a:pt x="1464" y="3528"/>
                  </a:cubicBezTo>
                  <a:cubicBezTo>
                    <a:pt x="1467" y="3531"/>
                    <a:pt x="1474" y="3531"/>
                    <a:pt x="1480" y="3531"/>
                  </a:cubicBezTo>
                  <a:cubicBezTo>
                    <a:pt x="1487" y="3531"/>
                    <a:pt x="1494" y="3528"/>
                    <a:pt x="1501" y="3528"/>
                  </a:cubicBezTo>
                  <a:cubicBezTo>
                    <a:pt x="1511" y="3524"/>
                    <a:pt x="1524" y="3528"/>
                    <a:pt x="1537" y="3528"/>
                  </a:cubicBezTo>
                  <a:cubicBezTo>
                    <a:pt x="1544" y="3524"/>
                    <a:pt x="1554" y="3524"/>
                    <a:pt x="1561" y="3524"/>
                  </a:cubicBezTo>
                  <a:cubicBezTo>
                    <a:pt x="1564" y="3524"/>
                    <a:pt x="1568" y="3524"/>
                    <a:pt x="1571" y="3521"/>
                  </a:cubicBezTo>
                  <a:cubicBezTo>
                    <a:pt x="1578" y="3521"/>
                    <a:pt x="1588" y="3521"/>
                    <a:pt x="1598" y="3521"/>
                  </a:cubicBezTo>
                  <a:lnTo>
                    <a:pt x="1598" y="3521"/>
                  </a:lnTo>
                  <a:cubicBezTo>
                    <a:pt x="1605" y="3521"/>
                    <a:pt x="1608" y="3521"/>
                    <a:pt x="1615" y="3521"/>
                  </a:cubicBezTo>
                  <a:cubicBezTo>
                    <a:pt x="1631" y="3521"/>
                    <a:pt x="1652" y="3521"/>
                    <a:pt x="1669" y="3521"/>
                  </a:cubicBezTo>
                  <a:cubicBezTo>
                    <a:pt x="1669" y="3518"/>
                    <a:pt x="1669" y="3518"/>
                    <a:pt x="1669" y="3518"/>
                  </a:cubicBezTo>
                  <a:cubicBezTo>
                    <a:pt x="1679" y="3518"/>
                    <a:pt x="1689" y="3518"/>
                    <a:pt x="1699" y="3518"/>
                  </a:cubicBezTo>
                  <a:lnTo>
                    <a:pt x="1699" y="3518"/>
                  </a:lnTo>
                  <a:cubicBezTo>
                    <a:pt x="1715" y="3518"/>
                    <a:pt x="1749" y="3514"/>
                    <a:pt x="1776" y="3514"/>
                  </a:cubicBezTo>
                  <a:cubicBezTo>
                    <a:pt x="1776" y="3518"/>
                    <a:pt x="1783" y="3521"/>
                    <a:pt x="1793" y="3528"/>
                  </a:cubicBezTo>
                  <a:cubicBezTo>
                    <a:pt x="1826" y="3528"/>
                    <a:pt x="1863" y="3524"/>
                    <a:pt x="1897" y="3521"/>
                  </a:cubicBezTo>
                  <a:cubicBezTo>
                    <a:pt x="1980" y="3514"/>
                    <a:pt x="2070" y="3524"/>
                    <a:pt x="2154" y="3508"/>
                  </a:cubicBezTo>
                  <a:cubicBezTo>
                    <a:pt x="2154" y="3504"/>
                    <a:pt x="2157" y="3501"/>
                    <a:pt x="2154" y="3498"/>
                  </a:cubicBezTo>
                  <a:cubicBezTo>
                    <a:pt x="2157" y="3498"/>
                    <a:pt x="2157" y="3498"/>
                    <a:pt x="2157" y="3498"/>
                  </a:cubicBezTo>
                  <a:cubicBezTo>
                    <a:pt x="2211" y="3521"/>
                    <a:pt x="2265" y="3508"/>
                    <a:pt x="2322" y="3504"/>
                  </a:cubicBezTo>
                  <a:cubicBezTo>
                    <a:pt x="2305" y="3508"/>
                    <a:pt x="2292" y="3508"/>
                    <a:pt x="2275" y="3514"/>
                  </a:cubicBezTo>
                  <a:cubicBezTo>
                    <a:pt x="2255" y="3521"/>
                    <a:pt x="2231" y="3521"/>
                    <a:pt x="2208" y="3521"/>
                  </a:cubicBezTo>
                  <a:cubicBezTo>
                    <a:pt x="2198" y="3524"/>
                    <a:pt x="2188" y="3524"/>
                    <a:pt x="2181" y="3531"/>
                  </a:cubicBezTo>
                  <a:cubicBezTo>
                    <a:pt x="2178" y="3531"/>
                    <a:pt x="2178" y="3534"/>
                    <a:pt x="2178" y="3534"/>
                  </a:cubicBezTo>
                  <a:cubicBezTo>
                    <a:pt x="2174" y="3534"/>
                    <a:pt x="2174" y="3534"/>
                    <a:pt x="2171" y="3534"/>
                  </a:cubicBezTo>
                  <a:cubicBezTo>
                    <a:pt x="2168" y="3531"/>
                    <a:pt x="2168" y="3531"/>
                    <a:pt x="2164" y="3531"/>
                  </a:cubicBezTo>
                  <a:cubicBezTo>
                    <a:pt x="2157" y="3528"/>
                    <a:pt x="2154" y="3528"/>
                    <a:pt x="2147" y="3531"/>
                  </a:cubicBezTo>
                  <a:cubicBezTo>
                    <a:pt x="2131" y="3531"/>
                    <a:pt x="2111" y="3534"/>
                    <a:pt x="2094" y="3531"/>
                  </a:cubicBezTo>
                  <a:cubicBezTo>
                    <a:pt x="2087" y="3531"/>
                    <a:pt x="2084" y="3531"/>
                    <a:pt x="2077" y="3531"/>
                  </a:cubicBezTo>
                  <a:cubicBezTo>
                    <a:pt x="2074" y="3531"/>
                    <a:pt x="2067" y="3531"/>
                    <a:pt x="2060" y="3531"/>
                  </a:cubicBezTo>
                  <a:cubicBezTo>
                    <a:pt x="2054" y="3531"/>
                    <a:pt x="2047" y="3531"/>
                    <a:pt x="2036" y="3531"/>
                  </a:cubicBezTo>
                  <a:cubicBezTo>
                    <a:pt x="2033" y="3531"/>
                    <a:pt x="2027" y="3531"/>
                    <a:pt x="2020" y="3531"/>
                  </a:cubicBezTo>
                  <a:cubicBezTo>
                    <a:pt x="2010" y="3531"/>
                    <a:pt x="2000" y="3531"/>
                    <a:pt x="1986" y="3534"/>
                  </a:cubicBezTo>
                  <a:cubicBezTo>
                    <a:pt x="1984" y="3534"/>
                    <a:pt x="1977" y="3538"/>
                    <a:pt x="1974" y="3541"/>
                  </a:cubicBezTo>
                  <a:cubicBezTo>
                    <a:pt x="1964" y="3541"/>
                    <a:pt x="1957" y="3545"/>
                    <a:pt x="1947" y="3545"/>
                  </a:cubicBezTo>
                  <a:lnTo>
                    <a:pt x="1947" y="3545"/>
                  </a:lnTo>
                  <a:lnTo>
                    <a:pt x="1947" y="3545"/>
                  </a:lnTo>
                  <a:cubicBezTo>
                    <a:pt x="1930" y="3545"/>
                    <a:pt x="1913" y="3545"/>
                    <a:pt x="1897" y="3545"/>
                  </a:cubicBezTo>
                  <a:cubicBezTo>
                    <a:pt x="1893" y="3548"/>
                    <a:pt x="1880" y="3545"/>
                    <a:pt x="1873" y="3551"/>
                  </a:cubicBezTo>
                  <a:cubicBezTo>
                    <a:pt x="1873" y="3548"/>
                    <a:pt x="1873" y="3548"/>
                    <a:pt x="1873" y="3548"/>
                  </a:cubicBezTo>
                  <a:cubicBezTo>
                    <a:pt x="1866" y="3548"/>
                    <a:pt x="1863" y="3548"/>
                    <a:pt x="1856" y="3551"/>
                  </a:cubicBezTo>
                  <a:cubicBezTo>
                    <a:pt x="1850" y="3551"/>
                    <a:pt x="1843" y="3551"/>
                    <a:pt x="1840" y="3551"/>
                  </a:cubicBezTo>
                  <a:cubicBezTo>
                    <a:pt x="1833" y="3555"/>
                    <a:pt x="1830" y="3558"/>
                    <a:pt x="1823" y="3558"/>
                  </a:cubicBezTo>
                  <a:cubicBezTo>
                    <a:pt x="1809" y="3561"/>
                    <a:pt x="1793" y="3561"/>
                    <a:pt x="1779" y="3561"/>
                  </a:cubicBezTo>
                  <a:lnTo>
                    <a:pt x="1779" y="3561"/>
                  </a:lnTo>
                  <a:cubicBezTo>
                    <a:pt x="1779" y="3565"/>
                    <a:pt x="1779" y="3568"/>
                    <a:pt x="1779" y="3571"/>
                  </a:cubicBezTo>
                  <a:cubicBezTo>
                    <a:pt x="1803" y="3571"/>
                    <a:pt x="1823" y="3568"/>
                    <a:pt x="1843" y="3568"/>
                  </a:cubicBezTo>
                  <a:cubicBezTo>
                    <a:pt x="1850" y="3568"/>
                    <a:pt x="1853" y="3568"/>
                    <a:pt x="1860" y="3568"/>
                  </a:cubicBezTo>
                  <a:cubicBezTo>
                    <a:pt x="1870" y="3568"/>
                    <a:pt x="1883" y="3568"/>
                    <a:pt x="1893" y="3568"/>
                  </a:cubicBezTo>
                  <a:cubicBezTo>
                    <a:pt x="1900" y="3568"/>
                    <a:pt x="1900" y="3565"/>
                    <a:pt x="1900" y="3561"/>
                  </a:cubicBezTo>
                  <a:cubicBezTo>
                    <a:pt x="1913" y="3561"/>
                    <a:pt x="1930" y="3561"/>
                    <a:pt x="1944" y="3558"/>
                  </a:cubicBezTo>
                  <a:cubicBezTo>
                    <a:pt x="1947" y="3561"/>
                    <a:pt x="1947" y="3561"/>
                    <a:pt x="1950" y="3565"/>
                  </a:cubicBezTo>
                  <a:cubicBezTo>
                    <a:pt x="1977" y="3565"/>
                    <a:pt x="2000" y="3568"/>
                    <a:pt x="2023" y="3561"/>
                  </a:cubicBezTo>
                  <a:cubicBezTo>
                    <a:pt x="2023" y="3558"/>
                    <a:pt x="2023" y="3558"/>
                    <a:pt x="2023" y="3558"/>
                  </a:cubicBezTo>
                  <a:cubicBezTo>
                    <a:pt x="2050" y="3558"/>
                    <a:pt x="2080" y="3565"/>
                    <a:pt x="2107" y="3555"/>
                  </a:cubicBezTo>
                  <a:cubicBezTo>
                    <a:pt x="2134" y="3555"/>
                    <a:pt x="2164" y="3555"/>
                    <a:pt x="2191" y="3551"/>
                  </a:cubicBezTo>
                  <a:cubicBezTo>
                    <a:pt x="2215" y="3551"/>
                    <a:pt x="2238" y="3555"/>
                    <a:pt x="2261" y="3545"/>
                  </a:cubicBezTo>
                  <a:lnTo>
                    <a:pt x="2261" y="3545"/>
                  </a:lnTo>
                  <a:cubicBezTo>
                    <a:pt x="2419" y="3534"/>
                    <a:pt x="2577" y="3524"/>
                    <a:pt x="2735" y="3524"/>
                  </a:cubicBezTo>
                  <a:cubicBezTo>
                    <a:pt x="2738" y="3524"/>
                    <a:pt x="2742" y="3524"/>
                    <a:pt x="2748" y="3524"/>
                  </a:cubicBezTo>
                  <a:cubicBezTo>
                    <a:pt x="2752" y="3524"/>
                    <a:pt x="2755" y="3524"/>
                    <a:pt x="2758" y="3524"/>
                  </a:cubicBezTo>
                  <a:cubicBezTo>
                    <a:pt x="2758" y="3521"/>
                    <a:pt x="2755" y="3521"/>
                    <a:pt x="2755" y="3521"/>
                  </a:cubicBezTo>
                  <a:lnTo>
                    <a:pt x="2755" y="3521"/>
                  </a:lnTo>
                  <a:cubicBezTo>
                    <a:pt x="2758" y="3521"/>
                    <a:pt x="2758" y="3521"/>
                    <a:pt x="2758" y="3524"/>
                  </a:cubicBezTo>
                  <a:cubicBezTo>
                    <a:pt x="2792" y="3524"/>
                    <a:pt x="2829" y="3524"/>
                    <a:pt x="2862" y="3524"/>
                  </a:cubicBezTo>
                  <a:cubicBezTo>
                    <a:pt x="2940" y="3508"/>
                    <a:pt x="3017" y="3511"/>
                    <a:pt x="3094" y="3504"/>
                  </a:cubicBezTo>
                  <a:cubicBezTo>
                    <a:pt x="3138" y="3508"/>
                    <a:pt x="3181" y="3504"/>
                    <a:pt x="3225" y="3498"/>
                  </a:cubicBezTo>
                  <a:lnTo>
                    <a:pt x="3225" y="3498"/>
                  </a:lnTo>
                  <a:lnTo>
                    <a:pt x="3225" y="3498"/>
                  </a:lnTo>
                  <a:cubicBezTo>
                    <a:pt x="3295" y="3494"/>
                    <a:pt x="3369" y="3491"/>
                    <a:pt x="3443" y="3488"/>
                  </a:cubicBezTo>
                  <a:lnTo>
                    <a:pt x="3443" y="3488"/>
                  </a:lnTo>
                  <a:cubicBezTo>
                    <a:pt x="3520" y="3488"/>
                    <a:pt x="3601" y="3484"/>
                    <a:pt x="3678" y="3471"/>
                  </a:cubicBezTo>
                  <a:lnTo>
                    <a:pt x="3678" y="3471"/>
                  </a:lnTo>
                  <a:cubicBezTo>
                    <a:pt x="3688" y="3467"/>
                    <a:pt x="3701" y="3467"/>
                    <a:pt x="3715" y="3467"/>
                  </a:cubicBezTo>
                  <a:lnTo>
                    <a:pt x="3715" y="3467"/>
                  </a:lnTo>
                  <a:lnTo>
                    <a:pt x="3715" y="3467"/>
                  </a:lnTo>
                  <a:cubicBezTo>
                    <a:pt x="3718" y="3467"/>
                    <a:pt x="3722" y="3467"/>
                    <a:pt x="3728" y="3467"/>
                  </a:cubicBezTo>
                  <a:cubicBezTo>
                    <a:pt x="3762" y="3471"/>
                    <a:pt x="3748" y="3491"/>
                    <a:pt x="3755" y="3508"/>
                  </a:cubicBezTo>
                  <a:lnTo>
                    <a:pt x="3755" y="3508"/>
                  </a:lnTo>
                  <a:lnTo>
                    <a:pt x="3755" y="3508"/>
                  </a:lnTo>
                  <a:cubicBezTo>
                    <a:pt x="3718" y="3518"/>
                    <a:pt x="3681" y="3521"/>
                    <a:pt x="3644" y="3521"/>
                  </a:cubicBezTo>
                  <a:cubicBezTo>
                    <a:pt x="3607" y="3524"/>
                    <a:pt x="3571" y="3524"/>
                    <a:pt x="3534" y="3524"/>
                  </a:cubicBezTo>
                  <a:cubicBezTo>
                    <a:pt x="3460" y="3521"/>
                    <a:pt x="3386" y="3521"/>
                    <a:pt x="3315" y="3528"/>
                  </a:cubicBezTo>
                  <a:cubicBezTo>
                    <a:pt x="3305" y="3531"/>
                    <a:pt x="3299" y="3528"/>
                    <a:pt x="3289" y="3524"/>
                  </a:cubicBezTo>
                  <a:lnTo>
                    <a:pt x="3289" y="3524"/>
                  </a:lnTo>
                  <a:cubicBezTo>
                    <a:pt x="3248" y="3538"/>
                    <a:pt x="3201" y="3521"/>
                    <a:pt x="3161" y="3534"/>
                  </a:cubicBezTo>
                  <a:lnTo>
                    <a:pt x="3161" y="3534"/>
                  </a:lnTo>
                  <a:cubicBezTo>
                    <a:pt x="3158" y="3538"/>
                    <a:pt x="3158" y="3545"/>
                    <a:pt x="3164" y="3548"/>
                  </a:cubicBezTo>
                  <a:cubicBezTo>
                    <a:pt x="3188" y="3561"/>
                    <a:pt x="3211" y="3561"/>
                    <a:pt x="3235" y="3551"/>
                  </a:cubicBezTo>
                  <a:cubicBezTo>
                    <a:pt x="3272" y="3548"/>
                    <a:pt x="3305" y="3545"/>
                    <a:pt x="3339" y="3545"/>
                  </a:cubicBezTo>
                  <a:lnTo>
                    <a:pt x="3339" y="3545"/>
                  </a:lnTo>
                  <a:lnTo>
                    <a:pt x="3339" y="3545"/>
                  </a:lnTo>
                  <a:cubicBezTo>
                    <a:pt x="3352" y="3545"/>
                    <a:pt x="3366" y="3541"/>
                    <a:pt x="3379" y="3541"/>
                  </a:cubicBezTo>
                  <a:cubicBezTo>
                    <a:pt x="3419" y="3545"/>
                    <a:pt x="3457" y="3545"/>
                    <a:pt x="3497" y="3541"/>
                  </a:cubicBezTo>
                  <a:cubicBezTo>
                    <a:pt x="3497" y="3538"/>
                    <a:pt x="3500" y="3538"/>
                    <a:pt x="3504" y="3538"/>
                  </a:cubicBezTo>
                  <a:cubicBezTo>
                    <a:pt x="3500" y="3538"/>
                    <a:pt x="3500" y="3541"/>
                    <a:pt x="3497" y="3541"/>
                  </a:cubicBezTo>
                  <a:cubicBezTo>
                    <a:pt x="3587" y="3545"/>
                    <a:pt x="3678" y="3545"/>
                    <a:pt x="3765" y="3524"/>
                  </a:cubicBezTo>
                  <a:lnTo>
                    <a:pt x="3765" y="3524"/>
                  </a:lnTo>
                  <a:cubicBezTo>
                    <a:pt x="3786" y="3558"/>
                    <a:pt x="3786" y="3558"/>
                    <a:pt x="3725" y="3568"/>
                  </a:cubicBezTo>
                  <a:lnTo>
                    <a:pt x="3725" y="3568"/>
                  </a:lnTo>
                  <a:lnTo>
                    <a:pt x="3725" y="3568"/>
                  </a:lnTo>
                  <a:cubicBezTo>
                    <a:pt x="3688" y="3568"/>
                    <a:pt x="3648" y="3571"/>
                    <a:pt x="3611" y="3571"/>
                  </a:cubicBezTo>
                  <a:cubicBezTo>
                    <a:pt x="3534" y="3565"/>
                    <a:pt x="3457" y="3581"/>
                    <a:pt x="3383" y="3592"/>
                  </a:cubicBezTo>
                  <a:cubicBezTo>
                    <a:pt x="3366" y="3592"/>
                    <a:pt x="3359" y="3598"/>
                    <a:pt x="3352" y="3608"/>
                  </a:cubicBezTo>
                  <a:lnTo>
                    <a:pt x="3352" y="3608"/>
                  </a:lnTo>
                  <a:cubicBezTo>
                    <a:pt x="3336" y="3608"/>
                    <a:pt x="3319" y="3612"/>
                    <a:pt x="3302" y="3615"/>
                  </a:cubicBezTo>
                  <a:lnTo>
                    <a:pt x="3302" y="3615"/>
                  </a:lnTo>
                  <a:cubicBezTo>
                    <a:pt x="3289" y="3615"/>
                    <a:pt x="3275" y="3615"/>
                    <a:pt x="3262" y="3615"/>
                  </a:cubicBezTo>
                  <a:cubicBezTo>
                    <a:pt x="3262" y="3622"/>
                    <a:pt x="3265" y="3628"/>
                    <a:pt x="3265" y="3635"/>
                  </a:cubicBezTo>
                  <a:cubicBezTo>
                    <a:pt x="3275" y="3635"/>
                    <a:pt x="3289" y="3635"/>
                    <a:pt x="3302" y="3632"/>
                  </a:cubicBezTo>
                  <a:lnTo>
                    <a:pt x="3302" y="3632"/>
                  </a:lnTo>
                  <a:cubicBezTo>
                    <a:pt x="3346" y="3632"/>
                    <a:pt x="3389" y="3638"/>
                    <a:pt x="3429" y="3625"/>
                  </a:cubicBezTo>
                  <a:lnTo>
                    <a:pt x="3429" y="3625"/>
                  </a:lnTo>
                  <a:lnTo>
                    <a:pt x="3429" y="3625"/>
                  </a:lnTo>
                  <a:cubicBezTo>
                    <a:pt x="3446" y="3638"/>
                    <a:pt x="3467" y="3635"/>
                    <a:pt x="3483" y="3628"/>
                  </a:cubicBezTo>
                  <a:cubicBezTo>
                    <a:pt x="3487" y="3628"/>
                    <a:pt x="3490" y="3628"/>
                    <a:pt x="3493" y="3628"/>
                  </a:cubicBezTo>
                  <a:lnTo>
                    <a:pt x="3493" y="3628"/>
                  </a:lnTo>
                  <a:cubicBezTo>
                    <a:pt x="3524" y="3638"/>
                    <a:pt x="3554" y="3635"/>
                    <a:pt x="3587" y="3632"/>
                  </a:cubicBezTo>
                  <a:lnTo>
                    <a:pt x="3587" y="3632"/>
                  </a:lnTo>
                  <a:lnTo>
                    <a:pt x="3587" y="3632"/>
                  </a:lnTo>
                  <a:cubicBezTo>
                    <a:pt x="3668" y="3638"/>
                    <a:pt x="3748" y="3635"/>
                    <a:pt x="3829" y="3635"/>
                  </a:cubicBezTo>
                  <a:cubicBezTo>
                    <a:pt x="3846" y="3645"/>
                    <a:pt x="3849" y="3659"/>
                    <a:pt x="3829" y="3672"/>
                  </a:cubicBezTo>
                  <a:lnTo>
                    <a:pt x="3829" y="3672"/>
                  </a:lnTo>
                  <a:cubicBezTo>
                    <a:pt x="3802" y="3672"/>
                    <a:pt x="3779" y="3672"/>
                    <a:pt x="3752" y="3672"/>
                  </a:cubicBezTo>
                  <a:lnTo>
                    <a:pt x="3752" y="3672"/>
                  </a:lnTo>
                  <a:cubicBezTo>
                    <a:pt x="3735" y="3672"/>
                    <a:pt x="3718" y="3672"/>
                    <a:pt x="3701" y="3672"/>
                  </a:cubicBezTo>
                  <a:lnTo>
                    <a:pt x="3701" y="3672"/>
                  </a:lnTo>
                  <a:cubicBezTo>
                    <a:pt x="3698" y="3672"/>
                    <a:pt x="3691" y="3672"/>
                    <a:pt x="3688" y="3672"/>
                  </a:cubicBezTo>
                  <a:cubicBezTo>
                    <a:pt x="3611" y="3675"/>
                    <a:pt x="3534" y="3679"/>
                    <a:pt x="3457" y="3682"/>
                  </a:cubicBezTo>
                  <a:cubicBezTo>
                    <a:pt x="3453" y="3679"/>
                    <a:pt x="3446" y="3679"/>
                    <a:pt x="3443" y="3682"/>
                  </a:cubicBezTo>
                  <a:lnTo>
                    <a:pt x="3443" y="3682"/>
                  </a:lnTo>
                  <a:lnTo>
                    <a:pt x="3443" y="3682"/>
                  </a:lnTo>
                  <a:cubicBezTo>
                    <a:pt x="3426" y="3675"/>
                    <a:pt x="3409" y="3675"/>
                    <a:pt x="3393" y="3682"/>
                  </a:cubicBezTo>
                  <a:cubicBezTo>
                    <a:pt x="3386" y="3682"/>
                    <a:pt x="3383" y="3682"/>
                    <a:pt x="3379" y="3682"/>
                  </a:cubicBezTo>
                  <a:cubicBezTo>
                    <a:pt x="3312" y="3675"/>
                    <a:pt x="3245" y="3682"/>
                    <a:pt x="3178" y="3699"/>
                  </a:cubicBezTo>
                  <a:cubicBezTo>
                    <a:pt x="3178" y="3699"/>
                    <a:pt x="3175" y="3699"/>
                    <a:pt x="3175" y="3695"/>
                  </a:cubicBezTo>
                  <a:lnTo>
                    <a:pt x="3178" y="3699"/>
                  </a:lnTo>
                  <a:cubicBezTo>
                    <a:pt x="3175" y="3692"/>
                    <a:pt x="3168" y="3689"/>
                    <a:pt x="3161" y="3689"/>
                  </a:cubicBezTo>
                  <a:cubicBezTo>
                    <a:pt x="3151" y="3689"/>
                    <a:pt x="3141" y="3689"/>
                    <a:pt x="3134" y="3689"/>
                  </a:cubicBezTo>
                  <a:cubicBezTo>
                    <a:pt x="3101" y="3685"/>
                    <a:pt x="3074" y="3699"/>
                    <a:pt x="3043" y="3699"/>
                  </a:cubicBezTo>
                  <a:lnTo>
                    <a:pt x="3047" y="3702"/>
                  </a:lnTo>
                  <a:lnTo>
                    <a:pt x="3043" y="3699"/>
                  </a:lnTo>
                  <a:cubicBezTo>
                    <a:pt x="3017" y="3685"/>
                    <a:pt x="2993" y="3692"/>
                    <a:pt x="2966" y="3699"/>
                  </a:cubicBezTo>
                  <a:cubicBezTo>
                    <a:pt x="2926" y="3695"/>
                    <a:pt x="2889" y="3702"/>
                    <a:pt x="2849" y="3709"/>
                  </a:cubicBezTo>
                  <a:cubicBezTo>
                    <a:pt x="2805" y="3712"/>
                    <a:pt x="2761" y="3719"/>
                    <a:pt x="2721" y="3726"/>
                  </a:cubicBezTo>
                  <a:cubicBezTo>
                    <a:pt x="2718" y="3742"/>
                    <a:pt x="2732" y="3742"/>
                    <a:pt x="2748" y="3736"/>
                  </a:cubicBezTo>
                  <a:cubicBezTo>
                    <a:pt x="2809" y="3732"/>
                    <a:pt x="2869" y="3732"/>
                    <a:pt x="2926" y="3719"/>
                  </a:cubicBezTo>
                  <a:lnTo>
                    <a:pt x="2926" y="3719"/>
                  </a:lnTo>
                  <a:cubicBezTo>
                    <a:pt x="2936" y="3726"/>
                    <a:pt x="2946" y="3722"/>
                    <a:pt x="2953" y="3719"/>
                  </a:cubicBezTo>
                  <a:cubicBezTo>
                    <a:pt x="2966" y="3719"/>
                    <a:pt x="2980" y="3716"/>
                    <a:pt x="2993" y="3716"/>
                  </a:cubicBezTo>
                  <a:lnTo>
                    <a:pt x="2993" y="3716"/>
                  </a:lnTo>
                  <a:cubicBezTo>
                    <a:pt x="3017" y="3719"/>
                    <a:pt x="3043" y="3719"/>
                    <a:pt x="3067" y="3716"/>
                  </a:cubicBezTo>
                  <a:lnTo>
                    <a:pt x="3067" y="3716"/>
                  </a:lnTo>
                  <a:cubicBezTo>
                    <a:pt x="3094" y="3719"/>
                    <a:pt x="3118" y="3719"/>
                    <a:pt x="3138" y="3709"/>
                  </a:cubicBezTo>
                  <a:lnTo>
                    <a:pt x="3138" y="3709"/>
                  </a:lnTo>
                  <a:cubicBezTo>
                    <a:pt x="3275" y="3709"/>
                    <a:pt x="3409" y="3709"/>
                    <a:pt x="3547" y="3702"/>
                  </a:cubicBezTo>
                  <a:cubicBezTo>
                    <a:pt x="3601" y="3699"/>
                    <a:pt x="3658" y="3699"/>
                    <a:pt x="3711" y="3699"/>
                  </a:cubicBezTo>
                  <a:cubicBezTo>
                    <a:pt x="3735" y="3699"/>
                    <a:pt x="3758" y="3702"/>
                    <a:pt x="3779" y="3689"/>
                  </a:cubicBezTo>
                  <a:cubicBezTo>
                    <a:pt x="3809" y="3689"/>
                    <a:pt x="3839" y="3689"/>
                    <a:pt x="3869" y="3689"/>
                  </a:cubicBezTo>
                  <a:cubicBezTo>
                    <a:pt x="3873" y="3699"/>
                    <a:pt x="3876" y="3709"/>
                    <a:pt x="3883" y="3716"/>
                  </a:cubicBezTo>
                  <a:cubicBezTo>
                    <a:pt x="3883" y="3719"/>
                    <a:pt x="3886" y="3722"/>
                    <a:pt x="3886" y="3722"/>
                  </a:cubicBezTo>
                  <a:cubicBezTo>
                    <a:pt x="3886" y="3722"/>
                    <a:pt x="3883" y="3719"/>
                    <a:pt x="3883" y="3716"/>
                  </a:cubicBezTo>
                  <a:cubicBezTo>
                    <a:pt x="3883" y="3736"/>
                    <a:pt x="3866" y="3742"/>
                    <a:pt x="3843" y="3746"/>
                  </a:cubicBezTo>
                  <a:cubicBezTo>
                    <a:pt x="3822" y="3746"/>
                    <a:pt x="3796" y="3742"/>
                    <a:pt x="3775" y="3753"/>
                  </a:cubicBezTo>
                  <a:lnTo>
                    <a:pt x="3775" y="3753"/>
                  </a:lnTo>
                  <a:cubicBezTo>
                    <a:pt x="3765" y="3756"/>
                    <a:pt x="3762" y="3763"/>
                    <a:pt x="3765" y="3773"/>
                  </a:cubicBezTo>
                  <a:cubicBezTo>
                    <a:pt x="3762" y="3773"/>
                    <a:pt x="3758" y="3773"/>
                    <a:pt x="3755" y="3773"/>
                  </a:cubicBezTo>
                  <a:lnTo>
                    <a:pt x="3755" y="3773"/>
                  </a:lnTo>
                  <a:cubicBezTo>
                    <a:pt x="3748" y="3739"/>
                    <a:pt x="3711" y="3756"/>
                    <a:pt x="3688" y="3753"/>
                  </a:cubicBezTo>
                  <a:cubicBezTo>
                    <a:pt x="3658" y="3739"/>
                    <a:pt x="3628" y="3756"/>
                    <a:pt x="3597" y="3756"/>
                  </a:cubicBezTo>
                  <a:cubicBezTo>
                    <a:pt x="3594" y="3759"/>
                    <a:pt x="3584" y="3759"/>
                    <a:pt x="3581" y="3766"/>
                  </a:cubicBezTo>
                  <a:cubicBezTo>
                    <a:pt x="3581" y="3766"/>
                    <a:pt x="3577" y="3766"/>
                    <a:pt x="3577" y="3770"/>
                  </a:cubicBezTo>
                  <a:lnTo>
                    <a:pt x="3581" y="3770"/>
                  </a:lnTo>
                  <a:cubicBezTo>
                    <a:pt x="3584" y="3773"/>
                    <a:pt x="3584" y="3773"/>
                    <a:pt x="3584" y="3773"/>
                  </a:cubicBezTo>
                  <a:cubicBezTo>
                    <a:pt x="3587" y="3776"/>
                    <a:pt x="3591" y="3776"/>
                    <a:pt x="3597" y="3779"/>
                  </a:cubicBezTo>
                  <a:cubicBezTo>
                    <a:pt x="3618" y="3779"/>
                    <a:pt x="3634" y="3783"/>
                    <a:pt x="3654" y="3783"/>
                  </a:cubicBezTo>
                  <a:cubicBezTo>
                    <a:pt x="3644" y="3786"/>
                    <a:pt x="3634" y="3789"/>
                    <a:pt x="3624" y="3796"/>
                  </a:cubicBezTo>
                  <a:lnTo>
                    <a:pt x="3621" y="3799"/>
                  </a:lnTo>
                  <a:cubicBezTo>
                    <a:pt x="3618" y="3796"/>
                    <a:pt x="3618" y="3793"/>
                    <a:pt x="3614" y="3793"/>
                  </a:cubicBezTo>
                  <a:cubicBezTo>
                    <a:pt x="3607" y="3796"/>
                    <a:pt x="3601" y="3799"/>
                    <a:pt x="3607" y="3806"/>
                  </a:cubicBezTo>
                  <a:cubicBezTo>
                    <a:pt x="3611" y="3810"/>
                    <a:pt x="3618" y="3810"/>
                    <a:pt x="3624" y="3810"/>
                  </a:cubicBezTo>
                  <a:lnTo>
                    <a:pt x="3624" y="3810"/>
                  </a:lnTo>
                  <a:cubicBezTo>
                    <a:pt x="3634" y="3810"/>
                    <a:pt x="3641" y="3810"/>
                    <a:pt x="3651" y="3810"/>
                  </a:cubicBezTo>
                  <a:cubicBezTo>
                    <a:pt x="3671" y="3810"/>
                    <a:pt x="3695" y="3813"/>
                    <a:pt x="3715" y="3810"/>
                  </a:cubicBezTo>
                  <a:cubicBezTo>
                    <a:pt x="3722" y="3810"/>
                    <a:pt x="3732" y="3810"/>
                    <a:pt x="3742" y="3810"/>
                  </a:cubicBezTo>
                  <a:cubicBezTo>
                    <a:pt x="3752" y="3810"/>
                    <a:pt x="3762" y="3810"/>
                    <a:pt x="3765" y="3799"/>
                  </a:cubicBezTo>
                  <a:cubicBezTo>
                    <a:pt x="3819" y="3820"/>
                    <a:pt x="3863" y="3799"/>
                    <a:pt x="3910" y="3783"/>
                  </a:cubicBezTo>
                  <a:cubicBezTo>
                    <a:pt x="3913" y="3789"/>
                    <a:pt x="3923" y="3796"/>
                    <a:pt x="3923" y="3806"/>
                  </a:cubicBezTo>
                  <a:cubicBezTo>
                    <a:pt x="3926" y="3813"/>
                    <a:pt x="3926" y="3820"/>
                    <a:pt x="3933" y="3827"/>
                  </a:cubicBezTo>
                  <a:cubicBezTo>
                    <a:pt x="3933" y="3830"/>
                    <a:pt x="3933" y="3833"/>
                    <a:pt x="3936" y="3837"/>
                  </a:cubicBezTo>
                  <a:cubicBezTo>
                    <a:pt x="3936" y="3840"/>
                    <a:pt x="3940" y="3843"/>
                    <a:pt x="3947" y="3847"/>
                  </a:cubicBezTo>
                  <a:lnTo>
                    <a:pt x="3947" y="3847"/>
                  </a:lnTo>
                  <a:cubicBezTo>
                    <a:pt x="3953" y="3874"/>
                    <a:pt x="3970" y="3897"/>
                    <a:pt x="3990" y="3920"/>
                  </a:cubicBezTo>
                  <a:lnTo>
                    <a:pt x="3990" y="3920"/>
                  </a:lnTo>
                  <a:cubicBezTo>
                    <a:pt x="3987" y="3920"/>
                    <a:pt x="3987" y="3920"/>
                    <a:pt x="3987" y="3920"/>
                  </a:cubicBezTo>
                  <a:cubicBezTo>
                    <a:pt x="3977" y="3931"/>
                    <a:pt x="3963" y="3927"/>
                    <a:pt x="3947" y="3931"/>
                  </a:cubicBezTo>
                  <a:cubicBezTo>
                    <a:pt x="3947" y="3927"/>
                    <a:pt x="3943" y="3920"/>
                    <a:pt x="3943" y="3917"/>
                  </a:cubicBezTo>
                  <a:cubicBezTo>
                    <a:pt x="3947" y="3917"/>
                    <a:pt x="3947" y="3914"/>
                    <a:pt x="3943" y="3910"/>
                  </a:cubicBezTo>
                  <a:lnTo>
                    <a:pt x="3943" y="3910"/>
                  </a:lnTo>
                  <a:lnTo>
                    <a:pt x="3943" y="3910"/>
                  </a:lnTo>
                  <a:cubicBezTo>
                    <a:pt x="3943" y="3907"/>
                    <a:pt x="3940" y="3904"/>
                    <a:pt x="3933" y="3904"/>
                  </a:cubicBezTo>
                  <a:cubicBezTo>
                    <a:pt x="3930" y="3904"/>
                    <a:pt x="3926" y="3904"/>
                    <a:pt x="3920" y="3904"/>
                  </a:cubicBezTo>
                  <a:lnTo>
                    <a:pt x="3920" y="3904"/>
                  </a:lnTo>
                  <a:lnTo>
                    <a:pt x="3920" y="3904"/>
                  </a:lnTo>
                  <a:cubicBezTo>
                    <a:pt x="3910" y="3900"/>
                    <a:pt x="3896" y="3904"/>
                    <a:pt x="3886" y="3894"/>
                  </a:cubicBezTo>
                  <a:cubicBezTo>
                    <a:pt x="3866" y="3877"/>
                    <a:pt x="3843" y="3880"/>
                    <a:pt x="3819" y="3890"/>
                  </a:cubicBezTo>
                  <a:lnTo>
                    <a:pt x="3819" y="3890"/>
                  </a:lnTo>
                  <a:lnTo>
                    <a:pt x="3819" y="3890"/>
                  </a:lnTo>
                  <a:cubicBezTo>
                    <a:pt x="3802" y="3880"/>
                    <a:pt x="3782" y="3880"/>
                    <a:pt x="3762" y="3887"/>
                  </a:cubicBezTo>
                  <a:cubicBezTo>
                    <a:pt x="3748" y="3887"/>
                    <a:pt x="3738" y="3887"/>
                    <a:pt x="3728" y="3884"/>
                  </a:cubicBezTo>
                  <a:lnTo>
                    <a:pt x="3728" y="3884"/>
                  </a:lnTo>
                  <a:lnTo>
                    <a:pt x="3728" y="3884"/>
                  </a:lnTo>
                  <a:lnTo>
                    <a:pt x="3728" y="3884"/>
                  </a:lnTo>
                  <a:cubicBezTo>
                    <a:pt x="3728" y="3880"/>
                    <a:pt x="3728" y="3877"/>
                    <a:pt x="3728" y="3874"/>
                  </a:cubicBezTo>
                  <a:cubicBezTo>
                    <a:pt x="3735" y="3867"/>
                    <a:pt x="3745" y="3867"/>
                    <a:pt x="3752" y="3874"/>
                  </a:cubicBezTo>
                  <a:cubicBezTo>
                    <a:pt x="3768" y="3877"/>
                    <a:pt x="3782" y="3874"/>
                    <a:pt x="3796" y="3870"/>
                  </a:cubicBezTo>
                  <a:cubicBezTo>
                    <a:pt x="3792" y="3857"/>
                    <a:pt x="3782" y="3850"/>
                    <a:pt x="3765" y="3847"/>
                  </a:cubicBezTo>
                  <a:cubicBezTo>
                    <a:pt x="3735" y="3853"/>
                    <a:pt x="3705" y="3857"/>
                    <a:pt x="3675" y="3847"/>
                  </a:cubicBezTo>
                  <a:cubicBezTo>
                    <a:pt x="3634" y="3847"/>
                    <a:pt x="3591" y="3850"/>
                    <a:pt x="3547" y="3847"/>
                  </a:cubicBezTo>
                  <a:lnTo>
                    <a:pt x="3547" y="3847"/>
                  </a:lnTo>
                  <a:cubicBezTo>
                    <a:pt x="3544" y="3847"/>
                    <a:pt x="3537" y="3847"/>
                    <a:pt x="3534" y="3847"/>
                  </a:cubicBezTo>
                  <a:lnTo>
                    <a:pt x="3534" y="3847"/>
                  </a:lnTo>
                  <a:lnTo>
                    <a:pt x="3534" y="3847"/>
                  </a:lnTo>
                  <a:cubicBezTo>
                    <a:pt x="3520" y="3847"/>
                    <a:pt x="3507" y="3847"/>
                    <a:pt x="3493" y="3847"/>
                  </a:cubicBezTo>
                  <a:cubicBezTo>
                    <a:pt x="3473" y="3847"/>
                    <a:pt x="3453" y="3847"/>
                    <a:pt x="3433" y="3847"/>
                  </a:cubicBezTo>
                  <a:cubicBezTo>
                    <a:pt x="3423" y="3850"/>
                    <a:pt x="3413" y="3857"/>
                    <a:pt x="3429" y="3860"/>
                  </a:cubicBezTo>
                  <a:cubicBezTo>
                    <a:pt x="3450" y="3863"/>
                    <a:pt x="3470" y="3863"/>
                    <a:pt x="3467" y="3880"/>
                  </a:cubicBezTo>
                  <a:lnTo>
                    <a:pt x="3467" y="3884"/>
                  </a:lnTo>
                  <a:cubicBezTo>
                    <a:pt x="3453" y="3884"/>
                    <a:pt x="3440" y="3890"/>
                    <a:pt x="3423" y="3890"/>
                  </a:cubicBezTo>
                  <a:cubicBezTo>
                    <a:pt x="3409" y="3887"/>
                    <a:pt x="3409" y="3890"/>
                    <a:pt x="3419" y="3907"/>
                  </a:cubicBezTo>
                  <a:cubicBezTo>
                    <a:pt x="3426" y="3907"/>
                    <a:pt x="3436" y="3910"/>
                    <a:pt x="3443" y="3910"/>
                  </a:cubicBezTo>
                  <a:lnTo>
                    <a:pt x="3443" y="3910"/>
                  </a:lnTo>
                  <a:cubicBezTo>
                    <a:pt x="3463" y="3910"/>
                    <a:pt x="3487" y="3910"/>
                    <a:pt x="3507" y="3910"/>
                  </a:cubicBezTo>
                  <a:cubicBezTo>
                    <a:pt x="3537" y="3924"/>
                    <a:pt x="3567" y="3927"/>
                    <a:pt x="3597" y="3917"/>
                  </a:cubicBezTo>
                  <a:cubicBezTo>
                    <a:pt x="3604" y="3917"/>
                    <a:pt x="3611" y="3914"/>
                    <a:pt x="3614" y="3910"/>
                  </a:cubicBezTo>
                  <a:cubicBezTo>
                    <a:pt x="3618" y="3910"/>
                    <a:pt x="3621" y="3910"/>
                    <a:pt x="3624" y="3910"/>
                  </a:cubicBezTo>
                  <a:cubicBezTo>
                    <a:pt x="3638" y="3910"/>
                    <a:pt x="3648" y="3910"/>
                    <a:pt x="3661" y="3910"/>
                  </a:cubicBezTo>
                  <a:cubicBezTo>
                    <a:pt x="3681" y="3920"/>
                    <a:pt x="3701" y="3914"/>
                    <a:pt x="3711" y="3914"/>
                  </a:cubicBezTo>
                  <a:cubicBezTo>
                    <a:pt x="3688" y="3920"/>
                    <a:pt x="3685" y="3924"/>
                    <a:pt x="3701" y="3944"/>
                  </a:cubicBezTo>
                  <a:cubicBezTo>
                    <a:pt x="3711" y="3944"/>
                    <a:pt x="3718" y="3944"/>
                    <a:pt x="3728" y="3944"/>
                  </a:cubicBezTo>
                  <a:cubicBezTo>
                    <a:pt x="3732" y="3944"/>
                    <a:pt x="3732" y="3947"/>
                    <a:pt x="3735" y="3951"/>
                  </a:cubicBezTo>
                  <a:cubicBezTo>
                    <a:pt x="3732" y="3951"/>
                    <a:pt x="3728" y="3951"/>
                    <a:pt x="3725" y="3947"/>
                  </a:cubicBezTo>
                  <a:cubicBezTo>
                    <a:pt x="3705" y="3947"/>
                    <a:pt x="3681" y="3944"/>
                    <a:pt x="3665" y="3954"/>
                  </a:cubicBezTo>
                  <a:cubicBezTo>
                    <a:pt x="3658" y="3961"/>
                    <a:pt x="3661" y="3964"/>
                    <a:pt x="3665" y="3967"/>
                  </a:cubicBezTo>
                  <a:cubicBezTo>
                    <a:pt x="3665" y="3967"/>
                    <a:pt x="3665" y="3964"/>
                    <a:pt x="3661" y="3964"/>
                  </a:cubicBezTo>
                  <a:cubicBezTo>
                    <a:pt x="3658" y="3964"/>
                    <a:pt x="3658" y="3964"/>
                    <a:pt x="3654" y="3967"/>
                  </a:cubicBezTo>
                  <a:cubicBezTo>
                    <a:pt x="3648" y="3964"/>
                    <a:pt x="3641" y="3957"/>
                    <a:pt x="3631" y="3957"/>
                  </a:cubicBezTo>
                  <a:cubicBezTo>
                    <a:pt x="3624" y="3957"/>
                    <a:pt x="3618" y="3954"/>
                    <a:pt x="3614" y="3954"/>
                  </a:cubicBezTo>
                  <a:cubicBezTo>
                    <a:pt x="3611" y="3954"/>
                    <a:pt x="3611" y="3954"/>
                    <a:pt x="3611" y="3954"/>
                  </a:cubicBezTo>
                  <a:cubicBezTo>
                    <a:pt x="3611" y="3951"/>
                    <a:pt x="3611" y="3951"/>
                    <a:pt x="3611" y="3947"/>
                  </a:cubicBezTo>
                  <a:lnTo>
                    <a:pt x="3611" y="3947"/>
                  </a:lnTo>
                  <a:lnTo>
                    <a:pt x="3611" y="3947"/>
                  </a:lnTo>
                  <a:cubicBezTo>
                    <a:pt x="3621" y="3947"/>
                    <a:pt x="3631" y="3947"/>
                    <a:pt x="3641" y="3947"/>
                  </a:cubicBezTo>
                  <a:cubicBezTo>
                    <a:pt x="3678" y="3947"/>
                    <a:pt x="3675" y="3934"/>
                    <a:pt x="3661" y="3920"/>
                  </a:cubicBezTo>
                  <a:cubicBezTo>
                    <a:pt x="3651" y="3924"/>
                    <a:pt x="3638" y="3927"/>
                    <a:pt x="3624" y="3927"/>
                  </a:cubicBezTo>
                  <a:cubicBezTo>
                    <a:pt x="3614" y="3931"/>
                    <a:pt x="3607" y="3931"/>
                    <a:pt x="3597" y="3931"/>
                  </a:cubicBezTo>
                  <a:lnTo>
                    <a:pt x="3597" y="3931"/>
                  </a:lnTo>
                  <a:cubicBezTo>
                    <a:pt x="3574" y="3931"/>
                    <a:pt x="3547" y="3927"/>
                    <a:pt x="3520" y="3927"/>
                  </a:cubicBezTo>
                  <a:cubicBezTo>
                    <a:pt x="3510" y="3927"/>
                    <a:pt x="3500" y="3931"/>
                    <a:pt x="3493" y="3937"/>
                  </a:cubicBezTo>
                  <a:lnTo>
                    <a:pt x="3493" y="3937"/>
                  </a:lnTo>
                  <a:cubicBezTo>
                    <a:pt x="3480" y="3934"/>
                    <a:pt x="3463" y="3937"/>
                    <a:pt x="3453" y="3931"/>
                  </a:cubicBezTo>
                  <a:cubicBezTo>
                    <a:pt x="3450" y="3931"/>
                    <a:pt x="3450" y="3931"/>
                    <a:pt x="3446" y="3931"/>
                  </a:cubicBezTo>
                  <a:cubicBezTo>
                    <a:pt x="3440" y="3934"/>
                    <a:pt x="3429" y="3934"/>
                    <a:pt x="3423" y="3934"/>
                  </a:cubicBezTo>
                  <a:cubicBezTo>
                    <a:pt x="3423" y="3931"/>
                    <a:pt x="3423" y="3931"/>
                    <a:pt x="3413" y="3931"/>
                  </a:cubicBezTo>
                  <a:cubicBezTo>
                    <a:pt x="3409" y="3931"/>
                    <a:pt x="3409" y="3931"/>
                    <a:pt x="3409" y="3931"/>
                  </a:cubicBezTo>
                  <a:cubicBezTo>
                    <a:pt x="3400" y="3931"/>
                    <a:pt x="3400" y="3934"/>
                    <a:pt x="3403" y="3937"/>
                  </a:cubicBezTo>
                  <a:cubicBezTo>
                    <a:pt x="3403" y="3934"/>
                    <a:pt x="3400" y="3934"/>
                    <a:pt x="3396" y="3934"/>
                  </a:cubicBezTo>
                  <a:cubicBezTo>
                    <a:pt x="3383" y="3934"/>
                    <a:pt x="3366" y="3931"/>
                    <a:pt x="3352" y="3937"/>
                  </a:cubicBezTo>
                  <a:cubicBezTo>
                    <a:pt x="3349" y="3937"/>
                    <a:pt x="3346" y="3937"/>
                    <a:pt x="3339" y="3937"/>
                  </a:cubicBezTo>
                  <a:cubicBezTo>
                    <a:pt x="3332" y="3934"/>
                    <a:pt x="3322" y="3934"/>
                    <a:pt x="3315" y="3937"/>
                  </a:cubicBezTo>
                  <a:cubicBezTo>
                    <a:pt x="3309" y="3937"/>
                    <a:pt x="3305" y="3937"/>
                    <a:pt x="3302" y="3937"/>
                  </a:cubicBezTo>
                  <a:cubicBezTo>
                    <a:pt x="3292" y="3934"/>
                    <a:pt x="3285" y="3934"/>
                    <a:pt x="3275" y="3937"/>
                  </a:cubicBezTo>
                  <a:cubicBezTo>
                    <a:pt x="3279" y="3941"/>
                    <a:pt x="3279" y="3941"/>
                    <a:pt x="3279" y="3941"/>
                  </a:cubicBezTo>
                  <a:cubicBezTo>
                    <a:pt x="3262" y="3947"/>
                    <a:pt x="3238" y="3951"/>
                    <a:pt x="3255" y="3971"/>
                  </a:cubicBezTo>
                  <a:cubicBezTo>
                    <a:pt x="3272" y="3977"/>
                    <a:pt x="3289" y="3977"/>
                    <a:pt x="3302" y="3977"/>
                  </a:cubicBezTo>
                  <a:cubicBezTo>
                    <a:pt x="3339" y="3977"/>
                    <a:pt x="3376" y="3981"/>
                    <a:pt x="3409" y="3971"/>
                  </a:cubicBezTo>
                  <a:cubicBezTo>
                    <a:pt x="3413" y="3967"/>
                    <a:pt x="3419" y="3967"/>
                    <a:pt x="3419" y="3961"/>
                  </a:cubicBezTo>
                  <a:lnTo>
                    <a:pt x="3419" y="3957"/>
                  </a:lnTo>
                  <a:cubicBezTo>
                    <a:pt x="3426" y="3961"/>
                    <a:pt x="3436" y="3964"/>
                    <a:pt x="3446" y="3967"/>
                  </a:cubicBezTo>
                  <a:cubicBezTo>
                    <a:pt x="3473" y="3967"/>
                    <a:pt x="3500" y="3971"/>
                    <a:pt x="3524" y="3957"/>
                  </a:cubicBezTo>
                  <a:lnTo>
                    <a:pt x="3524" y="3961"/>
                  </a:lnTo>
                  <a:cubicBezTo>
                    <a:pt x="3537" y="3964"/>
                    <a:pt x="3547" y="3964"/>
                    <a:pt x="3557" y="3961"/>
                  </a:cubicBezTo>
                  <a:cubicBezTo>
                    <a:pt x="3561" y="3957"/>
                    <a:pt x="3561" y="3957"/>
                    <a:pt x="3561" y="3954"/>
                  </a:cubicBezTo>
                  <a:cubicBezTo>
                    <a:pt x="3561" y="3957"/>
                    <a:pt x="3564" y="3957"/>
                    <a:pt x="3567" y="3957"/>
                  </a:cubicBezTo>
                  <a:cubicBezTo>
                    <a:pt x="3561" y="3961"/>
                    <a:pt x="3554" y="3964"/>
                    <a:pt x="3547" y="3967"/>
                  </a:cubicBezTo>
                  <a:cubicBezTo>
                    <a:pt x="3547" y="3967"/>
                    <a:pt x="3547" y="3971"/>
                    <a:pt x="3544" y="3974"/>
                  </a:cubicBezTo>
                  <a:lnTo>
                    <a:pt x="3544" y="3974"/>
                  </a:lnTo>
                  <a:cubicBezTo>
                    <a:pt x="3517" y="3974"/>
                    <a:pt x="3487" y="3974"/>
                    <a:pt x="3457" y="3974"/>
                  </a:cubicBezTo>
                  <a:cubicBezTo>
                    <a:pt x="3413" y="3977"/>
                    <a:pt x="3369" y="3981"/>
                    <a:pt x="3325" y="3984"/>
                  </a:cubicBezTo>
                  <a:cubicBezTo>
                    <a:pt x="3315" y="3984"/>
                    <a:pt x="3302" y="3984"/>
                    <a:pt x="3292" y="3984"/>
                  </a:cubicBezTo>
                  <a:cubicBezTo>
                    <a:pt x="3279" y="3991"/>
                    <a:pt x="3262" y="3988"/>
                    <a:pt x="3248" y="3991"/>
                  </a:cubicBezTo>
                  <a:cubicBezTo>
                    <a:pt x="3252" y="3994"/>
                    <a:pt x="3252" y="3994"/>
                    <a:pt x="3252" y="3994"/>
                  </a:cubicBezTo>
                  <a:cubicBezTo>
                    <a:pt x="3245" y="3994"/>
                    <a:pt x="3242" y="3991"/>
                    <a:pt x="3238" y="3991"/>
                  </a:cubicBezTo>
                  <a:cubicBezTo>
                    <a:pt x="3232" y="3991"/>
                    <a:pt x="3228" y="3991"/>
                    <a:pt x="3225" y="3991"/>
                  </a:cubicBezTo>
                  <a:cubicBezTo>
                    <a:pt x="3222" y="3991"/>
                    <a:pt x="3215" y="3994"/>
                    <a:pt x="3211" y="3994"/>
                  </a:cubicBezTo>
                  <a:cubicBezTo>
                    <a:pt x="3208" y="3998"/>
                    <a:pt x="3201" y="3998"/>
                    <a:pt x="3195" y="3994"/>
                  </a:cubicBezTo>
                  <a:cubicBezTo>
                    <a:pt x="3181" y="3994"/>
                    <a:pt x="3164" y="3994"/>
                    <a:pt x="3151" y="3994"/>
                  </a:cubicBezTo>
                  <a:cubicBezTo>
                    <a:pt x="3138" y="3998"/>
                    <a:pt x="3121" y="3994"/>
                    <a:pt x="3107" y="4001"/>
                  </a:cubicBezTo>
                  <a:cubicBezTo>
                    <a:pt x="3104" y="4001"/>
                    <a:pt x="3101" y="4001"/>
                    <a:pt x="3094" y="4001"/>
                  </a:cubicBezTo>
                  <a:cubicBezTo>
                    <a:pt x="3090" y="3998"/>
                    <a:pt x="3087" y="3998"/>
                    <a:pt x="3081" y="4001"/>
                  </a:cubicBezTo>
                  <a:cubicBezTo>
                    <a:pt x="3013" y="4008"/>
                    <a:pt x="2946" y="4021"/>
                    <a:pt x="2876" y="4021"/>
                  </a:cubicBezTo>
                  <a:cubicBezTo>
                    <a:pt x="2846" y="4035"/>
                    <a:pt x="2812" y="4024"/>
                    <a:pt x="2782" y="4035"/>
                  </a:cubicBezTo>
                  <a:cubicBezTo>
                    <a:pt x="2779" y="4035"/>
                    <a:pt x="2775" y="4031"/>
                    <a:pt x="2772" y="4031"/>
                  </a:cubicBezTo>
                  <a:cubicBezTo>
                    <a:pt x="2752" y="4028"/>
                    <a:pt x="2728" y="4035"/>
                    <a:pt x="2708" y="4038"/>
                  </a:cubicBezTo>
                  <a:cubicBezTo>
                    <a:pt x="2671" y="4045"/>
                    <a:pt x="2634" y="4045"/>
                    <a:pt x="2600" y="4058"/>
                  </a:cubicBezTo>
                  <a:cubicBezTo>
                    <a:pt x="2557" y="4055"/>
                    <a:pt x="2517" y="4068"/>
                    <a:pt x="2476" y="4065"/>
                  </a:cubicBezTo>
                  <a:cubicBezTo>
                    <a:pt x="2456" y="4078"/>
                    <a:pt x="2426" y="4071"/>
                    <a:pt x="2409" y="4085"/>
                  </a:cubicBezTo>
                  <a:lnTo>
                    <a:pt x="2409" y="4085"/>
                  </a:lnTo>
                  <a:lnTo>
                    <a:pt x="2409" y="4085"/>
                  </a:lnTo>
                  <a:cubicBezTo>
                    <a:pt x="2406" y="4081"/>
                    <a:pt x="2403" y="4085"/>
                    <a:pt x="2399" y="4085"/>
                  </a:cubicBezTo>
                  <a:cubicBezTo>
                    <a:pt x="2399" y="4085"/>
                    <a:pt x="2399" y="4088"/>
                    <a:pt x="2403" y="4088"/>
                  </a:cubicBezTo>
                  <a:cubicBezTo>
                    <a:pt x="2399" y="4088"/>
                    <a:pt x="2399" y="4085"/>
                    <a:pt x="2399" y="4085"/>
                  </a:cubicBezTo>
                  <a:cubicBezTo>
                    <a:pt x="2372" y="4085"/>
                    <a:pt x="2346" y="4081"/>
                    <a:pt x="2318" y="4092"/>
                  </a:cubicBezTo>
                  <a:cubicBezTo>
                    <a:pt x="2292" y="4092"/>
                    <a:pt x="2268" y="4092"/>
                    <a:pt x="2245" y="4102"/>
                  </a:cubicBezTo>
                  <a:lnTo>
                    <a:pt x="2245" y="4102"/>
                  </a:lnTo>
                  <a:cubicBezTo>
                    <a:pt x="2208" y="4105"/>
                    <a:pt x="2171" y="4102"/>
                    <a:pt x="2137" y="4112"/>
                  </a:cubicBezTo>
                  <a:lnTo>
                    <a:pt x="2137" y="4112"/>
                  </a:lnTo>
                  <a:cubicBezTo>
                    <a:pt x="2131" y="4112"/>
                    <a:pt x="2121" y="4112"/>
                    <a:pt x="2114" y="4112"/>
                  </a:cubicBezTo>
                  <a:lnTo>
                    <a:pt x="2114" y="4112"/>
                  </a:lnTo>
                  <a:lnTo>
                    <a:pt x="2114" y="4112"/>
                  </a:lnTo>
                  <a:cubicBezTo>
                    <a:pt x="2097" y="4112"/>
                    <a:pt x="2084" y="4115"/>
                    <a:pt x="2067" y="4118"/>
                  </a:cubicBezTo>
                  <a:cubicBezTo>
                    <a:pt x="2067" y="4118"/>
                    <a:pt x="2064" y="4118"/>
                    <a:pt x="2060" y="4122"/>
                  </a:cubicBezTo>
                  <a:cubicBezTo>
                    <a:pt x="2054" y="4122"/>
                    <a:pt x="2043" y="4122"/>
                    <a:pt x="2036" y="4125"/>
                  </a:cubicBezTo>
                  <a:cubicBezTo>
                    <a:pt x="2033" y="4122"/>
                    <a:pt x="2030" y="4122"/>
                    <a:pt x="2023" y="4122"/>
                  </a:cubicBezTo>
                  <a:cubicBezTo>
                    <a:pt x="2023" y="4125"/>
                    <a:pt x="2020" y="4128"/>
                    <a:pt x="2020" y="4128"/>
                  </a:cubicBezTo>
                  <a:cubicBezTo>
                    <a:pt x="1944" y="4132"/>
                    <a:pt x="1866" y="4125"/>
                    <a:pt x="1793" y="4142"/>
                  </a:cubicBezTo>
                  <a:lnTo>
                    <a:pt x="1793" y="4142"/>
                  </a:lnTo>
                  <a:lnTo>
                    <a:pt x="1793" y="4142"/>
                  </a:lnTo>
                  <a:cubicBezTo>
                    <a:pt x="1726" y="4142"/>
                    <a:pt x="1658" y="4152"/>
                    <a:pt x="1588" y="4162"/>
                  </a:cubicBezTo>
                  <a:cubicBezTo>
                    <a:pt x="1578" y="4162"/>
                    <a:pt x="1564" y="4166"/>
                    <a:pt x="1554" y="4166"/>
                  </a:cubicBezTo>
                  <a:cubicBezTo>
                    <a:pt x="1467" y="4166"/>
                    <a:pt x="1383" y="4182"/>
                    <a:pt x="1296" y="4192"/>
                  </a:cubicBezTo>
                  <a:lnTo>
                    <a:pt x="1296" y="4192"/>
                  </a:lnTo>
                  <a:cubicBezTo>
                    <a:pt x="1286" y="4196"/>
                    <a:pt x="1276" y="4196"/>
                    <a:pt x="1262" y="4196"/>
                  </a:cubicBezTo>
                  <a:lnTo>
                    <a:pt x="1262" y="4196"/>
                  </a:lnTo>
                  <a:lnTo>
                    <a:pt x="1262" y="4196"/>
                  </a:lnTo>
                  <a:cubicBezTo>
                    <a:pt x="1249" y="4196"/>
                    <a:pt x="1232" y="4199"/>
                    <a:pt x="1219" y="4202"/>
                  </a:cubicBezTo>
                  <a:cubicBezTo>
                    <a:pt x="1212" y="4206"/>
                    <a:pt x="1205" y="4206"/>
                    <a:pt x="1198" y="4206"/>
                  </a:cubicBezTo>
                  <a:lnTo>
                    <a:pt x="1198" y="4206"/>
                  </a:lnTo>
                  <a:lnTo>
                    <a:pt x="1198" y="4206"/>
                  </a:lnTo>
                  <a:cubicBezTo>
                    <a:pt x="1188" y="4206"/>
                    <a:pt x="1178" y="4209"/>
                    <a:pt x="1172" y="4213"/>
                  </a:cubicBezTo>
                  <a:lnTo>
                    <a:pt x="1172" y="4213"/>
                  </a:lnTo>
                  <a:cubicBezTo>
                    <a:pt x="1148" y="4209"/>
                    <a:pt x="1128" y="4209"/>
                    <a:pt x="1108" y="4216"/>
                  </a:cubicBezTo>
                  <a:lnTo>
                    <a:pt x="1108" y="4216"/>
                  </a:lnTo>
                  <a:cubicBezTo>
                    <a:pt x="1094" y="4216"/>
                    <a:pt x="1084" y="4216"/>
                    <a:pt x="1071" y="4213"/>
                  </a:cubicBezTo>
                  <a:cubicBezTo>
                    <a:pt x="1064" y="4216"/>
                    <a:pt x="1061" y="4219"/>
                    <a:pt x="1054" y="4223"/>
                  </a:cubicBezTo>
                  <a:cubicBezTo>
                    <a:pt x="1051" y="4223"/>
                    <a:pt x="1048" y="4223"/>
                    <a:pt x="1044" y="4223"/>
                  </a:cubicBezTo>
                  <a:lnTo>
                    <a:pt x="1044" y="4223"/>
                  </a:lnTo>
                  <a:cubicBezTo>
                    <a:pt x="1017" y="4226"/>
                    <a:pt x="990" y="4219"/>
                    <a:pt x="964" y="4233"/>
                  </a:cubicBezTo>
                  <a:lnTo>
                    <a:pt x="964" y="4233"/>
                  </a:lnTo>
                  <a:cubicBezTo>
                    <a:pt x="950" y="4229"/>
                    <a:pt x="933" y="4229"/>
                    <a:pt x="916" y="4233"/>
                  </a:cubicBezTo>
                  <a:cubicBezTo>
                    <a:pt x="876" y="4233"/>
                    <a:pt x="833" y="4233"/>
                    <a:pt x="796" y="4239"/>
                  </a:cubicBezTo>
                  <a:cubicBezTo>
                    <a:pt x="712" y="4246"/>
                    <a:pt x="628" y="4253"/>
                    <a:pt x="544" y="4256"/>
                  </a:cubicBezTo>
                  <a:cubicBezTo>
                    <a:pt x="490" y="4259"/>
                    <a:pt x="440" y="4263"/>
                    <a:pt x="386" y="4270"/>
                  </a:cubicBezTo>
                  <a:cubicBezTo>
                    <a:pt x="359" y="4270"/>
                    <a:pt x="333" y="4266"/>
                    <a:pt x="306" y="4276"/>
                  </a:cubicBezTo>
                  <a:cubicBezTo>
                    <a:pt x="302" y="4276"/>
                    <a:pt x="302" y="4276"/>
                    <a:pt x="299" y="4276"/>
                  </a:cubicBezTo>
                  <a:lnTo>
                    <a:pt x="299" y="4276"/>
                  </a:lnTo>
                  <a:cubicBezTo>
                    <a:pt x="292" y="4273"/>
                    <a:pt x="286" y="4273"/>
                    <a:pt x="282" y="4276"/>
                  </a:cubicBezTo>
                  <a:cubicBezTo>
                    <a:pt x="272" y="4276"/>
                    <a:pt x="265" y="4280"/>
                    <a:pt x="259" y="4280"/>
                  </a:cubicBezTo>
                  <a:lnTo>
                    <a:pt x="259" y="4280"/>
                  </a:lnTo>
                  <a:lnTo>
                    <a:pt x="259" y="4280"/>
                  </a:lnTo>
                  <a:cubicBezTo>
                    <a:pt x="219" y="4276"/>
                    <a:pt x="178" y="4283"/>
                    <a:pt x="141" y="4290"/>
                  </a:cubicBezTo>
                  <a:cubicBezTo>
                    <a:pt x="124" y="4293"/>
                    <a:pt x="114" y="4293"/>
                    <a:pt x="104" y="4286"/>
                  </a:cubicBezTo>
                  <a:cubicBezTo>
                    <a:pt x="94" y="4290"/>
                    <a:pt x="87" y="4293"/>
                    <a:pt x="77" y="4296"/>
                  </a:cubicBezTo>
                  <a:lnTo>
                    <a:pt x="77" y="4296"/>
                  </a:lnTo>
                  <a:lnTo>
                    <a:pt x="77" y="4296"/>
                  </a:lnTo>
                  <a:cubicBezTo>
                    <a:pt x="51" y="4300"/>
                    <a:pt x="24" y="4303"/>
                    <a:pt x="0" y="4306"/>
                  </a:cubicBezTo>
                  <a:cubicBezTo>
                    <a:pt x="20" y="4320"/>
                    <a:pt x="40" y="4320"/>
                    <a:pt x="64" y="4317"/>
                  </a:cubicBezTo>
                  <a:cubicBezTo>
                    <a:pt x="71" y="4317"/>
                    <a:pt x="81" y="4320"/>
                    <a:pt x="87" y="4323"/>
                  </a:cubicBezTo>
                  <a:lnTo>
                    <a:pt x="87" y="4323"/>
                  </a:lnTo>
                  <a:cubicBezTo>
                    <a:pt x="91" y="4320"/>
                    <a:pt x="98" y="4320"/>
                    <a:pt x="101" y="4320"/>
                  </a:cubicBezTo>
                  <a:cubicBezTo>
                    <a:pt x="114" y="4320"/>
                    <a:pt x="124" y="4323"/>
                    <a:pt x="134" y="4323"/>
                  </a:cubicBezTo>
                  <a:cubicBezTo>
                    <a:pt x="171" y="4327"/>
                    <a:pt x="205" y="4330"/>
                    <a:pt x="232" y="4306"/>
                  </a:cubicBezTo>
                  <a:cubicBezTo>
                    <a:pt x="232" y="4306"/>
                    <a:pt x="235" y="4310"/>
                    <a:pt x="238" y="4310"/>
                  </a:cubicBezTo>
                  <a:cubicBezTo>
                    <a:pt x="248" y="4310"/>
                    <a:pt x="259" y="4306"/>
                    <a:pt x="269" y="4306"/>
                  </a:cubicBezTo>
                  <a:cubicBezTo>
                    <a:pt x="276" y="4306"/>
                    <a:pt x="282" y="4306"/>
                    <a:pt x="286" y="4303"/>
                  </a:cubicBezTo>
                  <a:cubicBezTo>
                    <a:pt x="289" y="4303"/>
                    <a:pt x="292" y="4303"/>
                    <a:pt x="292" y="4300"/>
                  </a:cubicBezTo>
                  <a:cubicBezTo>
                    <a:pt x="296" y="4303"/>
                    <a:pt x="302" y="4303"/>
                    <a:pt x="306" y="4303"/>
                  </a:cubicBezTo>
                  <a:lnTo>
                    <a:pt x="309" y="4300"/>
                  </a:lnTo>
                  <a:cubicBezTo>
                    <a:pt x="312" y="4300"/>
                    <a:pt x="316" y="4300"/>
                    <a:pt x="319" y="4300"/>
                  </a:cubicBezTo>
                  <a:cubicBezTo>
                    <a:pt x="326" y="4303"/>
                    <a:pt x="333" y="4300"/>
                    <a:pt x="339" y="4300"/>
                  </a:cubicBezTo>
                  <a:cubicBezTo>
                    <a:pt x="369" y="4300"/>
                    <a:pt x="400" y="4300"/>
                    <a:pt x="433" y="4300"/>
                  </a:cubicBezTo>
                  <a:cubicBezTo>
                    <a:pt x="581" y="4303"/>
                    <a:pt x="722" y="4280"/>
                    <a:pt x="869" y="4270"/>
                  </a:cubicBezTo>
                  <a:cubicBezTo>
                    <a:pt x="893" y="4263"/>
                    <a:pt x="920" y="4263"/>
                    <a:pt x="950" y="4259"/>
                  </a:cubicBezTo>
                  <a:cubicBezTo>
                    <a:pt x="957" y="4259"/>
                    <a:pt x="964" y="4259"/>
                    <a:pt x="967" y="4259"/>
                  </a:cubicBezTo>
                  <a:cubicBezTo>
                    <a:pt x="984" y="4253"/>
                    <a:pt x="1001" y="4253"/>
                    <a:pt x="1014" y="4249"/>
                  </a:cubicBezTo>
                  <a:cubicBezTo>
                    <a:pt x="1024" y="4249"/>
                    <a:pt x="1031" y="4249"/>
                    <a:pt x="1041" y="4246"/>
                  </a:cubicBezTo>
                  <a:lnTo>
                    <a:pt x="1044" y="4249"/>
                  </a:lnTo>
                  <a:cubicBezTo>
                    <a:pt x="1058" y="4249"/>
                    <a:pt x="1071" y="4249"/>
                    <a:pt x="1081" y="4249"/>
                  </a:cubicBezTo>
                  <a:cubicBezTo>
                    <a:pt x="1098" y="4246"/>
                    <a:pt x="1115" y="4243"/>
                    <a:pt x="1135" y="4243"/>
                  </a:cubicBezTo>
                  <a:cubicBezTo>
                    <a:pt x="1141" y="4243"/>
                    <a:pt x="1151" y="4239"/>
                    <a:pt x="1158" y="4239"/>
                  </a:cubicBezTo>
                  <a:cubicBezTo>
                    <a:pt x="1165" y="4236"/>
                    <a:pt x="1172" y="4236"/>
                    <a:pt x="1178" y="4233"/>
                  </a:cubicBezTo>
                  <a:cubicBezTo>
                    <a:pt x="1185" y="4233"/>
                    <a:pt x="1192" y="4233"/>
                    <a:pt x="1198" y="4229"/>
                  </a:cubicBezTo>
                  <a:cubicBezTo>
                    <a:pt x="1202" y="4229"/>
                    <a:pt x="1205" y="4229"/>
                    <a:pt x="1205" y="4233"/>
                  </a:cubicBezTo>
                  <a:cubicBezTo>
                    <a:pt x="1212" y="4233"/>
                    <a:pt x="1215" y="4233"/>
                    <a:pt x="1222" y="4233"/>
                  </a:cubicBezTo>
                  <a:cubicBezTo>
                    <a:pt x="1229" y="4233"/>
                    <a:pt x="1232" y="4233"/>
                    <a:pt x="1239" y="4233"/>
                  </a:cubicBezTo>
                  <a:cubicBezTo>
                    <a:pt x="1242" y="4229"/>
                    <a:pt x="1249" y="4229"/>
                    <a:pt x="1252" y="4229"/>
                  </a:cubicBezTo>
                  <a:cubicBezTo>
                    <a:pt x="1259" y="4226"/>
                    <a:pt x="1269" y="4226"/>
                    <a:pt x="1276" y="4226"/>
                  </a:cubicBezTo>
                  <a:cubicBezTo>
                    <a:pt x="1296" y="4226"/>
                    <a:pt x="1316" y="4226"/>
                    <a:pt x="1326" y="4213"/>
                  </a:cubicBezTo>
                  <a:cubicBezTo>
                    <a:pt x="1329" y="4213"/>
                    <a:pt x="1329" y="4213"/>
                    <a:pt x="1329" y="4213"/>
                  </a:cubicBezTo>
                  <a:cubicBezTo>
                    <a:pt x="1420" y="4223"/>
                    <a:pt x="1504" y="4206"/>
                    <a:pt x="1591" y="4192"/>
                  </a:cubicBezTo>
                  <a:cubicBezTo>
                    <a:pt x="1594" y="4192"/>
                    <a:pt x="1601" y="4189"/>
                    <a:pt x="1605" y="4189"/>
                  </a:cubicBezTo>
                  <a:cubicBezTo>
                    <a:pt x="1662" y="4199"/>
                    <a:pt x="1759" y="4189"/>
                    <a:pt x="1799" y="4166"/>
                  </a:cubicBezTo>
                  <a:cubicBezTo>
                    <a:pt x="1799" y="4166"/>
                    <a:pt x="1803" y="4166"/>
                    <a:pt x="1803" y="4162"/>
                  </a:cubicBezTo>
                  <a:cubicBezTo>
                    <a:pt x="1809" y="4162"/>
                    <a:pt x="1813" y="4156"/>
                    <a:pt x="1819" y="4162"/>
                  </a:cubicBezTo>
                  <a:cubicBezTo>
                    <a:pt x="1823" y="4162"/>
                    <a:pt x="1826" y="4162"/>
                    <a:pt x="1826" y="4162"/>
                  </a:cubicBezTo>
                  <a:cubicBezTo>
                    <a:pt x="1830" y="4162"/>
                    <a:pt x="1833" y="4162"/>
                    <a:pt x="1836" y="4162"/>
                  </a:cubicBezTo>
                  <a:cubicBezTo>
                    <a:pt x="1836" y="4162"/>
                    <a:pt x="1840" y="4162"/>
                    <a:pt x="1843" y="4162"/>
                  </a:cubicBezTo>
                  <a:cubicBezTo>
                    <a:pt x="1850" y="4162"/>
                    <a:pt x="1860" y="4166"/>
                    <a:pt x="1866" y="4169"/>
                  </a:cubicBezTo>
                  <a:cubicBezTo>
                    <a:pt x="1923" y="4172"/>
                    <a:pt x="1974" y="4159"/>
                    <a:pt x="2030" y="4159"/>
                  </a:cubicBezTo>
                  <a:cubicBezTo>
                    <a:pt x="2040" y="4156"/>
                    <a:pt x="2047" y="4152"/>
                    <a:pt x="2057" y="4149"/>
                  </a:cubicBezTo>
                  <a:cubicBezTo>
                    <a:pt x="2080" y="4138"/>
                    <a:pt x="2107" y="4145"/>
                    <a:pt x="2131" y="4142"/>
                  </a:cubicBezTo>
                  <a:cubicBezTo>
                    <a:pt x="2144" y="4142"/>
                    <a:pt x="2161" y="4142"/>
                    <a:pt x="2174" y="4138"/>
                  </a:cubicBezTo>
                  <a:cubicBezTo>
                    <a:pt x="2174" y="4138"/>
                    <a:pt x="2178" y="4138"/>
                    <a:pt x="2181" y="4135"/>
                  </a:cubicBezTo>
                  <a:cubicBezTo>
                    <a:pt x="2201" y="4145"/>
                    <a:pt x="2225" y="4145"/>
                    <a:pt x="2241" y="4128"/>
                  </a:cubicBezTo>
                  <a:cubicBezTo>
                    <a:pt x="2245" y="4128"/>
                    <a:pt x="2245" y="4128"/>
                    <a:pt x="2248" y="4128"/>
                  </a:cubicBezTo>
                  <a:cubicBezTo>
                    <a:pt x="2282" y="4138"/>
                    <a:pt x="2312" y="4128"/>
                    <a:pt x="2346" y="4122"/>
                  </a:cubicBezTo>
                  <a:cubicBezTo>
                    <a:pt x="2359" y="4122"/>
                    <a:pt x="2369" y="4118"/>
                    <a:pt x="2372" y="4112"/>
                  </a:cubicBezTo>
                  <a:lnTo>
                    <a:pt x="2372" y="4112"/>
                  </a:lnTo>
                  <a:cubicBezTo>
                    <a:pt x="2379" y="4112"/>
                    <a:pt x="2386" y="4112"/>
                    <a:pt x="2393" y="4112"/>
                  </a:cubicBezTo>
                  <a:cubicBezTo>
                    <a:pt x="2466" y="4115"/>
                    <a:pt x="2537" y="4095"/>
                    <a:pt x="2611" y="4085"/>
                  </a:cubicBezTo>
                  <a:cubicBezTo>
                    <a:pt x="2624" y="4081"/>
                    <a:pt x="2637" y="4078"/>
                    <a:pt x="2644" y="4068"/>
                  </a:cubicBezTo>
                  <a:cubicBezTo>
                    <a:pt x="2704" y="4088"/>
                    <a:pt x="2758" y="4078"/>
                    <a:pt x="2812" y="4055"/>
                  </a:cubicBezTo>
                  <a:cubicBezTo>
                    <a:pt x="2812" y="4051"/>
                    <a:pt x="2812" y="4051"/>
                    <a:pt x="2812" y="4048"/>
                  </a:cubicBezTo>
                  <a:lnTo>
                    <a:pt x="2812" y="4048"/>
                  </a:lnTo>
                  <a:cubicBezTo>
                    <a:pt x="2849" y="4048"/>
                    <a:pt x="2882" y="4048"/>
                    <a:pt x="2916" y="4041"/>
                  </a:cubicBezTo>
                  <a:cubicBezTo>
                    <a:pt x="3054" y="4021"/>
                    <a:pt x="3195" y="4024"/>
                    <a:pt x="3332" y="4004"/>
                  </a:cubicBezTo>
                  <a:lnTo>
                    <a:pt x="3332" y="4004"/>
                  </a:lnTo>
                  <a:cubicBezTo>
                    <a:pt x="3426" y="3998"/>
                    <a:pt x="3520" y="3998"/>
                    <a:pt x="3614" y="3984"/>
                  </a:cubicBezTo>
                  <a:cubicBezTo>
                    <a:pt x="3678" y="3984"/>
                    <a:pt x="3742" y="3974"/>
                    <a:pt x="3809" y="3967"/>
                  </a:cubicBezTo>
                  <a:cubicBezTo>
                    <a:pt x="3856" y="3974"/>
                    <a:pt x="3900" y="3957"/>
                    <a:pt x="3947" y="3954"/>
                  </a:cubicBezTo>
                  <a:cubicBezTo>
                    <a:pt x="3963" y="3957"/>
                    <a:pt x="3983" y="3951"/>
                    <a:pt x="3997" y="3964"/>
                  </a:cubicBezTo>
                  <a:cubicBezTo>
                    <a:pt x="4004" y="3964"/>
                    <a:pt x="4007" y="3964"/>
                    <a:pt x="4010" y="3964"/>
                  </a:cubicBezTo>
                  <a:cubicBezTo>
                    <a:pt x="4037" y="3967"/>
                    <a:pt x="4061" y="3977"/>
                    <a:pt x="4064" y="3947"/>
                  </a:cubicBezTo>
                  <a:lnTo>
                    <a:pt x="4064" y="3947"/>
                  </a:lnTo>
                  <a:lnTo>
                    <a:pt x="4064" y="3947"/>
                  </a:lnTo>
                  <a:cubicBezTo>
                    <a:pt x="4064" y="3927"/>
                    <a:pt x="4040" y="3920"/>
                    <a:pt x="4024" y="3910"/>
                  </a:cubicBezTo>
                  <a:lnTo>
                    <a:pt x="4024" y="3910"/>
                  </a:lnTo>
                  <a:cubicBezTo>
                    <a:pt x="4014" y="3890"/>
                    <a:pt x="4004" y="3874"/>
                    <a:pt x="3993" y="3857"/>
                  </a:cubicBezTo>
                  <a:cubicBezTo>
                    <a:pt x="3993" y="3853"/>
                    <a:pt x="3997" y="3850"/>
                    <a:pt x="3997" y="3847"/>
                  </a:cubicBezTo>
                  <a:cubicBezTo>
                    <a:pt x="3997" y="3840"/>
                    <a:pt x="3997" y="3833"/>
                    <a:pt x="3993" y="3827"/>
                  </a:cubicBezTo>
                  <a:cubicBezTo>
                    <a:pt x="3993" y="3823"/>
                    <a:pt x="3990" y="3816"/>
                    <a:pt x="3987" y="3810"/>
                  </a:cubicBezTo>
                  <a:cubicBezTo>
                    <a:pt x="3967" y="3776"/>
                    <a:pt x="3967" y="3736"/>
                    <a:pt x="3930" y="3706"/>
                  </a:cubicBezTo>
                  <a:cubicBezTo>
                    <a:pt x="3926" y="3706"/>
                    <a:pt x="3923" y="3706"/>
                    <a:pt x="3923" y="3706"/>
                  </a:cubicBezTo>
                  <a:lnTo>
                    <a:pt x="3923" y="3706"/>
                  </a:lnTo>
                  <a:cubicBezTo>
                    <a:pt x="3943" y="3679"/>
                    <a:pt x="3926" y="3655"/>
                    <a:pt x="3903" y="3635"/>
                  </a:cubicBezTo>
                  <a:cubicBezTo>
                    <a:pt x="3900" y="3635"/>
                    <a:pt x="3900" y="3635"/>
                    <a:pt x="3896" y="3635"/>
                  </a:cubicBezTo>
                  <a:lnTo>
                    <a:pt x="3896" y="3635"/>
                  </a:lnTo>
                  <a:cubicBezTo>
                    <a:pt x="3913" y="3618"/>
                    <a:pt x="3913" y="3605"/>
                    <a:pt x="3896" y="3588"/>
                  </a:cubicBezTo>
                  <a:cubicBezTo>
                    <a:pt x="3889" y="3588"/>
                    <a:pt x="3886" y="3588"/>
                    <a:pt x="3883" y="3588"/>
                  </a:cubicBezTo>
                  <a:lnTo>
                    <a:pt x="3883" y="3588"/>
                  </a:lnTo>
                  <a:cubicBezTo>
                    <a:pt x="3879" y="3555"/>
                    <a:pt x="3873" y="3521"/>
                    <a:pt x="3866" y="3488"/>
                  </a:cubicBezTo>
                  <a:lnTo>
                    <a:pt x="3866" y="3488"/>
                  </a:lnTo>
                  <a:cubicBezTo>
                    <a:pt x="3873" y="3467"/>
                    <a:pt x="3866" y="3450"/>
                    <a:pt x="3853" y="3434"/>
                  </a:cubicBezTo>
                  <a:cubicBezTo>
                    <a:pt x="3826" y="3460"/>
                    <a:pt x="3853" y="3494"/>
                    <a:pt x="3846" y="3524"/>
                  </a:cubicBezTo>
                  <a:cubicBezTo>
                    <a:pt x="3849" y="3524"/>
                    <a:pt x="3853" y="3524"/>
                    <a:pt x="3853" y="3524"/>
                  </a:cubicBezTo>
                  <a:cubicBezTo>
                    <a:pt x="3856" y="3541"/>
                    <a:pt x="3856" y="3555"/>
                    <a:pt x="3859" y="3568"/>
                  </a:cubicBezTo>
                  <a:cubicBezTo>
                    <a:pt x="3869" y="3578"/>
                    <a:pt x="3869" y="3588"/>
                    <a:pt x="3869" y="3598"/>
                  </a:cubicBezTo>
                  <a:lnTo>
                    <a:pt x="3869" y="3598"/>
                  </a:lnTo>
                  <a:cubicBezTo>
                    <a:pt x="3866" y="3602"/>
                    <a:pt x="3863" y="3605"/>
                    <a:pt x="3859" y="3608"/>
                  </a:cubicBezTo>
                  <a:lnTo>
                    <a:pt x="3856" y="3608"/>
                  </a:lnTo>
                  <a:cubicBezTo>
                    <a:pt x="3863" y="3602"/>
                    <a:pt x="3859" y="3595"/>
                    <a:pt x="3856" y="3588"/>
                  </a:cubicBezTo>
                  <a:cubicBezTo>
                    <a:pt x="3853" y="3581"/>
                    <a:pt x="3846" y="3571"/>
                    <a:pt x="3843" y="3561"/>
                  </a:cubicBezTo>
                  <a:cubicBezTo>
                    <a:pt x="3843" y="3558"/>
                    <a:pt x="3839" y="3555"/>
                    <a:pt x="3839" y="3551"/>
                  </a:cubicBezTo>
                  <a:cubicBezTo>
                    <a:pt x="3836" y="3548"/>
                    <a:pt x="3832" y="3541"/>
                    <a:pt x="3829" y="3538"/>
                  </a:cubicBezTo>
                  <a:cubicBezTo>
                    <a:pt x="3826" y="3534"/>
                    <a:pt x="3822" y="3531"/>
                    <a:pt x="3822" y="3528"/>
                  </a:cubicBezTo>
                  <a:cubicBezTo>
                    <a:pt x="3816" y="3524"/>
                    <a:pt x="3812" y="3521"/>
                    <a:pt x="3809" y="3518"/>
                  </a:cubicBezTo>
                  <a:cubicBezTo>
                    <a:pt x="3809" y="3518"/>
                    <a:pt x="3809" y="3514"/>
                    <a:pt x="3806" y="3514"/>
                  </a:cubicBezTo>
                  <a:cubicBezTo>
                    <a:pt x="3799" y="3501"/>
                    <a:pt x="3792" y="3488"/>
                    <a:pt x="3786" y="3474"/>
                  </a:cubicBezTo>
                  <a:cubicBezTo>
                    <a:pt x="3779" y="3454"/>
                    <a:pt x="3762" y="3447"/>
                    <a:pt x="3738" y="3450"/>
                  </a:cubicBezTo>
                  <a:lnTo>
                    <a:pt x="3738" y="3450"/>
                  </a:lnTo>
                  <a:cubicBezTo>
                    <a:pt x="3708" y="3450"/>
                    <a:pt x="3678" y="3450"/>
                    <a:pt x="3648" y="3457"/>
                  </a:cubicBezTo>
                  <a:cubicBezTo>
                    <a:pt x="3577" y="3460"/>
                    <a:pt x="3504" y="3464"/>
                    <a:pt x="3433" y="3471"/>
                  </a:cubicBezTo>
                  <a:cubicBezTo>
                    <a:pt x="3416" y="3471"/>
                    <a:pt x="3403" y="3467"/>
                    <a:pt x="3389" y="3477"/>
                  </a:cubicBezTo>
                  <a:cubicBezTo>
                    <a:pt x="3362" y="3471"/>
                    <a:pt x="3332" y="3481"/>
                    <a:pt x="3302" y="3467"/>
                  </a:cubicBezTo>
                  <a:cubicBezTo>
                    <a:pt x="3309" y="3447"/>
                    <a:pt x="3346" y="3444"/>
                    <a:pt x="3352" y="3424"/>
                  </a:cubicBezTo>
                  <a:lnTo>
                    <a:pt x="3352" y="3424"/>
                  </a:lnTo>
                  <a:lnTo>
                    <a:pt x="3352" y="3424"/>
                  </a:lnTo>
                  <a:cubicBezTo>
                    <a:pt x="3396" y="3403"/>
                    <a:pt x="3413" y="3370"/>
                    <a:pt x="3429" y="3340"/>
                  </a:cubicBezTo>
                  <a:cubicBezTo>
                    <a:pt x="3453" y="3296"/>
                    <a:pt x="3477" y="3249"/>
                    <a:pt x="3483" y="3199"/>
                  </a:cubicBezTo>
                  <a:cubicBezTo>
                    <a:pt x="3490" y="3199"/>
                    <a:pt x="3497" y="3195"/>
                    <a:pt x="3504" y="3199"/>
                  </a:cubicBezTo>
                  <a:cubicBezTo>
                    <a:pt x="3514" y="3199"/>
                    <a:pt x="3524" y="3199"/>
                    <a:pt x="3530" y="3195"/>
                  </a:cubicBezTo>
                  <a:lnTo>
                    <a:pt x="3530" y="3195"/>
                  </a:lnTo>
                  <a:cubicBezTo>
                    <a:pt x="3537" y="3202"/>
                    <a:pt x="3547" y="3209"/>
                    <a:pt x="3557" y="3212"/>
                  </a:cubicBezTo>
                  <a:lnTo>
                    <a:pt x="3557" y="3212"/>
                  </a:lnTo>
                  <a:lnTo>
                    <a:pt x="3557" y="3212"/>
                  </a:lnTo>
                  <a:cubicBezTo>
                    <a:pt x="3557" y="3219"/>
                    <a:pt x="3564" y="3222"/>
                    <a:pt x="3571" y="3222"/>
                  </a:cubicBezTo>
                  <a:cubicBezTo>
                    <a:pt x="3584" y="3236"/>
                    <a:pt x="3601" y="3242"/>
                    <a:pt x="3621" y="3249"/>
                  </a:cubicBezTo>
                  <a:lnTo>
                    <a:pt x="3621" y="3249"/>
                  </a:lnTo>
                  <a:lnTo>
                    <a:pt x="3621" y="3249"/>
                  </a:lnTo>
                  <a:lnTo>
                    <a:pt x="3621" y="3249"/>
                  </a:lnTo>
                  <a:cubicBezTo>
                    <a:pt x="3621" y="3256"/>
                    <a:pt x="3624" y="3259"/>
                    <a:pt x="3631" y="3259"/>
                  </a:cubicBezTo>
                  <a:lnTo>
                    <a:pt x="3631" y="3259"/>
                  </a:lnTo>
                  <a:cubicBezTo>
                    <a:pt x="3634" y="3263"/>
                    <a:pt x="3641" y="3266"/>
                    <a:pt x="3648" y="3266"/>
                  </a:cubicBezTo>
                  <a:cubicBezTo>
                    <a:pt x="3651" y="3273"/>
                    <a:pt x="3654" y="3276"/>
                    <a:pt x="3661" y="3276"/>
                  </a:cubicBezTo>
                  <a:cubicBezTo>
                    <a:pt x="3665" y="3276"/>
                    <a:pt x="3665" y="3276"/>
                    <a:pt x="3665" y="3276"/>
                  </a:cubicBezTo>
                  <a:lnTo>
                    <a:pt x="3665" y="3276"/>
                  </a:lnTo>
                  <a:cubicBezTo>
                    <a:pt x="3665" y="3279"/>
                    <a:pt x="3668" y="3283"/>
                    <a:pt x="3675" y="3286"/>
                  </a:cubicBezTo>
                  <a:cubicBezTo>
                    <a:pt x="3678" y="3289"/>
                    <a:pt x="3681" y="3293"/>
                    <a:pt x="3688" y="3293"/>
                  </a:cubicBezTo>
                  <a:cubicBezTo>
                    <a:pt x="3685" y="3293"/>
                    <a:pt x="3681" y="3289"/>
                    <a:pt x="3675" y="3286"/>
                  </a:cubicBezTo>
                  <a:lnTo>
                    <a:pt x="3675" y="3286"/>
                  </a:lnTo>
                  <a:cubicBezTo>
                    <a:pt x="3681" y="3289"/>
                    <a:pt x="3685" y="3293"/>
                    <a:pt x="3688" y="3293"/>
                  </a:cubicBezTo>
                  <a:lnTo>
                    <a:pt x="3688" y="3293"/>
                  </a:lnTo>
                  <a:cubicBezTo>
                    <a:pt x="3691" y="3299"/>
                    <a:pt x="3695" y="3303"/>
                    <a:pt x="3701" y="3303"/>
                  </a:cubicBezTo>
                  <a:cubicBezTo>
                    <a:pt x="3705" y="3303"/>
                    <a:pt x="3705" y="3303"/>
                    <a:pt x="3705" y="3303"/>
                  </a:cubicBezTo>
                  <a:cubicBezTo>
                    <a:pt x="3705" y="3306"/>
                    <a:pt x="3711" y="3310"/>
                    <a:pt x="3715" y="3313"/>
                  </a:cubicBezTo>
                  <a:lnTo>
                    <a:pt x="3715" y="3313"/>
                  </a:lnTo>
                  <a:lnTo>
                    <a:pt x="3715" y="3313"/>
                  </a:lnTo>
                  <a:cubicBezTo>
                    <a:pt x="3722" y="3320"/>
                    <a:pt x="3728" y="3323"/>
                    <a:pt x="3738" y="3323"/>
                  </a:cubicBezTo>
                  <a:cubicBezTo>
                    <a:pt x="3738" y="3330"/>
                    <a:pt x="3742" y="3333"/>
                    <a:pt x="3752" y="3333"/>
                  </a:cubicBezTo>
                  <a:cubicBezTo>
                    <a:pt x="3765" y="3343"/>
                    <a:pt x="3775" y="3353"/>
                    <a:pt x="3792" y="3360"/>
                  </a:cubicBezTo>
                  <a:cubicBezTo>
                    <a:pt x="3799" y="3363"/>
                    <a:pt x="3802" y="3370"/>
                    <a:pt x="3806" y="3373"/>
                  </a:cubicBezTo>
                  <a:cubicBezTo>
                    <a:pt x="3819" y="3383"/>
                    <a:pt x="3829" y="3400"/>
                    <a:pt x="3853" y="3397"/>
                  </a:cubicBezTo>
                  <a:cubicBezTo>
                    <a:pt x="3849" y="3403"/>
                    <a:pt x="3856" y="3413"/>
                    <a:pt x="3859" y="3420"/>
                  </a:cubicBezTo>
                  <a:cubicBezTo>
                    <a:pt x="3883" y="3454"/>
                    <a:pt x="3889" y="3491"/>
                    <a:pt x="3906" y="3524"/>
                  </a:cubicBezTo>
                  <a:cubicBezTo>
                    <a:pt x="3916" y="3541"/>
                    <a:pt x="3920" y="3561"/>
                    <a:pt x="3947" y="3571"/>
                  </a:cubicBezTo>
                  <a:cubicBezTo>
                    <a:pt x="3926" y="3602"/>
                    <a:pt x="3943" y="3625"/>
                    <a:pt x="3963" y="3649"/>
                  </a:cubicBezTo>
                  <a:cubicBezTo>
                    <a:pt x="3967" y="3649"/>
                    <a:pt x="3973" y="3652"/>
                    <a:pt x="3977" y="3652"/>
                  </a:cubicBezTo>
                  <a:lnTo>
                    <a:pt x="3973" y="3652"/>
                  </a:lnTo>
                  <a:cubicBezTo>
                    <a:pt x="3973" y="3655"/>
                    <a:pt x="3973" y="3659"/>
                    <a:pt x="3977" y="3662"/>
                  </a:cubicBezTo>
                  <a:cubicBezTo>
                    <a:pt x="3973" y="3669"/>
                    <a:pt x="3977" y="3675"/>
                    <a:pt x="3983" y="3682"/>
                  </a:cubicBezTo>
                  <a:cubicBezTo>
                    <a:pt x="4004" y="3779"/>
                    <a:pt x="4054" y="3874"/>
                    <a:pt x="4101" y="3967"/>
                  </a:cubicBezTo>
                  <a:cubicBezTo>
                    <a:pt x="4097" y="3967"/>
                    <a:pt x="4094" y="3971"/>
                    <a:pt x="4091" y="3974"/>
                  </a:cubicBezTo>
                  <a:cubicBezTo>
                    <a:pt x="4087" y="3974"/>
                    <a:pt x="4081" y="3977"/>
                    <a:pt x="4077" y="3977"/>
                  </a:cubicBezTo>
                  <a:cubicBezTo>
                    <a:pt x="4054" y="3984"/>
                    <a:pt x="4024" y="3977"/>
                    <a:pt x="4007" y="3998"/>
                  </a:cubicBezTo>
                  <a:cubicBezTo>
                    <a:pt x="4010" y="3998"/>
                    <a:pt x="4010" y="4001"/>
                    <a:pt x="4010" y="4001"/>
                  </a:cubicBezTo>
                  <a:lnTo>
                    <a:pt x="4010" y="4001"/>
                  </a:lnTo>
                  <a:cubicBezTo>
                    <a:pt x="3936" y="3981"/>
                    <a:pt x="3863" y="3977"/>
                    <a:pt x="3789" y="4004"/>
                  </a:cubicBezTo>
                  <a:cubicBezTo>
                    <a:pt x="3792" y="4008"/>
                    <a:pt x="3792" y="4008"/>
                    <a:pt x="3796" y="4011"/>
                  </a:cubicBezTo>
                  <a:cubicBezTo>
                    <a:pt x="3792" y="4011"/>
                    <a:pt x="3789" y="4011"/>
                    <a:pt x="3789" y="4011"/>
                  </a:cubicBezTo>
                  <a:cubicBezTo>
                    <a:pt x="3752" y="4004"/>
                    <a:pt x="3722" y="4011"/>
                    <a:pt x="3691" y="4021"/>
                  </a:cubicBezTo>
                  <a:cubicBezTo>
                    <a:pt x="3688" y="4021"/>
                    <a:pt x="3688" y="4018"/>
                    <a:pt x="3688" y="4018"/>
                  </a:cubicBezTo>
                  <a:cubicBezTo>
                    <a:pt x="3624" y="3998"/>
                    <a:pt x="3564" y="4014"/>
                    <a:pt x="3500" y="4021"/>
                  </a:cubicBezTo>
                  <a:cubicBezTo>
                    <a:pt x="3477" y="4031"/>
                    <a:pt x="3446" y="4024"/>
                    <a:pt x="3423" y="4031"/>
                  </a:cubicBezTo>
                  <a:cubicBezTo>
                    <a:pt x="3413" y="4031"/>
                    <a:pt x="3403" y="4035"/>
                    <a:pt x="3393" y="4038"/>
                  </a:cubicBezTo>
                  <a:cubicBezTo>
                    <a:pt x="3389" y="4035"/>
                    <a:pt x="3383" y="4031"/>
                    <a:pt x="3379" y="4031"/>
                  </a:cubicBezTo>
                  <a:cubicBezTo>
                    <a:pt x="3352" y="4028"/>
                    <a:pt x="3329" y="4024"/>
                    <a:pt x="3312" y="4045"/>
                  </a:cubicBezTo>
                  <a:lnTo>
                    <a:pt x="3312" y="4048"/>
                  </a:lnTo>
                  <a:lnTo>
                    <a:pt x="3309" y="4048"/>
                  </a:lnTo>
                  <a:cubicBezTo>
                    <a:pt x="3302" y="4048"/>
                    <a:pt x="3295" y="4048"/>
                    <a:pt x="3289" y="4048"/>
                  </a:cubicBezTo>
                  <a:cubicBezTo>
                    <a:pt x="3262" y="4051"/>
                    <a:pt x="3232" y="4045"/>
                    <a:pt x="3205" y="4055"/>
                  </a:cubicBezTo>
                  <a:cubicBezTo>
                    <a:pt x="3201" y="4055"/>
                    <a:pt x="3201" y="4055"/>
                    <a:pt x="3198" y="4058"/>
                  </a:cubicBezTo>
                  <a:cubicBezTo>
                    <a:pt x="3175" y="4058"/>
                    <a:pt x="3154" y="4055"/>
                    <a:pt x="3134" y="4065"/>
                  </a:cubicBezTo>
                  <a:cubicBezTo>
                    <a:pt x="3121" y="4065"/>
                    <a:pt x="3107" y="4065"/>
                    <a:pt x="3097" y="4065"/>
                  </a:cubicBezTo>
                  <a:cubicBezTo>
                    <a:pt x="3087" y="4058"/>
                    <a:pt x="3077" y="4061"/>
                    <a:pt x="3071" y="4068"/>
                  </a:cubicBezTo>
                  <a:cubicBezTo>
                    <a:pt x="3060" y="4068"/>
                    <a:pt x="3054" y="4068"/>
                    <a:pt x="3043" y="4068"/>
                  </a:cubicBezTo>
                  <a:cubicBezTo>
                    <a:pt x="2997" y="4065"/>
                    <a:pt x="2953" y="4071"/>
                    <a:pt x="2913" y="4085"/>
                  </a:cubicBezTo>
                  <a:cubicBezTo>
                    <a:pt x="2903" y="4085"/>
                    <a:pt x="2896" y="4085"/>
                    <a:pt x="2889" y="4085"/>
                  </a:cubicBezTo>
                  <a:cubicBezTo>
                    <a:pt x="2859" y="4088"/>
                    <a:pt x="2825" y="4081"/>
                    <a:pt x="2795" y="4092"/>
                  </a:cubicBezTo>
                  <a:lnTo>
                    <a:pt x="2795" y="4092"/>
                  </a:lnTo>
                  <a:cubicBezTo>
                    <a:pt x="2779" y="4092"/>
                    <a:pt x="2761" y="4092"/>
                    <a:pt x="2748" y="4095"/>
                  </a:cubicBezTo>
                  <a:lnTo>
                    <a:pt x="2748" y="4095"/>
                  </a:lnTo>
                  <a:lnTo>
                    <a:pt x="2748" y="4095"/>
                  </a:lnTo>
                  <a:cubicBezTo>
                    <a:pt x="2728" y="4095"/>
                    <a:pt x="2708" y="4092"/>
                    <a:pt x="2691" y="4102"/>
                  </a:cubicBezTo>
                  <a:lnTo>
                    <a:pt x="2691" y="4102"/>
                  </a:lnTo>
                  <a:cubicBezTo>
                    <a:pt x="2631" y="4102"/>
                    <a:pt x="2567" y="4109"/>
                    <a:pt x="2507" y="4118"/>
                  </a:cubicBezTo>
                  <a:lnTo>
                    <a:pt x="2507" y="4118"/>
                  </a:lnTo>
                  <a:lnTo>
                    <a:pt x="2503" y="4118"/>
                  </a:lnTo>
                  <a:lnTo>
                    <a:pt x="2500" y="4118"/>
                  </a:lnTo>
                  <a:cubicBezTo>
                    <a:pt x="2497" y="4118"/>
                    <a:pt x="2493" y="4118"/>
                    <a:pt x="2490" y="4122"/>
                  </a:cubicBezTo>
                  <a:cubicBezTo>
                    <a:pt x="2480" y="4122"/>
                    <a:pt x="2473" y="4122"/>
                    <a:pt x="2463" y="4122"/>
                  </a:cubicBezTo>
                  <a:cubicBezTo>
                    <a:pt x="2463" y="4125"/>
                    <a:pt x="2460" y="4128"/>
                    <a:pt x="2460" y="4128"/>
                  </a:cubicBezTo>
                  <a:cubicBezTo>
                    <a:pt x="2456" y="4128"/>
                    <a:pt x="2453" y="4128"/>
                    <a:pt x="2450" y="4132"/>
                  </a:cubicBezTo>
                  <a:cubicBezTo>
                    <a:pt x="2409" y="4132"/>
                    <a:pt x="2369" y="4125"/>
                    <a:pt x="2332" y="4138"/>
                  </a:cubicBezTo>
                  <a:lnTo>
                    <a:pt x="2332" y="4138"/>
                  </a:lnTo>
                  <a:cubicBezTo>
                    <a:pt x="2285" y="4145"/>
                    <a:pt x="2238" y="4132"/>
                    <a:pt x="2191" y="4149"/>
                  </a:cubicBezTo>
                  <a:cubicBezTo>
                    <a:pt x="2178" y="4149"/>
                    <a:pt x="2168" y="4149"/>
                    <a:pt x="2154" y="4149"/>
                  </a:cubicBezTo>
                  <a:cubicBezTo>
                    <a:pt x="2144" y="4152"/>
                    <a:pt x="2134" y="4152"/>
                    <a:pt x="2127" y="4159"/>
                  </a:cubicBezTo>
                  <a:lnTo>
                    <a:pt x="2127" y="4159"/>
                  </a:lnTo>
                  <a:cubicBezTo>
                    <a:pt x="2111" y="4159"/>
                    <a:pt x="2094" y="4159"/>
                    <a:pt x="2077" y="4159"/>
                  </a:cubicBezTo>
                  <a:cubicBezTo>
                    <a:pt x="2033" y="4172"/>
                    <a:pt x="1983" y="4166"/>
                    <a:pt x="1947" y="4186"/>
                  </a:cubicBezTo>
                  <a:lnTo>
                    <a:pt x="1947" y="4186"/>
                  </a:lnTo>
                  <a:lnTo>
                    <a:pt x="1947" y="4186"/>
                  </a:lnTo>
                  <a:cubicBezTo>
                    <a:pt x="1910" y="4179"/>
                    <a:pt x="1876" y="4186"/>
                    <a:pt x="1843" y="4192"/>
                  </a:cubicBezTo>
                  <a:cubicBezTo>
                    <a:pt x="1823" y="4192"/>
                    <a:pt x="1806" y="4196"/>
                    <a:pt x="1793" y="4206"/>
                  </a:cubicBezTo>
                  <a:lnTo>
                    <a:pt x="1793" y="4206"/>
                  </a:lnTo>
                  <a:lnTo>
                    <a:pt x="1793" y="4206"/>
                  </a:lnTo>
                  <a:lnTo>
                    <a:pt x="1793" y="4206"/>
                  </a:lnTo>
                  <a:cubicBezTo>
                    <a:pt x="1772" y="4206"/>
                    <a:pt x="1749" y="4202"/>
                    <a:pt x="1729" y="4213"/>
                  </a:cubicBezTo>
                  <a:lnTo>
                    <a:pt x="1729" y="4213"/>
                  </a:lnTo>
                  <a:cubicBezTo>
                    <a:pt x="1722" y="4213"/>
                    <a:pt x="1719" y="4213"/>
                    <a:pt x="1715" y="4213"/>
                  </a:cubicBezTo>
                  <a:cubicBezTo>
                    <a:pt x="1635" y="4223"/>
                    <a:pt x="1554" y="4229"/>
                    <a:pt x="1477" y="4236"/>
                  </a:cubicBezTo>
                  <a:cubicBezTo>
                    <a:pt x="1460" y="4239"/>
                    <a:pt x="1444" y="4239"/>
                    <a:pt x="1430" y="4249"/>
                  </a:cubicBezTo>
                  <a:cubicBezTo>
                    <a:pt x="1323" y="4256"/>
                    <a:pt x="1215" y="4259"/>
                    <a:pt x="1108" y="4276"/>
                  </a:cubicBezTo>
                  <a:lnTo>
                    <a:pt x="1108" y="4276"/>
                  </a:lnTo>
                  <a:cubicBezTo>
                    <a:pt x="1064" y="4280"/>
                    <a:pt x="1021" y="4280"/>
                    <a:pt x="973" y="4283"/>
                  </a:cubicBezTo>
                  <a:cubicBezTo>
                    <a:pt x="957" y="4283"/>
                    <a:pt x="940" y="4286"/>
                    <a:pt x="930" y="4296"/>
                  </a:cubicBezTo>
                  <a:cubicBezTo>
                    <a:pt x="900" y="4300"/>
                    <a:pt x="866" y="4286"/>
                    <a:pt x="836" y="4303"/>
                  </a:cubicBezTo>
                  <a:cubicBezTo>
                    <a:pt x="799" y="4303"/>
                    <a:pt x="759" y="4300"/>
                    <a:pt x="722" y="4313"/>
                  </a:cubicBezTo>
                  <a:lnTo>
                    <a:pt x="722" y="4313"/>
                  </a:lnTo>
                  <a:lnTo>
                    <a:pt x="722" y="4313"/>
                  </a:lnTo>
                  <a:cubicBezTo>
                    <a:pt x="702" y="4313"/>
                    <a:pt x="682" y="4317"/>
                    <a:pt x="665" y="4323"/>
                  </a:cubicBezTo>
                  <a:cubicBezTo>
                    <a:pt x="662" y="4320"/>
                    <a:pt x="662" y="4323"/>
                    <a:pt x="658" y="4323"/>
                  </a:cubicBezTo>
                  <a:cubicBezTo>
                    <a:pt x="655" y="4320"/>
                    <a:pt x="648" y="4317"/>
                    <a:pt x="638" y="4313"/>
                  </a:cubicBezTo>
                  <a:cubicBezTo>
                    <a:pt x="608" y="4313"/>
                    <a:pt x="574" y="4306"/>
                    <a:pt x="551" y="4330"/>
                  </a:cubicBezTo>
                  <a:cubicBezTo>
                    <a:pt x="530" y="4310"/>
                    <a:pt x="510" y="4320"/>
                    <a:pt x="490" y="4333"/>
                  </a:cubicBezTo>
                  <a:lnTo>
                    <a:pt x="490" y="4333"/>
                  </a:lnTo>
                  <a:cubicBezTo>
                    <a:pt x="487" y="4333"/>
                    <a:pt x="487" y="4330"/>
                    <a:pt x="487" y="4330"/>
                  </a:cubicBezTo>
                  <a:cubicBezTo>
                    <a:pt x="460" y="4320"/>
                    <a:pt x="437" y="4320"/>
                    <a:pt x="413" y="4333"/>
                  </a:cubicBezTo>
                  <a:cubicBezTo>
                    <a:pt x="363" y="4343"/>
                    <a:pt x="312" y="4347"/>
                    <a:pt x="262" y="4353"/>
                  </a:cubicBezTo>
                  <a:cubicBezTo>
                    <a:pt x="242" y="4353"/>
                    <a:pt x="222" y="4357"/>
                    <a:pt x="202" y="4360"/>
                  </a:cubicBezTo>
                  <a:cubicBezTo>
                    <a:pt x="185" y="4363"/>
                    <a:pt x="178" y="4374"/>
                    <a:pt x="178" y="4384"/>
                  </a:cubicBezTo>
                  <a:cubicBezTo>
                    <a:pt x="178" y="4397"/>
                    <a:pt x="195" y="4397"/>
                    <a:pt x="208" y="4397"/>
                  </a:cubicBezTo>
                  <a:cubicBezTo>
                    <a:pt x="225" y="4397"/>
                    <a:pt x="242" y="4397"/>
                    <a:pt x="259" y="4397"/>
                  </a:cubicBezTo>
                  <a:cubicBezTo>
                    <a:pt x="279" y="4394"/>
                    <a:pt x="302" y="4390"/>
                    <a:pt x="323" y="4397"/>
                  </a:cubicBezTo>
                  <a:cubicBezTo>
                    <a:pt x="326" y="4400"/>
                    <a:pt x="329" y="4400"/>
                    <a:pt x="329" y="4400"/>
                  </a:cubicBezTo>
                  <a:cubicBezTo>
                    <a:pt x="333" y="4400"/>
                    <a:pt x="336" y="4397"/>
                    <a:pt x="336" y="4397"/>
                  </a:cubicBezTo>
                  <a:cubicBezTo>
                    <a:pt x="343" y="4394"/>
                    <a:pt x="353" y="4394"/>
                    <a:pt x="359" y="4397"/>
                  </a:cubicBezTo>
                  <a:cubicBezTo>
                    <a:pt x="380" y="4400"/>
                    <a:pt x="396" y="4390"/>
                    <a:pt x="413" y="4390"/>
                  </a:cubicBezTo>
                  <a:cubicBezTo>
                    <a:pt x="420" y="4390"/>
                    <a:pt x="430" y="4387"/>
                    <a:pt x="437" y="4387"/>
                  </a:cubicBezTo>
                  <a:cubicBezTo>
                    <a:pt x="440" y="4387"/>
                    <a:pt x="440" y="4384"/>
                    <a:pt x="440" y="4380"/>
                  </a:cubicBezTo>
                  <a:lnTo>
                    <a:pt x="440" y="4380"/>
                  </a:lnTo>
                  <a:cubicBezTo>
                    <a:pt x="443" y="4380"/>
                    <a:pt x="447" y="4380"/>
                    <a:pt x="450" y="4380"/>
                  </a:cubicBezTo>
                  <a:lnTo>
                    <a:pt x="450" y="4377"/>
                  </a:lnTo>
                  <a:cubicBezTo>
                    <a:pt x="453" y="4380"/>
                    <a:pt x="453" y="4380"/>
                    <a:pt x="457" y="4384"/>
                  </a:cubicBezTo>
                  <a:cubicBezTo>
                    <a:pt x="470" y="4384"/>
                    <a:pt x="487" y="4387"/>
                    <a:pt x="504" y="4380"/>
                  </a:cubicBezTo>
                  <a:cubicBezTo>
                    <a:pt x="510" y="4377"/>
                    <a:pt x="517" y="4377"/>
                    <a:pt x="524" y="4377"/>
                  </a:cubicBezTo>
                  <a:cubicBezTo>
                    <a:pt x="527" y="4377"/>
                    <a:pt x="530" y="4377"/>
                    <a:pt x="530" y="4374"/>
                  </a:cubicBezTo>
                  <a:lnTo>
                    <a:pt x="534" y="4374"/>
                  </a:lnTo>
                  <a:cubicBezTo>
                    <a:pt x="547" y="4374"/>
                    <a:pt x="567" y="4377"/>
                    <a:pt x="581" y="4370"/>
                  </a:cubicBezTo>
                  <a:cubicBezTo>
                    <a:pt x="584" y="4367"/>
                    <a:pt x="584" y="4367"/>
                    <a:pt x="587" y="4370"/>
                  </a:cubicBezTo>
                  <a:cubicBezTo>
                    <a:pt x="591" y="4367"/>
                    <a:pt x="594" y="4367"/>
                    <a:pt x="594" y="4363"/>
                  </a:cubicBezTo>
                  <a:cubicBezTo>
                    <a:pt x="615" y="4363"/>
                    <a:pt x="638" y="4367"/>
                    <a:pt x="658" y="4360"/>
                  </a:cubicBezTo>
                  <a:cubicBezTo>
                    <a:pt x="665" y="4360"/>
                    <a:pt x="672" y="4360"/>
                    <a:pt x="678" y="4360"/>
                  </a:cubicBezTo>
                  <a:cubicBezTo>
                    <a:pt x="685" y="4360"/>
                    <a:pt x="685" y="4357"/>
                    <a:pt x="685" y="4353"/>
                  </a:cubicBezTo>
                  <a:cubicBezTo>
                    <a:pt x="715" y="4350"/>
                    <a:pt x="745" y="4353"/>
                    <a:pt x="776" y="4343"/>
                  </a:cubicBezTo>
                  <a:lnTo>
                    <a:pt x="776" y="4343"/>
                  </a:lnTo>
                  <a:cubicBezTo>
                    <a:pt x="782" y="4343"/>
                    <a:pt x="792" y="4343"/>
                    <a:pt x="799" y="4343"/>
                  </a:cubicBezTo>
                  <a:cubicBezTo>
                    <a:pt x="843" y="4340"/>
                    <a:pt x="883" y="4340"/>
                    <a:pt x="927" y="4340"/>
                  </a:cubicBezTo>
                  <a:cubicBezTo>
                    <a:pt x="954" y="4333"/>
                    <a:pt x="984" y="4333"/>
                    <a:pt x="1014" y="4333"/>
                  </a:cubicBezTo>
                  <a:cubicBezTo>
                    <a:pt x="1034" y="4333"/>
                    <a:pt x="1054" y="4333"/>
                    <a:pt x="1074" y="4327"/>
                  </a:cubicBezTo>
                  <a:cubicBezTo>
                    <a:pt x="1081" y="4323"/>
                    <a:pt x="1088" y="4323"/>
                    <a:pt x="1098" y="4323"/>
                  </a:cubicBezTo>
                  <a:cubicBezTo>
                    <a:pt x="1121" y="4327"/>
                    <a:pt x="1148" y="4327"/>
                    <a:pt x="1172" y="4327"/>
                  </a:cubicBezTo>
                  <a:cubicBezTo>
                    <a:pt x="1175" y="4327"/>
                    <a:pt x="1175" y="4330"/>
                    <a:pt x="1178" y="4333"/>
                  </a:cubicBezTo>
                  <a:cubicBezTo>
                    <a:pt x="1225" y="4333"/>
                    <a:pt x="1269" y="4333"/>
                    <a:pt x="1316" y="4333"/>
                  </a:cubicBezTo>
                  <a:lnTo>
                    <a:pt x="1316" y="4333"/>
                  </a:lnTo>
                  <a:lnTo>
                    <a:pt x="1316" y="4333"/>
                  </a:lnTo>
                  <a:cubicBezTo>
                    <a:pt x="1329" y="4333"/>
                    <a:pt x="1343" y="4333"/>
                    <a:pt x="1353" y="4333"/>
                  </a:cubicBezTo>
                  <a:cubicBezTo>
                    <a:pt x="1383" y="4337"/>
                    <a:pt x="1413" y="4333"/>
                    <a:pt x="1444" y="4333"/>
                  </a:cubicBezTo>
                  <a:cubicBezTo>
                    <a:pt x="1601" y="4333"/>
                    <a:pt x="1756" y="4333"/>
                    <a:pt x="1910" y="4330"/>
                  </a:cubicBezTo>
                  <a:cubicBezTo>
                    <a:pt x="1927" y="4330"/>
                    <a:pt x="1944" y="4330"/>
                    <a:pt x="1960" y="4323"/>
                  </a:cubicBezTo>
                  <a:lnTo>
                    <a:pt x="1960" y="4323"/>
                  </a:lnTo>
                  <a:cubicBezTo>
                    <a:pt x="1964" y="4327"/>
                    <a:pt x="1967" y="4327"/>
                    <a:pt x="1970" y="4327"/>
                  </a:cubicBezTo>
                  <a:lnTo>
                    <a:pt x="1970" y="4327"/>
                  </a:lnTo>
                  <a:cubicBezTo>
                    <a:pt x="1990" y="4333"/>
                    <a:pt x="2010" y="4330"/>
                    <a:pt x="2030" y="4327"/>
                  </a:cubicBezTo>
                  <a:cubicBezTo>
                    <a:pt x="2033" y="4327"/>
                    <a:pt x="2033" y="4327"/>
                    <a:pt x="2033" y="4327"/>
                  </a:cubicBezTo>
                  <a:lnTo>
                    <a:pt x="2033" y="4327"/>
                  </a:lnTo>
                  <a:cubicBezTo>
                    <a:pt x="2057" y="4333"/>
                    <a:pt x="2080" y="4333"/>
                    <a:pt x="2104" y="4327"/>
                  </a:cubicBezTo>
                  <a:cubicBezTo>
                    <a:pt x="2107" y="4327"/>
                    <a:pt x="2111" y="4327"/>
                    <a:pt x="2114" y="4323"/>
                  </a:cubicBezTo>
                  <a:cubicBezTo>
                    <a:pt x="2124" y="4323"/>
                    <a:pt x="2131" y="4323"/>
                    <a:pt x="2141" y="4327"/>
                  </a:cubicBezTo>
                  <a:cubicBezTo>
                    <a:pt x="2194" y="4333"/>
                    <a:pt x="2248" y="4333"/>
                    <a:pt x="2305" y="4333"/>
                  </a:cubicBezTo>
                  <a:cubicBezTo>
                    <a:pt x="2369" y="4333"/>
                    <a:pt x="2436" y="4333"/>
                    <a:pt x="2503" y="4333"/>
                  </a:cubicBezTo>
                  <a:lnTo>
                    <a:pt x="2503" y="4333"/>
                  </a:lnTo>
                  <a:lnTo>
                    <a:pt x="2503" y="4333"/>
                  </a:lnTo>
                  <a:cubicBezTo>
                    <a:pt x="2537" y="4337"/>
                    <a:pt x="2570" y="4343"/>
                    <a:pt x="2607" y="4333"/>
                  </a:cubicBezTo>
                  <a:cubicBezTo>
                    <a:pt x="2611" y="4337"/>
                    <a:pt x="2614" y="4337"/>
                    <a:pt x="2617" y="4337"/>
                  </a:cubicBezTo>
                  <a:lnTo>
                    <a:pt x="2617" y="4337"/>
                  </a:lnTo>
                  <a:cubicBezTo>
                    <a:pt x="2658" y="4343"/>
                    <a:pt x="2704" y="4340"/>
                    <a:pt x="2748" y="4343"/>
                  </a:cubicBezTo>
                  <a:cubicBezTo>
                    <a:pt x="2761" y="4347"/>
                    <a:pt x="2779" y="4343"/>
                    <a:pt x="2795" y="4343"/>
                  </a:cubicBezTo>
                  <a:lnTo>
                    <a:pt x="2795" y="4343"/>
                  </a:lnTo>
                  <a:cubicBezTo>
                    <a:pt x="2836" y="4347"/>
                    <a:pt x="2876" y="4357"/>
                    <a:pt x="2916" y="4343"/>
                  </a:cubicBezTo>
                  <a:lnTo>
                    <a:pt x="2916" y="4343"/>
                  </a:lnTo>
                  <a:cubicBezTo>
                    <a:pt x="2936" y="4340"/>
                    <a:pt x="2960" y="4337"/>
                    <a:pt x="2980" y="4350"/>
                  </a:cubicBezTo>
                  <a:lnTo>
                    <a:pt x="2980" y="4350"/>
                  </a:lnTo>
                  <a:cubicBezTo>
                    <a:pt x="2980" y="4357"/>
                    <a:pt x="2983" y="4360"/>
                    <a:pt x="2990" y="4363"/>
                  </a:cubicBezTo>
                  <a:cubicBezTo>
                    <a:pt x="2997" y="4367"/>
                    <a:pt x="3000" y="4374"/>
                    <a:pt x="3003" y="4380"/>
                  </a:cubicBezTo>
                  <a:lnTo>
                    <a:pt x="3003" y="4380"/>
                  </a:lnTo>
                  <a:cubicBezTo>
                    <a:pt x="3007" y="4394"/>
                    <a:pt x="3003" y="4407"/>
                    <a:pt x="2976" y="4407"/>
                  </a:cubicBezTo>
                  <a:cubicBezTo>
                    <a:pt x="2946" y="4407"/>
                    <a:pt x="2916" y="4407"/>
                    <a:pt x="2889" y="4407"/>
                  </a:cubicBezTo>
                  <a:cubicBezTo>
                    <a:pt x="2886" y="4407"/>
                    <a:pt x="2882" y="4407"/>
                    <a:pt x="2876" y="4404"/>
                  </a:cubicBezTo>
                  <a:cubicBezTo>
                    <a:pt x="2859" y="4407"/>
                    <a:pt x="2842" y="4407"/>
                    <a:pt x="2825" y="4407"/>
                  </a:cubicBezTo>
                  <a:lnTo>
                    <a:pt x="2825" y="4407"/>
                  </a:lnTo>
                  <a:lnTo>
                    <a:pt x="2825" y="4407"/>
                  </a:lnTo>
                  <a:cubicBezTo>
                    <a:pt x="2802" y="4410"/>
                    <a:pt x="2779" y="4400"/>
                    <a:pt x="2761" y="4414"/>
                  </a:cubicBezTo>
                  <a:cubicBezTo>
                    <a:pt x="2782" y="4414"/>
                    <a:pt x="2802" y="4414"/>
                    <a:pt x="2825" y="4417"/>
                  </a:cubicBezTo>
                  <a:cubicBezTo>
                    <a:pt x="2846" y="4417"/>
                    <a:pt x="2866" y="4424"/>
                    <a:pt x="2889" y="4417"/>
                  </a:cubicBezTo>
                  <a:cubicBezTo>
                    <a:pt x="2929" y="4427"/>
                    <a:pt x="2976" y="4427"/>
                    <a:pt x="3020" y="4424"/>
                  </a:cubicBezTo>
                  <a:cubicBezTo>
                    <a:pt x="3027" y="4427"/>
                    <a:pt x="3033" y="4431"/>
                    <a:pt x="3043" y="4434"/>
                  </a:cubicBezTo>
                  <a:lnTo>
                    <a:pt x="3043" y="4434"/>
                  </a:lnTo>
                  <a:cubicBezTo>
                    <a:pt x="3047" y="4454"/>
                    <a:pt x="3040" y="4461"/>
                    <a:pt x="3010" y="4461"/>
                  </a:cubicBezTo>
                  <a:cubicBezTo>
                    <a:pt x="2943" y="4461"/>
                    <a:pt x="2876" y="4461"/>
                    <a:pt x="2812" y="4461"/>
                  </a:cubicBezTo>
                  <a:cubicBezTo>
                    <a:pt x="2732" y="4457"/>
                    <a:pt x="2651" y="4457"/>
                    <a:pt x="2570" y="4461"/>
                  </a:cubicBezTo>
                  <a:lnTo>
                    <a:pt x="2570" y="4461"/>
                  </a:lnTo>
                  <a:cubicBezTo>
                    <a:pt x="2540" y="4448"/>
                    <a:pt x="2503" y="4451"/>
                    <a:pt x="2470" y="4454"/>
                  </a:cubicBezTo>
                  <a:cubicBezTo>
                    <a:pt x="2416" y="4461"/>
                    <a:pt x="2362" y="4457"/>
                    <a:pt x="2312" y="4464"/>
                  </a:cubicBezTo>
                  <a:cubicBezTo>
                    <a:pt x="2322" y="4484"/>
                    <a:pt x="2342" y="4474"/>
                    <a:pt x="2359" y="4471"/>
                  </a:cubicBezTo>
                  <a:cubicBezTo>
                    <a:pt x="2413" y="4471"/>
                    <a:pt x="2463" y="4474"/>
                    <a:pt x="2513" y="4471"/>
                  </a:cubicBezTo>
                  <a:cubicBezTo>
                    <a:pt x="2607" y="4488"/>
                    <a:pt x="2704" y="4478"/>
                    <a:pt x="2799" y="4478"/>
                  </a:cubicBezTo>
                  <a:cubicBezTo>
                    <a:pt x="2886" y="4481"/>
                    <a:pt x="2970" y="4488"/>
                    <a:pt x="3054" y="4471"/>
                  </a:cubicBezTo>
                  <a:lnTo>
                    <a:pt x="3054" y="4471"/>
                  </a:lnTo>
                  <a:lnTo>
                    <a:pt x="3054" y="4471"/>
                  </a:lnTo>
                  <a:cubicBezTo>
                    <a:pt x="3060" y="4474"/>
                    <a:pt x="3064" y="4474"/>
                    <a:pt x="3067" y="4474"/>
                  </a:cubicBezTo>
                  <a:cubicBezTo>
                    <a:pt x="3067" y="4471"/>
                    <a:pt x="3064" y="4471"/>
                    <a:pt x="3060" y="4467"/>
                  </a:cubicBezTo>
                  <a:lnTo>
                    <a:pt x="3060" y="4467"/>
                  </a:lnTo>
                  <a:cubicBezTo>
                    <a:pt x="3064" y="4467"/>
                    <a:pt x="3067" y="4471"/>
                    <a:pt x="3067" y="4474"/>
                  </a:cubicBezTo>
                  <a:cubicBezTo>
                    <a:pt x="3067" y="4478"/>
                    <a:pt x="3067" y="4478"/>
                    <a:pt x="3067" y="4478"/>
                  </a:cubicBezTo>
                  <a:cubicBezTo>
                    <a:pt x="3071" y="4481"/>
                    <a:pt x="3071" y="4481"/>
                    <a:pt x="3071" y="4481"/>
                  </a:cubicBezTo>
                  <a:cubicBezTo>
                    <a:pt x="3067" y="4491"/>
                    <a:pt x="3077" y="4505"/>
                    <a:pt x="3067" y="4515"/>
                  </a:cubicBezTo>
                  <a:lnTo>
                    <a:pt x="3067" y="4515"/>
                  </a:lnTo>
                  <a:lnTo>
                    <a:pt x="3067" y="4515"/>
                  </a:lnTo>
                  <a:cubicBezTo>
                    <a:pt x="3000" y="4528"/>
                    <a:pt x="2933" y="4518"/>
                    <a:pt x="2862" y="4518"/>
                  </a:cubicBezTo>
                  <a:cubicBezTo>
                    <a:pt x="2856" y="4525"/>
                    <a:pt x="2856" y="4528"/>
                    <a:pt x="2862" y="4535"/>
                  </a:cubicBezTo>
                  <a:cubicBezTo>
                    <a:pt x="2923" y="4538"/>
                    <a:pt x="2983" y="4538"/>
                    <a:pt x="3043" y="4535"/>
                  </a:cubicBezTo>
                  <a:cubicBezTo>
                    <a:pt x="3057" y="4538"/>
                    <a:pt x="3071" y="4538"/>
                    <a:pt x="3081" y="4545"/>
                  </a:cubicBezTo>
                  <a:cubicBezTo>
                    <a:pt x="3081" y="4552"/>
                    <a:pt x="3081" y="4558"/>
                    <a:pt x="3081" y="4562"/>
                  </a:cubicBezTo>
                  <a:cubicBezTo>
                    <a:pt x="3081" y="4562"/>
                    <a:pt x="3084" y="4562"/>
                    <a:pt x="3087" y="4562"/>
                  </a:cubicBezTo>
                  <a:lnTo>
                    <a:pt x="3087" y="4562"/>
                  </a:lnTo>
                  <a:lnTo>
                    <a:pt x="3084" y="4565"/>
                  </a:lnTo>
                  <a:cubicBezTo>
                    <a:pt x="3084" y="4565"/>
                    <a:pt x="3081" y="4565"/>
                    <a:pt x="3081" y="4562"/>
                  </a:cubicBezTo>
                  <a:cubicBezTo>
                    <a:pt x="3050" y="4568"/>
                    <a:pt x="3020" y="4555"/>
                    <a:pt x="2990" y="4562"/>
                  </a:cubicBezTo>
                  <a:cubicBezTo>
                    <a:pt x="2956" y="4558"/>
                    <a:pt x="2923" y="4558"/>
                    <a:pt x="2889" y="4565"/>
                  </a:cubicBezTo>
                  <a:cubicBezTo>
                    <a:pt x="2882" y="4568"/>
                    <a:pt x="2872" y="4572"/>
                    <a:pt x="2859" y="4578"/>
                  </a:cubicBezTo>
                  <a:cubicBezTo>
                    <a:pt x="2909" y="4578"/>
                    <a:pt x="2956" y="4578"/>
                    <a:pt x="3003" y="4578"/>
                  </a:cubicBezTo>
                  <a:lnTo>
                    <a:pt x="3003" y="4578"/>
                  </a:lnTo>
                  <a:cubicBezTo>
                    <a:pt x="3017" y="4582"/>
                    <a:pt x="3030" y="4582"/>
                    <a:pt x="3043" y="4582"/>
                  </a:cubicBezTo>
                  <a:lnTo>
                    <a:pt x="3043" y="4582"/>
                  </a:lnTo>
                  <a:cubicBezTo>
                    <a:pt x="3054" y="4588"/>
                    <a:pt x="3064" y="4592"/>
                    <a:pt x="3074" y="4599"/>
                  </a:cubicBezTo>
                  <a:cubicBezTo>
                    <a:pt x="3071" y="4602"/>
                    <a:pt x="3071" y="4602"/>
                    <a:pt x="3071" y="4605"/>
                  </a:cubicBezTo>
                  <a:cubicBezTo>
                    <a:pt x="3071" y="4609"/>
                    <a:pt x="3067" y="4612"/>
                    <a:pt x="3067" y="4612"/>
                  </a:cubicBezTo>
                  <a:cubicBezTo>
                    <a:pt x="3060" y="4615"/>
                    <a:pt x="3050" y="4619"/>
                    <a:pt x="3043" y="4619"/>
                  </a:cubicBezTo>
                  <a:cubicBezTo>
                    <a:pt x="3017" y="4619"/>
                    <a:pt x="2993" y="4619"/>
                    <a:pt x="2966" y="4612"/>
                  </a:cubicBezTo>
                  <a:cubicBezTo>
                    <a:pt x="2950" y="4609"/>
                    <a:pt x="2929" y="4609"/>
                    <a:pt x="2913" y="4619"/>
                  </a:cubicBezTo>
                  <a:lnTo>
                    <a:pt x="2913" y="4619"/>
                  </a:lnTo>
                  <a:cubicBezTo>
                    <a:pt x="2896" y="4612"/>
                    <a:pt x="2882" y="4605"/>
                    <a:pt x="2862" y="4609"/>
                  </a:cubicBezTo>
                  <a:lnTo>
                    <a:pt x="2862" y="4609"/>
                  </a:lnTo>
                  <a:lnTo>
                    <a:pt x="2862" y="4609"/>
                  </a:lnTo>
                  <a:cubicBezTo>
                    <a:pt x="2842" y="4605"/>
                    <a:pt x="2819" y="4609"/>
                    <a:pt x="2799" y="4599"/>
                  </a:cubicBezTo>
                  <a:cubicBezTo>
                    <a:pt x="2795" y="4602"/>
                    <a:pt x="2789" y="4602"/>
                    <a:pt x="2785" y="4599"/>
                  </a:cubicBezTo>
                  <a:cubicBezTo>
                    <a:pt x="2782" y="4599"/>
                    <a:pt x="2779" y="4599"/>
                    <a:pt x="2779" y="4599"/>
                  </a:cubicBezTo>
                  <a:cubicBezTo>
                    <a:pt x="2775" y="4599"/>
                    <a:pt x="2772" y="4599"/>
                    <a:pt x="2772" y="4599"/>
                  </a:cubicBezTo>
                  <a:cubicBezTo>
                    <a:pt x="2768" y="4599"/>
                    <a:pt x="2765" y="4599"/>
                    <a:pt x="2758" y="4599"/>
                  </a:cubicBezTo>
                  <a:cubicBezTo>
                    <a:pt x="2748" y="4595"/>
                    <a:pt x="2735" y="4595"/>
                    <a:pt x="2721" y="4595"/>
                  </a:cubicBezTo>
                  <a:cubicBezTo>
                    <a:pt x="2711" y="4602"/>
                    <a:pt x="2701" y="4609"/>
                    <a:pt x="2708" y="4619"/>
                  </a:cubicBezTo>
                  <a:cubicBezTo>
                    <a:pt x="2755" y="4622"/>
                    <a:pt x="2802" y="4625"/>
                    <a:pt x="2849" y="4629"/>
                  </a:cubicBezTo>
                  <a:cubicBezTo>
                    <a:pt x="2856" y="4632"/>
                    <a:pt x="2862" y="4632"/>
                    <a:pt x="2866" y="4629"/>
                  </a:cubicBezTo>
                  <a:cubicBezTo>
                    <a:pt x="2866" y="4629"/>
                    <a:pt x="2866" y="4625"/>
                    <a:pt x="2869" y="4625"/>
                  </a:cubicBezTo>
                  <a:cubicBezTo>
                    <a:pt x="2886" y="4625"/>
                    <a:pt x="2906" y="4625"/>
                    <a:pt x="2926" y="4625"/>
                  </a:cubicBezTo>
                  <a:cubicBezTo>
                    <a:pt x="2929" y="4629"/>
                    <a:pt x="2933" y="4629"/>
                    <a:pt x="2936" y="4629"/>
                  </a:cubicBezTo>
                  <a:cubicBezTo>
                    <a:pt x="2946" y="4632"/>
                    <a:pt x="2960" y="4632"/>
                    <a:pt x="2966" y="4635"/>
                  </a:cubicBezTo>
                  <a:cubicBezTo>
                    <a:pt x="3000" y="4635"/>
                    <a:pt x="3033" y="4635"/>
                    <a:pt x="3071" y="4635"/>
                  </a:cubicBezTo>
                  <a:cubicBezTo>
                    <a:pt x="3087" y="4662"/>
                    <a:pt x="3064" y="4686"/>
                    <a:pt x="3067" y="4709"/>
                  </a:cubicBezTo>
                  <a:cubicBezTo>
                    <a:pt x="3057" y="4716"/>
                    <a:pt x="3050" y="4723"/>
                    <a:pt x="3040" y="4726"/>
                  </a:cubicBezTo>
                  <a:cubicBezTo>
                    <a:pt x="3033" y="4726"/>
                    <a:pt x="3027" y="4726"/>
                    <a:pt x="3020" y="4726"/>
                  </a:cubicBezTo>
                  <a:lnTo>
                    <a:pt x="3020" y="4726"/>
                  </a:lnTo>
                  <a:lnTo>
                    <a:pt x="3020" y="4726"/>
                  </a:lnTo>
                  <a:cubicBezTo>
                    <a:pt x="3010" y="4719"/>
                    <a:pt x="2997" y="4719"/>
                    <a:pt x="2980" y="4719"/>
                  </a:cubicBezTo>
                  <a:cubicBezTo>
                    <a:pt x="2966" y="4706"/>
                    <a:pt x="2943" y="4706"/>
                    <a:pt x="2926" y="4699"/>
                  </a:cubicBezTo>
                  <a:cubicBezTo>
                    <a:pt x="2923" y="4696"/>
                    <a:pt x="2916" y="4696"/>
                    <a:pt x="2913" y="4692"/>
                  </a:cubicBezTo>
                  <a:cubicBezTo>
                    <a:pt x="2903" y="4692"/>
                    <a:pt x="2893" y="4692"/>
                    <a:pt x="2889" y="4686"/>
                  </a:cubicBezTo>
                  <a:cubicBezTo>
                    <a:pt x="2842" y="4679"/>
                    <a:pt x="2799" y="4689"/>
                    <a:pt x="2752" y="4679"/>
                  </a:cubicBezTo>
                  <a:cubicBezTo>
                    <a:pt x="2752" y="4679"/>
                    <a:pt x="2748" y="4689"/>
                    <a:pt x="2748" y="4692"/>
                  </a:cubicBezTo>
                  <a:lnTo>
                    <a:pt x="2748" y="4692"/>
                  </a:lnTo>
                  <a:lnTo>
                    <a:pt x="2748" y="4692"/>
                  </a:lnTo>
                  <a:cubicBezTo>
                    <a:pt x="2634" y="4699"/>
                    <a:pt x="2523" y="4709"/>
                    <a:pt x="2413" y="4709"/>
                  </a:cubicBezTo>
                  <a:cubicBezTo>
                    <a:pt x="2372" y="4719"/>
                    <a:pt x="2332" y="4723"/>
                    <a:pt x="2292" y="4726"/>
                  </a:cubicBezTo>
                  <a:cubicBezTo>
                    <a:pt x="2114" y="4736"/>
                    <a:pt x="1934" y="4746"/>
                    <a:pt x="1756" y="4756"/>
                  </a:cubicBezTo>
                  <a:cubicBezTo>
                    <a:pt x="1689" y="4760"/>
                    <a:pt x="1625" y="4763"/>
                    <a:pt x="1561" y="4766"/>
                  </a:cubicBezTo>
                  <a:cubicBezTo>
                    <a:pt x="1517" y="4766"/>
                    <a:pt x="1474" y="4763"/>
                    <a:pt x="1430" y="4773"/>
                  </a:cubicBezTo>
                  <a:lnTo>
                    <a:pt x="1430" y="4773"/>
                  </a:lnTo>
                  <a:cubicBezTo>
                    <a:pt x="1407" y="4770"/>
                    <a:pt x="1380" y="4773"/>
                    <a:pt x="1353" y="4777"/>
                  </a:cubicBezTo>
                  <a:cubicBezTo>
                    <a:pt x="1336" y="4773"/>
                    <a:pt x="1319" y="4773"/>
                    <a:pt x="1302" y="4777"/>
                  </a:cubicBezTo>
                  <a:lnTo>
                    <a:pt x="1302" y="4777"/>
                  </a:lnTo>
                  <a:lnTo>
                    <a:pt x="1302" y="4777"/>
                  </a:lnTo>
                  <a:cubicBezTo>
                    <a:pt x="1266" y="4777"/>
                    <a:pt x="1225" y="4777"/>
                    <a:pt x="1185" y="4777"/>
                  </a:cubicBezTo>
                  <a:cubicBezTo>
                    <a:pt x="1125" y="4773"/>
                    <a:pt x="1068" y="4780"/>
                    <a:pt x="1007" y="4783"/>
                  </a:cubicBezTo>
                  <a:cubicBezTo>
                    <a:pt x="893" y="4783"/>
                    <a:pt x="782" y="4770"/>
                    <a:pt x="672" y="4773"/>
                  </a:cubicBezTo>
                  <a:lnTo>
                    <a:pt x="672" y="4773"/>
                  </a:lnTo>
                  <a:cubicBezTo>
                    <a:pt x="668" y="4773"/>
                    <a:pt x="665" y="4773"/>
                    <a:pt x="662" y="4773"/>
                  </a:cubicBezTo>
                  <a:lnTo>
                    <a:pt x="662" y="4773"/>
                  </a:lnTo>
                  <a:cubicBezTo>
                    <a:pt x="641" y="4763"/>
                    <a:pt x="615" y="4770"/>
                    <a:pt x="594" y="4766"/>
                  </a:cubicBezTo>
                  <a:cubicBezTo>
                    <a:pt x="577" y="4770"/>
                    <a:pt x="561" y="4770"/>
                    <a:pt x="541" y="4773"/>
                  </a:cubicBezTo>
                  <a:cubicBezTo>
                    <a:pt x="537" y="4770"/>
                    <a:pt x="534" y="4770"/>
                    <a:pt x="530" y="4766"/>
                  </a:cubicBezTo>
                  <a:cubicBezTo>
                    <a:pt x="524" y="4770"/>
                    <a:pt x="520" y="4773"/>
                    <a:pt x="517" y="4777"/>
                  </a:cubicBezTo>
                  <a:cubicBezTo>
                    <a:pt x="500" y="4777"/>
                    <a:pt x="477" y="4773"/>
                    <a:pt x="480" y="4790"/>
                  </a:cubicBezTo>
                  <a:cubicBezTo>
                    <a:pt x="483" y="4813"/>
                    <a:pt x="510" y="4800"/>
                    <a:pt x="527" y="4800"/>
                  </a:cubicBezTo>
                  <a:cubicBezTo>
                    <a:pt x="537" y="4800"/>
                    <a:pt x="547" y="4800"/>
                    <a:pt x="554" y="4800"/>
                  </a:cubicBezTo>
                  <a:cubicBezTo>
                    <a:pt x="608" y="4803"/>
                    <a:pt x="662" y="4806"/>
                    <a:pt x="712" y="4796"/>
                  </a:cubicBezTo>
                  <a:lnTo>
                    <a:pt x="712" y="4796"/>
                  </a:lnTo>
                  <a:cubicBezTo>
                    <a:pt x="739" y="4796"/>
                    <a:pt x="762" y="4800"/>
                    <a:pt x="786" y="4803"/>
                  </a:cubicBezTo>
                  <a:cubicBezTo>
                    <a:pt x="789" y="4803"/>
                    <a:pt x="792" y="4806"/>
                    <a:pt x="799" y="4806"/>
                  </a:cubicBezTo>
                  <a:cubicBezTo>
                    <a:pt x="792" y="4810"/>
                    <a:pt x="789" y="4810"/>
                    <a:pt x="786" y="4813"/>
                  </a:cubicBezTo>
                  <a:cubicBezTo>
                    <a:pt x="772" y="4813"/>
                    <a:pt x="759" y="4817"/>
                    <a:pt x="745" y="4820"/>
                  </a:cubicBezTo>
                  <a:cubicBezTo>
                    <a:pt x="705" y="4834"/>
                    <a:pt x="658" y="4823"/>
                    <a:pt x="618" y="4837"/>
                  </a:cubicBezTo>
                  <a:cubicBezTo>
                    <a:pt x="544" y="4834"/>
                    <a:pt x="473" y="4844"/>
                    <a:pt x="403" y="4850"/>
                  </a:cubicBezTo>
                  <a:cubicBezTo>
                    <a:pt x="403" y="4860"/>
                    <a:pt x="393" y="4867"/>
                    <a:pt x="400" y="4877"/>
                  </a:cubicBezTo>
                  <a:cubicBezTo>
                    <a:pt x="403" y="4884"/>
                    <a:pt x="413" y="4887"/>
                    <a:pt x="423" y="4887"/>
                  </a:cubicBezTo>
                  <a:cubicBezTo>
                    <a:pt x="463" y="4884"/>
                    <a:pt x="504" y="4884"/>
                    <a:pt x="544" y="4881"/>
                  </a:cubicBezTo>
                  <a:cubicBezTo>
                    <a:pt x="554" y="4881"/>
                    <a:pt x="561" y="4881"/>
                    <a:pt x="571" y="4877"/>
                  </a:cubicBezTo>
                  <a:cubicBezTo>
                    <a:pt x="591" y="4881"/>
                    <a:pt x="608" y="4881"/>
                    <a:pt x="628" y="4877"/>
                  </a:cubicBezTo>
                  <a:lnTo>
                    <a:pt x="628" y="4877"/>
                  </a:lnTo>
                  <a:cubicBezTo>
                    <a:pt x="638" y="4884"/>
                    <a:pt x="651" y="4887"/>
                    <a:pt x="662" y="4877"/>
                  </a:cubicBezTo>
                  <a:cubicBezTo>
                    <a:pt x="665" y="4881"/>
                    <a:pt x="668" y="4877"/>
                    <a:pt x="672" y="4877"/>
                  </a:cubicBezTo>
                  <a:cubicBezTo>
                    <a:pt x="729" y="4874"/>
                    <a:pt x="786" y="4877"/>
                    <a:pt x="843" y="4867"/>
                  </a:cubicBezTo>
                  <a:cubicBezTo>
                    <a:pt x="846" y="4870"/>
                    <a:pt x="849" y="4870"/>
                    <a:pt x="853" y="4867"/>
                  </a:cubicBezTo>
                  <a:cubicBezTo>
                    <a:pt x="990" y="4867"/>
                    <a:pt x="1131" y="4864"/>
                    <a:pt x="1272" y="4864"/>
                  </a:cubicBezTo>
                  <a:cubicBezTo>
                    <a:pt x="1283" y="4864"/>
                    <a:pt x="1293" y="4864"/>
                    <a:pt x="1302" y="4867"/>
                  </a:cubicBezTo>
                  <a:cubicBezTo>
                    <a:pt x="1390" y="4857"/>
                    <a:pt x="1474" y="4860"/>
                    <a:pt x="1561" y="4857"/>
                  </a:cubicBezTo>
                  <a:cubicBezTo>
                    <a:pt x="1588" y="4857"/>
                    <a:pt x="1615" y="4860"/>
                    <a:pt x="1641" y="4850"/>
                  </a:cubicBezTo>
                  <a:cubicBezTo>
                    <a:pt x="1648" y="4854"/>
                    <a:pt x="1655" y="4854"/>
                    <a:pt x="1665" y="4850"/>
                  </a:cubicBezTo>
                  <a:cubicBezTo>
                    <a:pt x="1712" y="4847"/>
                    <a:pt x="1762" y="4854"/>
                    <a:pt x="1813" y="4844"/>
                  </a:cubicBezTo>
                  <a:cubicBezTo>
                    <a:pt x="1816" y="4840"/>
                    <a:pt x="1816" y="4840"/>
                    <a:pt x="1819" y="4840"/>
                  </a:cubicBezTo>
                  <a:lnTo>
                    <a:pt x="1819" y="4840"/>
                  </a:lnTo>
                  <a:lnTo>
                    <a:pt x="1819" y="4840"/>
                  </a:lnTo>
                  <a:lnTo>
                    <a:pt x="1819" y="4840"/>
                  </a:lnTo>
                  <a:cubicBezTo>
                    <a:pt x="1890" y="4837"/>
                    <a:pt x="1957" y="4834"/>
                    <a:pt x="2023" y="4827"/>
                  </a:cubicBezTo>
                  <a:cubicBezTo>
                    <a:pt x="2033" y="4830"/>
                    <a:pt x="2040" y="4830"/>
                    <a:pt x="2047" y="4827"/>
                  </a:cubicBezTo>
                  <a:cubicBezTo>
                    <a:pt x="2064" y="4827"/>
                    <a:pt x="2077" y="4827"/>
                    <a:pt x="2090" y="4830"/>
                  </a:cubicBezTo>
                  <a:cubicBezTo>
                    <a:pt x="2097" y="4830"/>
                    <a:pt x="2104" y="4834"/>
                    <a:pt x="2111" y="4834"/>
                  </a:cubicBezTo>
                  <a:cubicBezTo>
                    <a:pt x="2302" y="4840"/>
                    <a:pt x="2486" y="4817"/>
                    <a:pt x="2674" y="4800"/>
                  </a:cubicBezTo>
                  <a:cubicBezTo>
                    <a:pt x="2721" y="4796"/>
                    <a:pt x="2765" y="4796"/>
                    <a:pt x="2812" y="4803"/>
                  </a:cubicBezTo>
                  <a:cubicBezTo>
                    <a:pt x="2859" y="4806"/>
                    <a:pt x="2906" y="4806"/>
                    <a:pt x="2950" y="4803"/>
                  </a:cubicBezTo>
                  <a:cubicBezTo>
                    <a:pt x="2980" y="4793"/>
                    <a:pt x="3013" y="4796"/>
                    <a:pt x="3043" y="4796"/>
                  </a:cubicBezTo>
                  <a:cubicBezTo>
                    <a:pt x="3090" y="4796"/>
                    <a:pt x="3128" y="4783"/>
                    <a:pt x="3148" y="4746"/>
                  </a:cubicBezTo>
                  <a:lnTo>
                    <a:pt x="3148" y="4746"/>
                  </a:lnTo>
                  <a:cubicBezTo>
                    <a:pt x="3151" y="4746"/>
                    <a:pt x="3154" y="4746"/>
                    <a:pt x="3158" y="4746"/>
                  </a:cubicBezTo>
                  <a:lnTo>
                    <a:pt x="3161" y="4746"/>
                  </a:lnTo>
                  <a:cubicBezTo>
                    <a:pt x="3168" y="4746"/>
                    <a:pt x="3178" y="4746"/>
                    <a:pt x="3188" y="4746"/>
                  </a:cubicBezTo>
                  <a:cubicBezTo>
                    <a:pt x="3191" y="4746"/>
                    <a:pt x="3198" y="4746"/>
                    <a:pt x="3201" y="4743"/>
                  </a:cubicBezTo>
                  <a:cubicBezTo>
                    <a:pt x="3242" y="4753"/>
                    <a:pt x="3285" y="4743"/>
                    <a:pt x="3325" y="4746"/>
                  </a:cubicBezTo>
                  <a:lnTo>
                    <a:pt x="3325" y="4746"/>
                  </a:lnTo>
                  <a:lnTo>
                    <a:pt x="3325" y="4746"/>
                  </a:lnTo>
                  <a:cubicBezTo>
                    <a:pt x="3339" y="4736"/>
                    <a:pt x="3349" y="4726"/>
                    <a:pt x="3369" y="4743"/>
                  </a:cubicBezTo>
                  <a:cubicBezTo>
                    <a:pt x="3386" y="4756"/>
                    <a:pt x="3389" y="4766"/>
                    <a:pt x="3362" y="4773"/>
                  </a:cubicBezTo>
                  <a:lnTo>
                    <a:pt x="3362" y="4773"/>
                  </a:lnTo>
                  <a:lnTo>
                    <a:pt x="3362" y="4773"/>
                  </a:lnTo>
                  <a:cubicBezTo>
                    <a:pt x="3342" y="4773"/>
                    <a:pt x="3322" y="4777"/>
                    <a:pt x="3302" y="4777"/>
                  </a:cubicBezTo>
                  <a:cubicBezTo>
                    <a:pt x="3292" y="4777"/>
                    <a:pt x="3285" y="4777"/>
                    <a:pt x="3275" y="4777"/>
                  </a:cubicBezTo>
                  <a:cubicBezTo>
                    <a:pt x="3268" y="4777"/>
                    <a:pt x="3258" y="4777"/>
                    <a:pt x="3252" y="4777"/>
                  </a:cubicBezTo>
                  <a:cubicBezTo>
                    <a:pt x="3218" y="4780"/>
                    <a:pt x="3181" y="4783"/>
                    <a:pt x="3148" y="4787"/>
                  </a:cubicBezTo>
                  <a:cubicBezTo>
                    <a:pt x="3148" y="4790"/>
                    <a:pt x="3148" y="4793"/>
                    <a:pt x="3148" y="4793"/>
                  </a:cubicBezTo>
                  <a:cubicBezTo>
                    <a:pt x="3211" y="4793"/>
                    <a:pt x="3275" y="4793"/>
                    <a:pt x="3339" y="4793"/>
                  </a:cubicBezTo>
                  <a:cubicBezTo>
                    <a:pt x="3352" y="4800"/>
                    <a:pt x="3366" y="4800"/>
                    <a:pt x="3369" y="4787"/>
                  </a:cubicBezTo>
                  <a:lnTo>
                    <a:pt x="3369" y="4787"/>
                  </a:lnTo>
                  <a:cubicBezTo>
                    <a:pt x="3372" y="4787"/>
                    <a:pt x="3376" y="4787"/>
                    <a:pt x="3379" y="4783"/>
                  </a:cubicBezTo>
                  <a:cubicBezTo>
                    <a:pt x="3379" y="4787"/>
                    <a:pt x="3383" y="4787"/>
                    <a:pt x="3386" y="4790"/>
                  </a:cubicBezTo>
                  <a:cubicBezTo>
                    <a:pt x="3389" y="4790"/>
                    <a:pt x="3393" y="4793"/>
                    <a:pt x="3396" y="4793"/>
                  </a:cubicBezTo>
                  <a:cubicBezTo>
                    <a:pt x="3362" y="4787"/>
                    <a:pt x="3336" y="4810"/>
                    <a:pt x="3302" y="4810"/>
                  </a:cubicBezTo>
                  <a:cubicBezTo>
                    <a:pt x="3292" y="4810"/>
                    <a:pt x="3285" y="4810"/>
                    <a:pt x="3275" y="4813"/>
                  </a:cubicBezTo>
                  <a:cubicBezTo>
                    <a:pt x="3262" y="4817"/>
                    <a:pt x="3252" y="4823"/>
                    <a:pt x="3238" y="4830"/>
                  </a:cubicBezTo>
                  <a:lnTo>
                    <a:pt x="3238" y="4830"/>
                  </a:lnTo>
                  <a:cubicBezTo>
                    <a:pt x="3191" y="4830"/>
                    <a:pt x="3144" y="4830"/>
                    <a:pt x="3094" y="4830"/>
                  </a:cubicBezTo>
                  <a:cubicBezTo>
                    <a:pt x="3071" y="4830"/>
                    <a:pt x="3043" y="4834"/>
                    <a:pt x="3020" y="4834"/>
                  </a:cubicBezTo>
                  <a:cubicBezTo>
                    <a:pt x="3017" y="4837"/>
                    <a:pt x="3013" y="4837"/>
                    <a:pt x="3007" y="4837"/>
                  </a:cubicBezTo>
                  <a:cubicBezTo>
                    <a:pt x="3003" y="4834"/>
                    <a:pt x="2997" y="4830"/>
                    <a:pt x="2993" y="4827"/>
                  </a:cubicBezTo>
                  <a:cubicBezTo>
                    <a:pt x="2933" y="4837"/>
                    <a:pt x="2872" y="4844"/>
                    <a:pt x="2812" y="4840"/>
                  </a:cubicBezTo>
                  <a:cubicBezTo>
                    <a:pt x="2795" y="4854"/>
                    <a:pt x="2765" y="4837"/>
                    <a:pt x="2748" y="4850"/>
                  </a:cubicBezTo>
                  <a:cubicBezTo>
                    <a:pt x="2768" y="4877"/>
                    <a:pt x="2799" y="4857"/>
                    <a:pt x="2825" y="4860"/>
                  </a:cubicBezTo>
                  <a:cubicBezTo>
                    <a:pt x="2872" y="4857"/>
                    <a:pt x="2919" y="4860"/>
                    <a:pt x="2963" y="4850"/>
                  </a:cubicBezTo>
                  <a:lnTo>
                    <a:pt x="2963" y="4850"/>
                  </a:lnTo>
                  <a:cubicBezTo>
                    <a:pt x="2997" y="4857"/>
                    <a:pt x="3027" y="4850"/>
                    <a:pt x="3057" y="4847"/>
                  </a:cubicBezTo>
                  <a:lnTo>
                    <a:pt x="3057" y="4847"/>
                  </a:lnTo>
                  <a:cubicBezTo>
                    <a:pt x="3060" y="4847"/>
                    <a:pt x="3064" y="4847"/>
                    <a:pt x="3071" y="4847"/>
                  </a:cubicBezTo>
                  <a:cubicBezTo>
                    <a:pt x="3077" y="4847"/>
                    <a:pt x="3087" y="4847"/>
                    <a:pt x="3094" y="4847"/>
                  </a:cubicBezTo>
                  <a:cubicBezTo>
                    <a:pt x="3114" y="4850"/>
                    <a:pt x="3131" y="4850"/>
                    <a:pt x="3148" y="4847"/>
                  </a:cubicBezTo>
                  <a:cubicBezTo>
                    <a:pt x="3154" y="4850"/>
                    <a:pt x="3164" y="4850"/>
                    <a:pt x="3171" y="4850"/>
                  </a:cubicBezTo>
                  <a:cubicBezTo>
                    <a:pt x="3178" y="4850"/>
                    <a:pt x="3181" y="4850"/>
                    <a:pt x="3185" y="4850"/>
                  </a:cubicBezTo>
                  <a:cubicBezTo>
                    <a:pt x="3185" y="4847"/>
                    <a:pt x="3185" y="4847"/>
                    <a:pt x="3188" y="4847"/>
                  </a:cubicBezTo>
                  <a:lnTo>
                    <a:pt x="3188" y="4847"/>
                  </a:lnTo>
                  <a:lnTo>
                    <a:pt x="3188" y="4847"/>
                  </a:lnTo>
                  <a:lnTo>
                    <a:pt x="3188" y="4847"/>
                  </a:lnTo>
                  <a:cubicBezTo>
                    <a:pt x="3188" y="4847"/>
                    <a:pt x="3185" y="4847"/>
                    <a:pt x="3185" y="4850"/>
                  </a:cubicBezTo>
                  <a:cubicBezTo>
                    <a:pt x="3232" y="4867"/>
                    <a:pt x="3282" y="4854"/>
                    <a:pt x="3332" y="4857"/>
                  </a:cubicBezTo>
                  <a:cubicBezTo>
                    <a:pt x="3366" y="4860"/>
                    <a:pt x="3400" y="4857"/>
                    <a:pt x="3433" y="4857"/>
                  </a:cubicBezTo>
                  <a:cubicBezTo>
                    <a:pt x="3450" y="4857"/>
                    <a:pt x="3457" y="4864"/>
                    <a:pt x="3457" y="4874"/>
                  </a:cubicBezTo>
                  <a:cubicBezTo>
                    <a:pt x="3366" y="4887"/>
                    <a:pt x="3272" y="4884"/>
                    <a:pt x="3181" y="4884"/>
                  </a:cubicBezTo>
                  <a:cubicBezTo>
                    <a:pt x="3131" y="4884"/>
                    <a:pt x="3081" y="4891"/>
                    <a:pt x="3030" y="4894"/>
                  </a:cubicBezTo>
                  <a:lnTo>
                    <a:pt x="3030" y="4894"/>
                  </a:lnTo>
                  <a:lnTo>
                    <a:pt x="3030" y="4894"/>
                  </a:lnTo>
                  <a:cubicBezTo>
                    <a:pt x="2980" y="4881"/>
                    <a:pt x="2936" y="4897"/>
                    <a:pt x="2889" y="4907"/>
                  </a:cubicBezTo>
                  <a:cubicBezTo>
                    <a:pt x="2936" y="4907"/>
                    <a:pt x="2986" y="4921"/>
                    <a:pt x="3030" y="4901"/>
                  </a:cubicBezTo>
                  <a:cubicBezTo>
                    <a:pt x="3043" y="4907"/>
                    <a:pt x="3054" y="4911"/>
                    <a:pt x="3067" y="4911"/>
                  </a:cubicBezTo>
                  <a:cubicBezTo>
                    <a:pt x="3161" y="4901"/>
                    <a:pt x="3255" y="4907"/>
                    <a:pt x="3349" y="4904"/>
                  </a:cubicBezTo>
                  <a:cubicBezTo>
                    <a:pt x="3393" y="4904"/>
                    <a:pt x="3433" y="4901"/>
                    <a:pt x="3473" y="4887"/>
                  </a:cubicBezTo>
                  <a:cubicBezTo>
                    <a:pt x="3483" y="4927"/>
                    <a:pt x="3483" y="4927"/>
                    <a:pt x="3416" y="4931"/>
                  </a:cubicBezTo>
                  <a:cubicBezTo>
                    <a:pt x="3413" y="4934"/>
                    <a:pt x="3413" y="4934"/>
                    <a:pt x="3409" y="4934"/>
                  </a:cubicBezTo>
                  <a:cubicBezTo>
                    <a:pt x="3406" y="4934"/>
                    <a:pt x="3403" y="4931"/>
                    <a:pt x="3403" y="4931"/>
                  </a:cubicBezTo>
                  <a:cubicBezTo>
                    <a:pt x="3393" y="4931"/>
                    <a:pt x="3379" y="4931"/>
                    <a:pt x="3369" y="4931"/>
                  </a:cubicBezTo>
                  <a:cubicBezTo>
                    <a:pt x="3366" y="4934"/>
                    <a:pt x="3362" y="4934"/>
                    <a:pt x="3362" y="4934"/>
                  </a:cubicBezTo>
                  <a:cubicBezTo>
                    <a:pt x="3362" y="4938"/>
                    <a:pt x="3362" y="4938"/>
                    <a:pt x="3362" y="4941"/>
                  </a:cubicBezTo>
                  <a:cubicBezTo>
                    <a:pt x="3342" y="4941"/>
                    <a:pt x="3322" y="4941"/>
                    <a:pt x="3305" y="4941"/>
                  </a:cubicBezTo>
                  <a:cubicBezTo>
                    <a:pt x="3302" y="4941"/>
                    <a:pt x="3299" y="4938"/>
                    <a:pt x="3299" y="4938"/>
                  </a:cubicBezTo>
                  <a:cubicBezTo>
                    <a:pt x="3262" y="4938"/>
                    <a:pt x="3222" y="4931"/>
                    <a:pt x="3185" y="4941"/>
                  </a:cubicBezTo>
                  <a:cubicBezTo>
                    <a:pt x="3164" y="4944"/>
                    <a:pt x="3141" y="4948"/>
                    <a:pt x="3121" y="4951"/>
                  </a:cubicBezTo>
                  <a:lnTo>
                    <a:pt x="3121" y="4951"/>
                  </a:lnTo>
                  <a:cubicBezTo>
                    <a:pt x="3107" y="4948"/>
                    <a:pt x="3094" y="4948"/>
                    <a:pt x="3084" y="4951"/>
                  </a:cubicBezTo>
                  <a:lnTo>
                    <a:pt x="3084" y="4951"/>
                  </a:lnTo>
                  <a:lnTo>
                    <a:pt x="3084" y="4951"/>
                  </a:lnTo>
                  <a:cubicBezTo>
                    <a:pt x="3071" y="4951"/>
                    <a:pt x="3060" y="4951"/>
                    <a:pt x="3057" y="4958"/>
                  </a:cubicBezTo>
                  <a:lnTo>
                    <a:pt x="3057" y="4958"/>
                  </a:lnTo>
                  <a:cubicBezTo>
                    <a:pt x="3017" y="4954"/>
                    <a:pt x="2980" y="4954"/>
                    <a:pt x="2943" y="4961"/>
                  </a:cubicBezTo>
                  <a:cubicBezTo>
                    <a:pt x="2940" y="4961"/>
                    <a:pt x="2936" y="4964"/>
                    <a:pt x="2936" y="4964"/>
                  </a:cubicBezTo>
                  <a:cubicBezTo>
                    <a:pt x="2929" y="4964"/>
                    <a:pt x="2923" y="4964"/>
                    <a:pt x="2913" y="4968"/>
                  </a:cubicBezTo>
                  <a:cubicBezTo>
                    <a:pt x="2909" y="4968"/>
                    <a:pt x="2906" y="4968"/>
                    <a:pt x="2903" y="4968"/>
                  </a:cubicBezTo>
                  <a:cubicBezTo>
                    <a:pt x="2903" y="4974"/>
                    <a:pt x="2903" y="4981"/>
                    <a:pt x="2903" y="4984"/>
                  </a:cubicBezTo>
                  <a:lnTo>
                    <a:pt x="2903" y="4984"/>
                  </a:lnTo>
                  <a:cubicBezTo>
                    <a:pt x="2906" y="4988"/>
                    <a:pt x="2906" y="4988"/>
                    <a:pt x="2909" y="4988"/>
                  </a:cubicBezTo>
                  <a:cubicBezTo>
                    <a:pt x="2913" y="4988"/>
                    <a:pt x="2916" y="4988"/>
                    <a:pt x="2916" y="4984"/>
                  </a:cubicBezTo>
                  <a:lnTo>
                    <a:pt x="2916" y="4984"/>
                  </a:lnTo>
                  <a:cubicBezTo>
                    <a:pt x="2919" y="4981"/>
                    <a:pt x="2933" y="4984"/>
                    <a:pt x="2940" y="4978"/>
                  </a:cubicBezTo>
                  <a:lnTo>
                    <a:pt x="2943" y="4981"/>
                  </a:lnTo>
                  <a:cubicBezTo>
                    <a:pt x="2956" y="4981"/>
                    <a:pt x="2966" y="4981"/>
                    <a:pt x="2980" y="4978"/>
                  </a:cubicBezTo>
                  <a:cubicBezTo>
                    <a:pt x="2983" y="4978"/>
                    <a:pt x="2986" y="4978"/>
                    <a:pt x="2990" y="4978"/>
                  </a:cubicBezTo>
                  <a:cubicBezTo>
                    <a:pt x="2997" y="4981"/>
                    <a:pt x="3000" y="4981"/>
                    <a:pt x="3007" y="4978"/>
                  </a:cubicBezTo>
                  <a:cubicBezTo>
                    <a:pt x="3027" y="4974"/>
                    <a:pt x="3050" y="4981"/>
                    <a:pt x="3071" y="4968"/>
                  </a:cubicBezTo>
                  <a:lnTo>
                    <a:pt x="3071" y="4968"/>
                  </a:lnTo>
                  <a:cubicBezTo>
                    <a:pt x="3074" y="4968"/>
                    <a:pt x="3077" y="4968"/>
                    <a:pt x="3081" y="4968"/>
                  </a:cubicBezTo>
                  <a:lnTo>
                    <a:pt x="3081" y="4968"/>
                  </a:lnTo>
                  <a:cubicBezTo>
                    <a:pt x="3090" y="4974"/>
                    <a:pt x="3101" y="4974"/>
                    <a:pt x="3107" y="4968"/>
                  </a:cubicBezTo>
                  <a:lnTo>
                    <a:pt x="3107" y="4968"/>
                  </a:lnTo>
                  <a:lnTo>
                    <a:pt x="3107" y="4968"/>
                  </a:lnTo>
                  <a:lnTo>
                    <a:pt x="3107" y="4968"/>
                  </a:lnTo>
                  <a:cubicBezTo>
                    <a:pt x="3171" y="4964"/>
                    <a:pt x="3238" y="4961"/>
                    <a:pt x="3302" y="4958"/>
                  </a:cubicBezTo>
                  <a:lnTo>
                    <a:pt x="3302" y="4958"/>
                  </a:lnTo>
                  <a:cubicBezTo>
                    <a:pt x="3329" y="4961"/>
                    <a:pt x="3356" y="4961"/>
                    <a:pt x="3383" y="4951"/>
                  </a:cubicBezTo>
                  <a:lnTo>
                    <a:pt x="3383" y="4951"/>
                  </a:lnTo>
                  <a:lnTo>
                    <a:pt x="3383" y="4951"/>
                  </a:lnTo>
                  <a:cubicBezTo>
                    <a:pt x="3386" y="4951"/>
                    <a:pt x="3389" y="4951"/>
                    <a:pt x="3393" y="4951"/>
                  </a:cubicBezTo>
                  <a:lnTo>
                    <a:pt x="3393" y="4951"/>
                  </a:lnTo>
                  <a:cubicBezTo>
                    <a:pt x="3413" y="4951"/>
                    <a:pt x="3433" y="4951"/>
                    <a:pt x="3453" y="4951"/>
                  </a:cubicBezTo>
                  <a:cubicBezTo>
                    <a:pt x="3480" y="4951"/>
                    <a:pt x="3483" y="4961"/>
                    <a:pt x="3483" y="4978"/>
                  </a:cubicBezTo>
                  <a:lnTo>
                    <a:pt x="3483" y="4978"/>
                  </a:lnTo>
                  <a:cubicBezTo>
                    <a:pt x="3457" y="4991"/>
                    <a:pt x="3426" y="4995"/>
                    <a:pt x="3396" y="4998"/>
                  </a:cubicBezTo>
                  <a:cubicBezTo>
                    <a:pt x="3369" y="4998"/>
                    <a:pt x="3342" y="5001"/>
                    <a:pt x="3315" y="5005"/>
                  </a:cubicBezTo>
                  <a:lnTo>
                    <a:pt x="3315" y="5005"/>
                  </a:lnTo>
                  <a:cubicBezTo>
                    <a:pt x="3299" y="5005"/>
                    <a:pt x="3282" y="5005"/>
                    <a:pt x="3265" y="5005"/>
                  </a:cubicBezTo>
                  <a:cubicBezTo>
                    <a:pt x="3245" y="4995"/>
                    <a:pt x="3222" y="4998"/>
                    <a:pt x="3201" y="5005"/>
                  </a:cubicBezTo>
                  <a:cubicBezTo>
                    <a:pt x="3185" y="4995"/>
                    <a:pt x="3164" y="4998"/>
                    <a:pt x="3148" y="4998"/>
                  </a:cubicBezTo>
                  <a:lnTo>
                    <a:pt x="3148" y="4998"/>
                  </a:lnTo>
                  <a:cubicBezTo>
                    <a:pt x="3141" y="4998"/>
                    <a:pt x="3138" y="4998"/>
                    <a:pt x="3134" y="4998"/>
                  </a:cubicBezTo>
                  <a:lnTo>
                    <a:pt x="3134" y="4998"/>
                  </a:lnTo>
                  <a:cubicBezTo>
                    <a:pt x="3121" y="4995"/>
                    <a:pt x="3107" y="5001"/>
                    <a:pt x="3094" y="5005"/>
                  </a:cubicBezTo>
                  <a:lnTo>
                    <a:pt x="3094" y="5005"/>
                  </a:lnTo>
                  <a:cubicBezTo>
                    <a:pt x="3090" y="5005"/>
                    <a:pt x="3087" y="5005"/>
                    <a:pt x="3084" y="5005"/>
                  </a:cubicBezTo>
                  <a:cubicBezTo>
                    <a:pt x="3043" y="5005"/>
                    <a:pt x="3007" y="5005"/>
                    <a:pt x="2966" y="5005"/>
                  </a:cubicBezTo>
                  <a:cubicBezTo>
                    <a:pt x="2960" y="5011"/>
                    <a:pt x="2953" y="5018"/>
                    <a:pt x="2946" y="5025"/>
                  </a:cubicBezTo>
                  <a:cubicBezTo>
                    <a:pt x="2929" y="5045"/>
                    <a:pt x="2936" y="5058"/>
                    <a:pt x="2973" y="5055"/>
                  </a:cubicBezTo>
                  <a:cubicBezTo>
                    <a:pt x="3000" y="5055"/>
                    <a:pt x="3023" y="5055"/>
                    <a:pt x="3050" y="5055"/>
                  </a:cubicBezTo>
                  <a:cubicBezTo>
                    <a:pt x="3081" y="5052"/>
                    <a:pt x="3114" y="5058"/>
                    <a:pt x="3148" y="5052"/>
                  </a:cubicBezTo>
                  <a:cubicBezTo>
                    <a:pt x="3151" y="5052"/>
                    <a:pt x="3154" y="5052"/>
                    <a:pt x="3161" y="5052"/>
                  </a:cubicBezTo>
                  <a:cubicBezTo>
                    <a:pt x="3168" y="5055"/>
                    <a:pt x="3178" y="5055"/>
                    <a:pt x="3185" y="5052"/>
                  </a:cubicBezTo>
                  <a:lnTo>
                    <a:pt x="3185" y="5052"/>
                  </a:lnTo>
                  <a:cubicBezTo>
                    <a:pt x="3188" y="5048"/>
                    <a:pt x="3191" y="5045"/>
                    <a:pt x="3188" y="5045"/>
                  </a:cubicBezTo>
                  <a:cubicBezTo>
                    <a:pt x="3191" y="5048"/>
                    <a:pt x="3198" y="5048"/>
                    <a:pt x="3201" y="5048"/>
                  </a:cubicBezTo>
                  <a:cubicBezTo>
                    <a:pt x="3225" y="5035"/>
                    <a:pt x="3252" y="5055"/>
                    <a:pt x="3275" y="5042"/>
                  </a:cubicBezTo>
                  <a:lnTo>
                    <a:pt x="3275" y="5042"/>
                  </a:lnTo>
                  <a:cubicBezTo>
                    <a:pt x="3285" y="5042"/>
                    <a:pt x="3292" y="5045"/>
                    <a:pt x="3302" y="5042"/>
                  </a:cubicBezTo>
                  <a:lnTo>
                    <a:pt x="3302" y="5042"/>
                  </a:lnTo>
                  <a:cubicBezTo>
                    <a:pt x="3305" y="5045"/>
                    <a:pt x="3309" y="5048"/>
                    <a:pt x="3312" y="5048"/>
                  </a:cubicBezTo>
                  <a:lnTo>
                    <a:pt x="3312" y="5048"/>
                  </a:lnTo>
                  <a:cubicBezTo>
                    <a:pt x="3279" y="5058"/>
                    <a:pt x="3245" y="5068"/>
                    <a:pt x="3208" y="5078"/>
                  </a:cubicBezTo>
                  <a:lnTo>
                    <a:pt x="3208" y="5078"/>
                  </a:lnTo>
                  <a:cubicBezTo>
                    <a:pt x="3128" y="5092"/>
                    <a:pt x="3047" y="5099"/>
                    <a:pt x="2963" y="5105"/>
                  </a:cubicBezTo>
                  <a:cubicBezTo>
                    <a:pt x="2953" y="5109"/>
                    <a:pt x="2943" y="5112"/>
                    <a:pt x="2933" y="5112"/>
                  </a:cubicBezTo>
                  <a:cubicBezTo>
                    <a:pt x="2923" y="5116"/>
                    <a:pt x="2913" y="5116"/>
                    <a:pt x="2903" y="5116"/>
                  </a:cubicBezTo>
                  <a:cubicBezTo>
                    <a:pt x="2903" y="5112"/>
                    <a:pt x="2899" y="5112"/>
                    <a:pt x="2896" y="5109"/>
                  </a:cubicBezTo>
                  <a:cubicBezTo>
                    <a:pt x="2872" y="5102"/>
                    <a:pt x="2849" y="5105"/>
                    <a:pt x="2825" y="5105"/>
                  </a:cubicBezTo>
                  <a:cubicBezTo>
                    <a:pt x="2684" y="5116"/>
                    <a:pt x="2543" y="5129"/>
                    <a:pt x="2403" y="5142"/>
                  </a:cubicBezTo>
                  <a:cubicBezTo>
                    <a:pt x="2379" y="5149"/>
                    <a:pt x="2355" y="5149"/>
                    <a:pt x="2332" y="5152"/>
                  </a:cubicBezTo>
                  <a:cubicBezTo>
                    <a:pt x="2275" y="5159"/>
                    <a:pt x="2218" y="5163"/>
                    <a:pt x="2161" y="5169"/>
                  </a:cubicBezTo>
                  <a:cubicBezTo>
                    <a:pt x="2134" y="5176"/>
                    <a:pt x="2104" y="5173"/>
                    <a:pt x="2087" y="5193"/>
                  </a:cubicBezTo>
                  <a:lnTo>
                    <a:pt x="2087" y="5196"/>
                  </a:lnTo>
                  <a:lnTo>
                    <a:pt x="2084" y="5196"/>
                  </a:lnTo>
                  <a:cubicBezTo>
                    <a:pt x="2057" y="5179"/>
                    <a:pt x="2023" y="5183"/>
                    <a:pt x="1993" y="5186"/>
                  </a:cubicBezTo>
                  <a:cubicBezTo>
                    <a:pt x="1853" y="5199"/>
                    <a:pt x="1715" y="5213"/>
                    <a:pt x="1574" y="5223"/>
                  </a:cubicBezTo>
                  <a:cubicBezTo>
                    <a:pt x="1551" y="5223"/>
                    <a:pt x="1524" y="5230"/>
                    <a:pt x="1507" y="5243"/>
                  </a:cubicBezTo>
                  <a:cubicBezTo>
                    <a:pt x="1497" y="5236"/>
                    <a:pt x="1487" y="5236"/>
                    <a:pt x="1474" y="5240"/>
                  </a:cubicBezTo>
                  <a:cubicBezTo>
                    <a:pt x="1470" y="5240"/>
                    <a:pt x="1470" y="5243"/>
                    <a:pt x="1470" y="5243"/>
                  </a:cubicBezTo>
                  <a:cubicBezTo>
                    <a:pt x="1454" y="5240"/>
                    <a:pt x="1433" y="5240"/>
                    <a:pt x="1417" y="5240"/>
                  </a:cubicBezTo>
                  <a:cubicBezTo>
                    <a:pt x="1387" y="5240"/>
                    <a:pt x="1353" y="5240"/>
                    <a:pt x="1323" y="5243"/>
                  </a:cubicBezTo>
                  <a:cubicBezTo>
                    <a:pt x="1289" y="5253"/>
                    <a:pt x="1255" y="5250"/>
                    <a:pt x="1222" y="5250"/>
                  </a:cubicBezTo>
                  <a:cubicBezTo>
                    <a:pt x="1212" y="5250"/>
                    <a:pt x="1202" y="5253"/>
                    <a:pt x="1195" y="5256"/>
                  </a:cubicBezTo>
                  <a:cubicBezTo>
                    <a:pt x="1185" y="5263"/>
                    <a:pt x="1175" y="5263"/>
                    <a:pt x="1165" y="5256"/>
                  </a:cubicBezTo>
                  <a:cubicBezTo>
                    <a:pt x="1158" y="5256"/>
                    <a:pt x="1151" y="5256"/>
                    <a:pt x="1145" y="5256"/>
                  </a:cubicBezTo>
                  <a:cubicBezTo>
                    <a:pt x="1094" y="5260"/>
                    <a:pt x="1041" y="5260"/>
                    <a:pt x="990" y="5260"/>
                  </a:cubicBezTo>
                  <a:cubicBezTo>
                    <a:pt x="930" y="5260"/>
                    <a:pt x="863" y="5250"/>
                    <a:pt x="806" y="5273"/>
                  </a:cubicBezTo>
                  <a:cubicBezTo>
                    <a:pt x="802" y="5277"/>
                    <a:pt x="799" y="5277"/>
                    <a:pt x="796" y="5280"/>
                  </a:cubicBezTo>
                  <a:cubicBezTo>
                    <a:pt x="779" y="5280"/>
                    <a:pt x="766" y="5280"/>
                    <a:pt x="749" y="5283"/>
                  </a:cubicBezTo>
                  <a:cubicBezTo>
                    <a:pt x="745" y="5280"/>
                    <a:pt x="742" y="5277"/>
                    <a:pt x="742" y="5273"/>
                  </a:cubicBezTo>
                  <a:cubicBezTo>
                    <a:pt x="725" y="5270"/>
                    <a:pt x="708" y="5270"/>
                    <a:pt x="692" y="5273"/>
                  </a:cubicBezTo>
                  <a:cubicBezTo>
                    <a:pt x="645" y="5280"/>
                    <a:pt x="594" y="5277"/>
                    <a:pt x="554" y="5300"/>
                  </a:cubicBezTo>
                  <a:cubicBezTo>
                    <a:pt x="551" y="5300"/>
                    <a:pt x="547" y="5300"/>
                    <a:pt x="544" y="5300"/>
                  </a:cubicBezTo>
                  <a:cubicBezTo>
                    <a:pt x="541" y="5303"/>
                    <a:pt x="534" y="5307"/>
                    <a:pt x="527" y="5313"/>
                  </a:cubicBezTo>
                  <a:cubicBezTo>
                    <a:pt x="544" y="5324"/>
                    <a:pt x="564" y="5317"/>
                    <a:pt x="581" y="5317"/>
                  </a:cubicBezTo>
                  <a:cubicBezTo>
                    <a:pt x="655" y="5310"/>
                    <a:pt x="729" y="5313"/>
                    <a:pt x="799" y="5300"/>
                  </a:cubicBezTo>
                  <a:cubicBezTo>
                    <a:pt x="856" y="5297"/>
                    <a:pt x="913" y="5293"/>
                    <a:pt x="967" y="5290"/>
                  </a:cubicBezTo>
                  <a:cubicBezTo>
                    <a:pt x="977" y="5290"/>
                    <a:pt x="984" y="5290"/>
                    <a:pt x="994" y="5290"/>
                  </a:cubicBezTo>
                  <a:cubicBezTo>
                    <a:pt x="997" y="5290"/>
                    <a:pt x="1001" y="5290"/>
                    <a:pt x="1007" y="5290"/>
                  </a:cubicBezTo>
                  <a:lnTo>
                    <a:pt x="1007" y="5290"/>
                  </a:lnTo>
                  <a:cubicBezTo>
                    <a:pt x="1061" y="5290"/>
                    <a:pt x="1115" y="5293"/>
                    <a:pt x="1168" y="5280"/>
                  </a:cubicBezTo>
                  <a:cubicBezTo>
                    <a:pt x="1178" y="5280"/>
                    <a:pt x="1188" y="5280"/>
                    <a:pt x="1198" y="5280"/>
                  </a:cubicBezTo>
                  <a:cubicBezTo>
                    <a:pt x="1205" y="5280"/>
                    <a:pt x="1209" y="5280"/>
                    <a:pt x="1212" y="5280"/>
                  </a:cubicBezTo>
                  <a:cubicBezTo>
                    <a:pt x="1242" y="5280"/>
                    <a:pt x="1276" y="5280"/>
                    <a:pt x="1306" y="5273"/>
                  </a:cubicBezTo>
                  <a:cubicBezTo>
                    <a:pt x="1309" y="5273"/>
                    <a:pt x="1316" y="5273"/>
                    <a:pt x="1319" y="5273"/>
                  </a:cubicBezTo>
                  <a:cubicBezTo>
                    <a:pt x="1333" y="5273"/>
                    <a:pt x="1343" y="5273"/>
                    <a:pt x="1356" y="5270"/>
                  </a:cubicBezTo>
                  <a:cubicBezTo>
                    <a:pt x="1373" y="5270"/>
                    <a:pt x="1390" y="5270"/>
                    <a:pt x="1407" y="5270"/>
                  </a:cubicBezTo>
                  <a:cubicBezTo>
                    <a:pt x="1410" y="5270"/>
                    <a:pt x="1413" y="5270"/>
                    <a:pt x="1420" y="5270"/>
                  </a:cubicBezTo>
                  <a:cubicBezTo>
                    <a:pt x="1444" y="5270"/>
                    <a:pt x="1467" y="5273"/>
                    <a:pt x="1487" y="5263"/>
                  </a:cubicBezTo>
                  <a:cubicBezTo>
                    <a:pt x="1491" y="5266"/>
                    <a:pt x="1494" y="5263"/>
                    <a:pt x="1497" y="5263"/>
                  </a:cubicBezTo>
                  <a:lnTo>
                    <a:pt x="1497" y="5263"/>
                  </a:lnTo>
                  <a:lnTo>
                    <a:pt x="1497" y="5263"/>
                  </a:lnTo>
                  <a:cubicBezTo>
                    <a:pt x="1544" y="5260"/>
                    <a:pt x="1591" y="5266"/>
                    <a:pt x="1638" y="5253"/>
                  </a:cubicBezTo>
                  <a:cubicBezTo>
                    <a:pt x="1789" y="5240"/>
                    <a:pt x="1937" y="5230"/>
                    <a:pt x="2087" y="5216"/>
                  </a:cubicBezTo>
                  <a:cubicBezTo>
                    <a:pt x="2100" y="5216"/>
                    <a:pt x="2114" y="5216"/>
                    <a:pt x="2127" y="5209"/>
                  </a:cubicBezTo>
                  <a:cubicBezTo>
                    <a:pt x="2218" y="5199"/>
                    <a:pt x="2305" y="5189"/>
                    <a:pt x="2396" y="5179"/>
                  </a:cubicBezTo>
                  <a:cubicBezTo>
                    <a:pt x="2470" y="5173"/>
                    <a:pt x="2543" y="5166"/>
                    <a:pt x="2617" y="5159"/>
                  </a:cubicBezTo>
                  <a:cubicBezTo>
                    <a:pt x="2681" y="5156"/>
                    <a:pt x="2742" y="5149"/>
                    <a:pt x="2802" y="5142"/>
                  </a:cubicBezTo>
                  <a:cubicBezTo>
                    <a:pt x="2819" y="5142"/>
                    <a:pt x="2832" y="5142"/>
                    <a:pt x="2849" y="5142"/>
                  </a:cubicBezTo>
                  <a:cubicBezTo>
                    <a:pt x="2862" y="5135"/>
                    <a:pt x="2882" y="5142"/>
                    <a:pt x="2896" y="5132"/>
                  </a:cubicBezTo>
                  <a:lnTo>
                    <a:pt x="2896" y="5132"/>
                  </a:lnTo>
                  <a:cubicBezTo>
                    <a:pt x="2916" y="5132"/>
                    <a:pt x="2933" y="5132"/>
                    <a:pt x="2950" y="5132"/>
                  </a:cubicBezTo>
                  <a:lnTo>
                    <a:pt x="2950" y="5132"/>
                  </a:lnTo>
                  <a:lnTo>
                    <a:pt x="2950" y="5132"/>
                  </a:lnTo>
                  <a:cubicBezTo>
                    <a:pt x="2956" y="5135"/>
                    <a:pt x="2960" y="5139"/>
                    <a:pt x="2966" y="5142"/>
                  </a:cubicBezTo>
                  <a:cubicBezTo>
                    <a:pt x="2956" y="5145"/>
                    <a:pt x="2943" y="5142"/>
                    <a:pt x="2929" y="5149"/>
                  </a:cubicBezTo>
                  <a:cubicBezTo>
                    <a:pt x="2926" y="5149"/>
                    <a:pt x="2923" y="5152"/>
                    <a:pt x="2919" y="5152"/>
                  </a:cubicBezTo>
                  <a:cubicBezTo>
                    <a:pt x="2909" y="5152"/>
                    <a:pt x="2899" y="5152"/>
                    <a:pt x="2889" y="5152"/>
                  </a:cubicBezTo>
                  <a:cubicBezTo>
                    <a:pt x="2876" y="5159"/>
                    <a:pt x="2859" y="5149"/>
                    <a:pt x="2849" y="5159"/>
                  </a:cubicBezTo>
                  <a:cubicBezTo>
                    <a:pt x="2735" y="5176"/>
                    <a:pt x="2624" y="5189"/>
                    <a:pt x="2510" y="5203"/>
                  </a:cubicBezTo>
                  <a:cubicBezTo>
                    <a:pt x="2493" y="5206"/>
                    <a:pt x="2480" y="5213"/>
                    <a:pt x="2463" y="5216"/>
                  </a:cubicBezTo>
                  <a:cubicBezTo>
                    <a:pt x="2439" y="5216"/>
                    <a:pt x="2416" y="5213"/>
                    <a:pt x="2399" y="5223"/>
                  </a:cubicBezTo>
                  <a:cubicBezTo>
                    <a:pt x="2382" y="5223"/>
                    <a:pt x="2365" y="5226"/>
                    <a:pt x="2352" y="5233"/>
                  </a:cubicBezTo>
                  <a:cubicBezTo>
                    <a:pt x="2352" y="5233"/>
                    <a:pt x="2349" y="5233"/>
                    <a:pt x="2346" y="5233"/>
                  </a:cubicBezTo>
                  <a:cubicBezTo>
                    <a:pt x="2312" y="5233"/>
                    <a:pt x="2275" y="5230"/>
                    <a:pt x="2241" y="5243"/>
                  </a:cubicBezTo>
                  <a:cubicBezTo>
                    <a:pt x="2208" y="5243"/>
                    <a:pt x="2171" y="5240"/>
                    <a:pt x="2141" y="5253"/>
                  </a:cubicBezTo>
                  <a:cubicBezTo>
                    <a:pt x="2100" y="5246"/>
                    <a:pt x="2060" y="5253"/>
                    <a:pt x="2020" y="5260"/>
                  </a:cubicBezTo>
                  <a:cubicBezTo>
                    <a:pt x="2017" y="5260"/>
                    <a:pt x="2013" y="5260"/>
                    <a:pt x="2010" y="5263"/>
                  </a:cubicBezTo>
                  <a:cubicBezTo>
                    <a:pt x="1977" y="5260"/>
                    <a:pt x="1944" y="5263"/>
                    <a:pt x="1910" y="5270"/>
                  </a:cubicBezTo>
                  <a:cubicBezTo>
                    <a:pt x="1900" y="5270"/>
                    <a:pt x="1893" y="5270"/>
                    <a:pt x="1883" y="5270"/>
                  </a:cubicBezTo>
                  <a:cubicBezTo>
                    <a:pt x="1819" y="5270"/>
                    <a:pt x="1752" y="5266"/>
                    <a:pt x="1689" y="5280"/>
                  </a:cubicBezTo>
                  <a:cubicBezTo>
                    <a:pt x="1672" y="5280"/>
                    <a:pt x="1655" y="5280"/>
                    <a:pt x="1638" y="5280"/>
                  </a:cubicBezTo>
                  <a:cubicBezTo>
                    <a:pt x="1635" y="5280"/>
                    <a:pt x="1628" y="5280"/>
                    <a:pt x="1625" y="5280"/>
                  </a:cubicBezTo>
                  <a:cubicBezTo>
                    <a:pt x="1571" y="5287"/>
                    <a:pt x="1511" y="5283"/>
                    <a:pt x="1457" y="5297"/>
                  </a:cubicBezTo>
                  <a:lnTo>
                    <a:pt x="1457" y="5297"/>
                  </a:lnTo>
                  <a:cubicBezTo>
                    <a:pt x="1454" y="5297"/>
                    <a:pt x="1450" y="5300"/>
                    <a:pt x="1444" y="5300"/>
                  </a:cubicBezTo>
                  <a:cubicBezTo>
                    <a:pt x="1423" y="5300"/>
                    <a:pt x="1400" y="5300"/>
                    <a:pt x="1380" y="5307"/>
                  </a:cubicBezTo>
                  <a:lnTo>
                    <a:pt x="1380" y="5307"/>
                  </a:lnTo>
                  <a:cubicBezTo>
                    <a:pt x="1376" y="5307"/>
                    <a:pt x="1373" y="5307"/>
                    <a:pt x="1366" y="5307"/>
                  </a:cubicBezTo>
                  <a:cubicBezTo>
                    <a:pt x="1360" y="5303"/>
                    <a:pt x="1350" y="5307"/>
                    <a:pt x="1343" y="5310"/>
                  </a:cubicBezTo>
                  <a:cubicBezTo>
                    <a:pt x="1336" y="5310"/>
                    <a:pt x="1333" y="5310"/>
                    <a:pt x="1329" y="5310"/>
                  </a:cubicBezTo>
                  <a:lnTo>
                    <a:pt x="1329" y="5310"/>
                  </a:lnTo>
                  <a:lnTo>
                    <a:pt x="1329" y="5310"/>
                  </a:lnTo>
                  <a:cubicBezTo>
                    <a:pt x="1312" y="5307"/>
                    <a:pt x="1299" y="5310"/>
                    <a:pt x="1286" y="5317"/>
                  </a:cubicBezTo>
                  <a:cubicBezTo>
                    <a:pt x="1279" y="5317"/>
                    <a:pt x="1272" y="5317"/>
                    <a:pt x="1266" y="5317"/>
                  </a:cubicBezTo>
                  <a:cubicBezTo>
                    <a:pt x="1219" y="5317"/>
                    <a:pt x="1175" y="5313"/>
                    <a:pt x="1131" y="5327"/>
                  </a:cubicBezTo>
                  <a:lnTo>
                    <a:pt x="1131" y="5327"/>
                  </a:lnTo>
                  <a:cubicBezTo>
                    <a:pt x="1118" y="5324"/>
                    <a:pt x="1101" y="5324"/>
                    <a:pt x="1084" y="5327"/>
                  </a:cubicBezTo>
                  <a:cubicBezTo>
                    <a:pt x="997" y="5330"/>
                    <a:pt x="910" y="5320"/>
                    <a:pt x="823" y="5344"/>
                  </a:cubicBezTo>
                  <a:cubicBezTo>
                    <a:pt x="786" y="5340"/>
                    <a:pt x="745" y="5340"/>
                    <a:pt x="705" y="5344"/>
                  </a:cubicBezTo>
                  <a:cubicBezTo>
                    <a:pt x="655" y="5350"/>
                    <a:pt x="605" y="5350"/>
                    <a:pt x="554" y="5354"/>
                  </a:cubicBezTo>
                  <a:cubicBezTo>
                    <a:pt x="544" y="5357"/>
                    <a:pt x="537" y="5364"/>
                    <a:pt x="527" y="5364"/>
                  </a:cubicBezTo>
                  <a:cubicBezTo>
                    <a:pt x="500" y="5364"/>
                    <a:pt x="517" y="5374"/>
                    <a:pt x="517" y="5381"/>
                  </a:cubicBezTo>
                  <a:cubicBezTo>
                    <a:pt x="527" y="5384"/>
                    <a:pt x="541" y="5387"/>
                    <a:pt x="551" y="5391"/>
                  </a:cubicBezTo>
                  <a:lnTo>
                    <a:pt x="554" y="5391"/>
                  </a:lnTo>
                  <a:cubicBezTo>
                    <a:pt x="554" y="5394"/>
                    <a:pt x="554" y="5394"/>
                    <a:pt x="551" y="5397"/>
                  </a:cubicBezTo>
                  <a:cubicBezTo>
                    <a:pt x="581" y="5411"/>
                    <a:pt x="615" y="5407"/>
                    <a:pt x="645" y="5397"/>
                  </a:cubicBezTo>
                  <a:cubicBezTo>
                    <a:pt x="729" y="5384"/>
                    <a:pt x="816" y="5384"/>
                    <a:pt x="903" y="5381"/>
                  </a:cubicBezTo>
                  <a:cubicBezTo>
                    <a:pt x="977" y="5377"/>
                    <a:pt x="1051" y="5384"/>
                    <a:pt x="1125" y="5374"/>
                  </a:cubicBezTo>
                  <a:lnTo>
                    <a:pt x="1125" y="5374"/>
                  </a:lnTo>
                  <a:cubicBezTo>
                    <a:pt x="1128" y="5377"/>
                    <a:pt x="1131" y="5377"/>
                    <a:pt x="1135" y="5374"/>
                  </a:cubicBezTo>
                  <a:cubicBezTo>
                    <a:pt x="1138" y="5381"/>
                    <a:pt x="1145" y="5377"/>
                    <a:pt x="1151" y="5374"/>
                  </a:cubicBezTo>
                  <a:cubicBezTo>
                    <a:pt x="1165" y="5377"/>
                    <a:pt x="1175" y="5374"/>
                    <a:pt x="1185" y="5370"/>
                  </a:cubicBezTo>
                  <a:lnTo>
                    <a:pt x="1185" y="5370"/>
                  </a:lnTo>
                  <a:cubicBezTo>
                    <a:pt x="1222" y="5370"/>
                    <a:pt x="1262" y="5374"/>
                    <a:pt x="1296" y="5367"/>
                  </a:cubicBezTo>
                  <a:cubicBezTo>
                    <a:pt x="1299" y="5367"/>
                    <a:pt x="1302" y="5367"/>
                    <a:pt x="1306" y="5364"/>
                  </a:cubicBezTo>
                  <a:cubicBezTo>
                    <a:pt x="1360" y="5364"/>
                    <a:pt x="1417" y="5364"/>
                    <a:pt x="1470" y="5354"/>
                  </a:cubicBezTo>
                  <a:cubicBezTo>
                    <a:pt x="1474" y="5354"/>
                    <a:pt x="1480" y="5354"/>
                    <a:pt x="1484" y="5354"/>
                  </a:cubicBezTo>
                  <a:lnTo>
                    <a:pt x="1484" y="5354"/>
                  </a:lnTo>
                  <a:cubicBezTo>
                    <a:pt x="1514" y="5354"/>
                    <a:pt x="1544" y="5357"/>
                    <a:pt x="1574" y="5347"/>
                  </a:cubicBezTo>
                  <a:lnTo>
                    <a:pt x="1574" y="5347"/>
                  </a:lnTo>
                  <a:cubicBezTo>
                    <a:pt x="1584" y="5347"/>
                    <a:pt x="1591" y="5347"/>
                    <a:pt x="1598" y="5344"/>
                  </a:cubicBezTo>
                  <a:cubicBezTo>
                    <a:pt x="1605" y="5344"/>
                    <a:pt x="1608" y="5344"/>
                    <a:pt x="1612" y="5344"/>
                  </a:cubicBezTo>
                  <a:lnTo>
                    <a:pt x="1612" y="5344"/>
                  </a:lnTo>
                  <a:lnTo>
                    <a:pt x="1612" y="5344"/>
                  </a:lnTo>
                  <a:cubicBezTo>
                    <a:pt x="1658" y="5347"/>
                    <a:pt x="1702" y="5347"/>
                    <a:pt x="1746" y="5337"/>
                  </a:cubicBezTo>
                  <a:lnTo>
                    <a:pt x="1746" y="5337"/>
                  </a:lnTo>
                  <a:cubicBezTo>
                    <a:pt x="1766" y="5340"/>
                    <a:pt x="1786" y="5340"/>
                    <a:pt x="1806" y="5337"/>
                  </a:cubicBezTo>
                  <a:cubicBezTo>
                    <a:pt x="1836" y="5337"/>
                    <a:pt x="1870" y="5337"/>
                    <a:pt x="1900" y="5327"/>
                  </a:cubicBezTo>
                  <a:cubicBezTo>
                    <a:pt x="1977" y="5327"/>
                    <a:pt x="2054" y="5324"/>
                    <a:pt x="2127" y="5310"/>
                  </a:cubicBezTo>
                  <a:lnTo>
                    <a:pt x="2127" y="5310"/>
                  </a:lnTo>
                  <a:cubicBezTo>
                    <a:pt x="2151" y="5310"/>
                    <a:pt x="2174" y="5310"/>
                    <a:pt x="2191" y="5300"/>
                  </a:cubicBezTo>
                  <a:lnTo>
                    <a:pt x="2191" y="5300"/>
                  </a:lnTo>
                  <a:lnTo>
                    <a:pt x="2191" y="5300"/>
                  </a:lnTo>
                  <a:cubicBezTo>
                    <a:pt x="2208" y="5300"/>
                    <a:pt x="2221" y="5300"/>
                    <a:pt x="2231" y="5290"/>
                  </a:cubicBezTo>
                  <a:cubicBezTo>
                    <a:pt x="2251" y="5290"/>
                    <a:pt x="2268" y="5287"/>
                    <a:pt x="2282" y="5280"/>
                  </a:cubicBezTo>
                  <a:cubicBezTo>
                    <a:pt x="2305" y="5283"/>
                    <a:pt x="2329" y="5280"/>
                    <a:pt x="2349" y="5277"/>
                  </a:cubicBezTo>
                  <a:cubicBezTo>
                    <a:pt x="2352" y="5273"/>
                    <a:pt x="2355" y="5273"/>
                    <a:pt x="2362" y="5273"/>
                  </a:cubicBez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cubicBezTo>
                    <a:pt x="2416" y="5270"/>
                    <a:pt x="2463" y="5253"/>
                    <a:pt x="2517" y="5243"/>
                  </a:cubicBezTo>
                  <a:lnTo>
                    <a:pt x="2517" y="5243"/>
                  </a:lnTo>
                  <a:cubicBezTo>
                    <a:pt x="2631" y="5230"/>
                    <a:pt x="2748" y="5223"/>
                    <a:pt x="2862" y="5199"/>
                  </a:cubicBezTo>
                  <a:cubicBezTo>
                    <a:pt x="2872" y="5199"/>
                    <a:pt x="2879" y="5199"/>
                    <a:pt x="2889" y="5196"/>
                  </a:cubicBezTo>
                  <a:cubicBezTo>
                    <a:pt x="2893" y="5196"/>
                    <a:pt x="2896" y="5196"/>
                    <a:pt x="2903" y="5196"/>
                  </a:cubicBezTo>
                  <a:cubicBezTo>
                    <a:pt x="2923" y="5196"/>
                    <a:pt x="2940" y="5196"/>
                    <a:pt x="2960" y="5193"/>
                  </a:cubicBezTo>
                  <a:cubicBezTo>
                    <a:pt x="2960" y="5193"/>
                    <a:pt x="2963" y="5189"/>
                    <a:pt x="2966" y="5189"/>
                  </a:cubicBezTo>
                  <a:cubicBezTo>
                    <a:pt x="2976" y="5193"/>
                    <a:pt x="2983" y="5193"/>
                    <a:pt x="2993" y="5189"/>
                  </a:cubicBezTo>
                  <a:cubicBezTo>
                    <a:pt x="3027" y="5189"/>
                    <a:pt x="3060" y="5183"/>
                    <a:pt x="3094" y="5179"/>
                  </a:cubicBezTo>
                  <a:lnTo>
                    <a:pt x="3094" y="5179"/>
                  </a:lnTo>
                  <a:cubicBezTo>
                    <a:pt x="3131" y="5176"/>
                    <a:pt x="3168" y="5186"/>
                    <a:pt x="3201" y="5173"/>
                  </a:cubicBezTo>
                  <a:lnTo>
                    <a:pt x="3201" y="5173"/>
                  </a:lnTo>
                  <a:cubicBezTo>
                    <a:pt x="3258" y="5169"/>
                    <a:pt x="3312" y="5156"/>
                    <a:pt x="3366" y="5142"/>
                  </a:cubicBezTo>
                  <a:lnTo>
                    <a:pt x="3366" y="5142"/>
                  </a:lnTo>
                  <a:lnTo>
                    <a:pt x="3366" y="5142"/>
                  </a:lnTo>
                  <a:cubicBezTo>
                    <a:pt x="3396" y="5139"/>
                    <a:pt x="3426" y="5139"/>
                    <a:pt x="3457" y="5142"/>
                  </a:cubicBezTo>
                  <a:cubicBezTo>
                    <a:pt x="3480" y="5145"/>
                    <a:pt x="3504" y="5145"/>
                    <a:pt x="3520" y="5132"/>
                  </a:cubicBezTo>
                  <a:cubicBezTo>
                    <a:pt x="3594" y="5105"/>
                    <a:pt x="3611" y="5055"/>
                    <a:pt x="3621" y="5005"/>
                  </a:cubicBezTo>
                  <a:cubicBezTo>
                    <a:pt x="3634" y="4951"/>
                    <a:pt x="3631" y="4897"/>
                    <a:pt x="3624" y="4844"/>
                  </a:cubicBezTo>
                  <a:cubicBezTo>
                    <a:pt x="3624" y="4840"/>
                    <a:pt x="3618" y="4834"/>
                    <a:pt x="3614" y="4827"/>
                  </a:cubicBezTo>
                  <a:cubicBezTo>
                    <a:pt x="3611" y="4817"/>
                    <a:pt x="3611" y="4806"/>
                    <a:pt x="3611" y="4796"/>
                  </a:cubicBezTo>
                  <a:cubicBezTo>
                    <a:pt x="3607" y="4790"/>
                    <a:pt x="3604" y="4790"/>
                    <a:pt x="3597" y="4790"/>
                  </a:cubicBezTo>
                  <a:cubicBezTo>
                    <a:pt x="3597" y="4780"/>
                    <a:pt x="3597" y="4766"/>
                    <a:pt x="3597" y="4756"/>
                  </a:cubicBezTo>
                  <a:cubicBezTo>
                    <a:pt x="3574" y="4733"/>
                    <a:pt x="3564" y="4706"/>
                    <a:pt x="3557" y="4676"/>
                  </a:cubicBezTo>
                  <a:cubicBezTo>
                    <a:pt x="3527" y="4635"/>
                    <a:pt x="3497" y="4595"/>
                    <a:pt x="3467" y="4555"/>
                  </a:cubicBezTo>
                  <a:lnTo>
                    <a:pt x="3467" y="4555"/>
                  </a:lnTo>
                  <a:lnTo>
                    <a:pt x="3467" y="4555"/>
                  </a:lnTo>
                  <a:cubicBezTo>
                    <a:pt x="3470" y="4548"/>
                    <a:pt x="3470" y="4538"/>
                    <a:pt x="3483" y="4535"/>
                  </a:cubicBezTo>
                  <a:lnTo>
                    <a:pt x="3483" y="4535"/>
                  </a:lnTo>
                  <a:lnTo>
                    <a:pt x="3483" y="4535"/>
                  </a:lnTo>
                  <a:cubicBezTo>
                    <a:pt x="3504" y="4545"/>
                    <a:pt x="3517" y="4558"/>
                    <a:pt x="3524" y="4575"/>
                  </a:cubicBezTo>
                  <a:cubicBezTo>
                    <a:pt x="3534" y="4595"/>
                    <a:pt x="3544" y="4619"/>
                    <a:pt x="3567" y="4632"/>
                  </a:cubicBezTo>
                  <a:cubicBezTo>
                    <a:pt x="3567" y="4635"/>
                    <a:pt x="3567" y="4635"/>
                    <a:pt x="3567" y="4635"/>
                  </a:cubicBezTo>
                  <a:cubicBezTo>
                    <a:pt x="3571" y="4635"/>
                    <a:pt x="3571" y="4639"/>
                    <a:pt x="3574" y="4642"/>
                  </a:cubicBezTo>
                  <a:lnTo>
                    <a:pt x="3574" y="4642"/>
                  </a:lnTo>
                  <a:cubicBezTo>
                    <a:pt x="3574" y="4645"/>
                    <a:pt x="3574" y="4645"/>
                    <a:pt x="3574" y="4645"/>
                  </a:cubicBezTo>
                  <a:lnTo>
                    <a:pt x="3577" y="4645"/>
                  </a:lnTo>
                  <a:cubicBezTo>
                    <a:pt x="3577" y="4649"/>
                    <a:pt x="3577" y="4649"/>
                    <a:pt x="3577" y="4649"/>
                  </a:cubicBezTo>
                  <a:cubicBezTo>
                    <a:pt x="3581" y="4656"/>
                    <a:pt x="3581" y="4659"/>
                    <a:pt x="3587" y="4662"/>
                  </a:cubicBezTo>
                  <a:cubicBezTo>
                    <a:pt x="3591" y="4666"/>
                    <a:pt x="3594" y="4669"/>
                    <a:pt x="3597" y="4672"/>
                  </a:cubicBezTo>
                  <a:cubicBezTo>
                    <a:pt x="3634" y="4702"/>
                    <a:pt x="3658" y="4739"/>
                    <a:pt x="3698" y="4766"/>
                  </a:cubicBezTo>
                  <a:lnTo>
                    <a:pt x="3698" y="4766"/>
                  </a:lnTo>
                  <a:cubicBezTo>
                    <a:pt x="3718" y="4790"/>
                    <a:pt x="3738" y="4813"/>
                    <a:pt x="3755" y="4837"/>
                  </a:cubicBezTo>
                  <a:cubicBezTo>
                    <a:pt x="3768" y="4854"/>
                    <a:pt x="3782" y="4867"/>
                    <a:pt x="3802" y="4877"/>
                  </a:cubicBezTo>
                  <a:cubicBezTo>
                    <a:pt x="3826" y="4901"/>
                    <a:pt x="3849" y="4924"/>
                    <a:pt x="3879" y="4941"/>
                  </a:cubicBezTo>
                  <a:cubicBezTo>
                    <a:pt x="3906" y="4961"/>
                    <a:pt x="3916" y="4988"/>
                    <a:pt x="3947" y="5005"/>
                  </a:cubicBezTo>
                  <a:lnTo>
                    <a:pt x="3947" y="5005"/>
                  </a:lnTo>
                  <a:lnTo>
                    <a:pt x="3947" y="5005"/>
                  </a:lnTo>
                  <a:cubicBezTo>
                    <a:pt x="3947" y="5011"/>
                    <a:pt x="3953" y="5015"/>
                    <a:pt x="3960" y="5015"/>
                  </a:cubicBezTo>
                  <a:cubicBezTo>
                    <a:pt x="3957" y="5011"/>
                    <a:pt x="3950" y="5008"/>
                    <a:pt x="3947" y="5005"/>
                  </a:cubicBezTo>
                  <a:cubicBezTo>
                    <a:pt x="3953" y="5008"/>
                    <a:pt x="3957" y="5011"/>
                    <a:pt x="3960" y="5015"/>
                  </a:cubicBezTo>
                  <a:cubicBezTo>
                    <a:pt x="3960" y="5018"/>
                    <a:pt x="3960" y="5021"/>
                    <a:pt x="3960" y="5021"/>
                  </a:cubicBezTo>
                  <a:cubicBezTo>
                    <a:pt x="3997" y="5042"/>
                    <a:pt x="4010" y="5078"/>
                    <a:pt x="4050" y="5099"/>
                  </a:cubicBezTo>
                  <a:cubicBezTo>
                    <a:pt x="4050" y="5102"/>
                    <a:pt x="4054" y="5109"/>
                    <a:pt x="4061" y="5112"/>
                  </a:cubicBezTo>
                  <a:cubicBezTo>
                    <a:pt x="4061" y="5109"/>
                    <a:pt x="4061" y="5105"/>
                    <a:pt x="4057" y="5102"/>
                  </a:cubicBezTo>
                  <a:cubicBezTo>
                    <a:pt x="4061" y="5105"/>
                    <a:pt x="4061" y="5109"/>
                    <a:pt x="4061" y="5112"/>
                  </a:cubicBezTo>
                  <a:cubicBezTo>
                    <a:pt x="4077" y="5135"/>
                    <a:pt x="4091" y="5159"/>
                    <a:pt x="4125" y="5173"/>
                  </a:cubicBezTo>
                  <a:cubicBezTo>
                    <a:pt x="4138" y="5193"/>
                    <a:pt x="4165" y="5203"/>
                    <a:pt x="4188" y="5216"/>
                  </a:cubicBezTo>
                  <a:cubicBezTo>
                    <a:pt x="4188" y="5223"/>
                    <a:pt x="4192" y="5230"/>
                    <a:pt x="4192" y="5233"/>
                  </a:cubicBezTo>
                  <a:cubicBezTo>
                    <a:pt x="4195" y="5236"/>
                    <a:pt x="4198" y="5236"/>
                    <a:pt x="4202" y="5236"/>
                  </a:cubicBezTo>
                  <a:lnTo>
                    <a:pt x="4205" y="5233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2" y="5236"/>
                  </a:lnTo>
                  <a:lnTo>
                    <a:pt x="4202" y="5236"/>
                  </a:lnTo>
                  <a:lnTo>
                    <a:pt x="4202" y="5236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5" y="5236"/>
                  </a:lnTo>
                  <a:cubicBezTo>
                    <a:pt x="4205" y="5240"/>
                    <a:pt x="4205" y="5240"/>
                    <a:pt x="4208" y="5243"/>
                  </a:cubicBezTo>
                  <a:cubicBezTo>
                    <a:pt x="4208" y="5246"/>
                    <a:pt x="4208" y="5250"/>
                    <a:pt x="4208" y="5253"/>
                  </a:cubicBezTo>
                  <a:cubicBezTo>
                    <a:pt x="4215" y="5253"/>
                    <a:pt x="4218" y="5256"/>
                    <a:pt x="4218" y="5263"/>
                  </a:cubicBezTo>
                  <a:cubicBezTo>
                    <a:pt x="4222" y="5263"/>
                    <a:pt x="4225" y="5266"/>
                    <a:pt x="4229" y="5266"/>
                  </a:cubicBezTo>
                  <a:cubicBezTo>
                    <a:pt x="4229" y="5270"/>
                    <a:pt x="4229" y="5270"/>
                    <a:pt x="4229" y="5270"/>
                  </a:cubicBezTo>
                  <a:cubicBezTo>
                    <a:pt x="4232" y="5273"/>
                    <a:pt x="4232" y="5273"/>
                    <a:pt x="4232" y="5273"/>
                  </a:cubicBezTo>
                  <a:lnTo>
                    <a:pt x="4232" y="5273"/>
                  </a:lnTo>
                  <a:lnTo>
                    <a:pt x="4232" y="5273"/>
                  </a:lnTo>
                  <a:cubicBezTo>
                    <a:pt x="4232" y="5273"/>
                    <a:pt x="4232" y="5277"/>
                    <a:pt x="4229" y="5280"/>
                  </a:cubicBezTo>
                  <a:cubicBezTo>
                    <a:pt x="4232" y="5283"/>
                    <a:pt x="4232" y="5283"/>
                    <a:pt x="4232" y="5283"/>
                  </a:cubicBezTo>
                  <a:cubicBezTo>
                    <a:pt x="4232" y="5287"/>
                    <a:pt x="4232" y="5287"/>
                    <a:pt x="4232" y="5287"/>
                  </a:cubicBezTo>
                  <a:cubicBezTo>
                    <a:pt x="4232" y="5290"/>
                    <a:pt x="4235" y="5290"/>
                    <a:pt x="4239" y="5290"/>
                  </a:cubicBezTo>
                  <a:lnTo>
                    <a:pt x="4239" y="5290"/>
                  </a:lnTo>
                  <a:lnTo>
                    <a:pt x="4239" y="5290"/>
                  </a:lnTo>
                  <a:cubicBezTo>
                    <a:pt x="4239" y="5297"/>
                    <a:pt x="4235" y="5303"/>
                    <a:pt x="4242" y="5307"/>
                  </a:cubicBezTo>
                  <a:cubicBezTo>
                    <a:pt x="4245" y="5310"/>
                    <a:pt x="4245" y="5310"/>
                    <a:pt x="4245" y="5310"/>
                  </a:cubicBezTo>
                  <a:cubicBezTo>
                    <a:pt x="4245" y="5313"/>
                    <a:pt x="4245" y="5313"/>
                    <a:pt x="4245" y="5313"/>
                  </a:cubicBezTo>
                  <a:cubicBezTo>
                    <a:pt x="4249" y="5313"/>
                    <a:pt x="4252" y="5317"/>
                    <a:pt x="4255" y="5317"/>
                  </a:cubicBezTo>
                  <a:lnTo>
                    <a:pt x="4255" y="5317"/>
                  </a:lnTo>
                  <a:cubicBezTo>
                    <a:pt x="4255" y="5324"/>
                    <a:pt x="4255" y="5330"/>
                    <a:pt x="4255" y="5337"/>
                  </a:cubicBezTo>
                  <a:cubicBezTo>
                    <a:pt x="4259" y="5337"/>
                    <a:pt x="4265" y="5337"/>
                    <a:pt x="4269" y="5340"/>
                  </a:cubicBezTo>
                  <a:cubicBezTo>
                    <a:pt x="4265" y="5344"/>
                    <a:pt x="4265" y="5344"/>
                    <a:pt x="4265" y="5344"/>
                  </a:cubicBezTo>
                  <a:cubicBezTo>
                    <a:pt x="4269" y="5344"/>
                    <a:pt x="4269" y="5344"/>
                    <a:pt x="4269" y="5344"/>
                  </a:cubicBezTo>
                  <a:cubicBezTo>
                    <a:pt x="4262" y="5354"/>
                    <a:pt x="4262" y="5364"/>
                    <a:pt x="4269" y="5374"/>
                  </a:cubicBezTo>
                  <a:cubicBezTo>
                    <a:pt x="4269" y="5377"/>
                    <a:pt x="4269" y="5384"/>
                    <a:pt x="4272" y="5387"/>
                  </a:cubicBezTo>
                  <a:cubicBezTo>
                    <a:pt x="4275" y="5391"/>
                    <a:pt x="4279" y="5391"/>
                    <a:pt x="4282" y="5394"/>
                  </a:cubicBezTo>
                  <a:cubicBezTo>
                    <a:pt x="4282" y="5404"/>
                    <a:pt x="4282" y="5414"/>
                    <a:pt x="4282" y="5427"/>
                  </a:cubicBezTo>
                  <a:cubicBezTo>
                    <a:pt x="4259" y="5427"/>
                    <a:pt x="4235" y="5434"/>
                    <a:pt x="4215" y="5421"/>
                  </a:cubicBezTo>
                  <a:lnTo>
                    <a:pt x="4215" y="5421"/>
                  </a:lnTo>
                  <a:lnTo>
                    <a:pt x="4215" y="5421"/>
                  </a:lnTo>
                  <a:cubicBezTo>
                    <a:pt x="4215" y="5417"/>
                    <a:pt x="4215" y="5414"/>
                    <a:pt x="4218" y="5411"/>
                  </a:cubicBezTo>
                  <a:cubicBezTo>
                    <a:pt x="4208" y="5404"/>
                    <a:pt x="4208" y="5397"/>
                    <a:pt x="4208" y="5391"/>
                  </a:cubicBezTo>
                  <a:cubicBezTo>
                    <a:pt x="4218" y="5381"/>
                    <a:pt x="4202" y="5384"/>
                    <a:pt x="4195" y="5381"/>
                  </a:cubicBezTo>
                  <a:lnTo>
                    <a:pt x="4195" y="5381"/>
                  </a:lnTo>
                  <a:cubicBezTo>
                    <a:pt x="4192" y="5374"/>
                    <a:pt x="4188" y="5367"/>
                    <a:pt x="4178" y="5364"/>
                  </a:cubicBezTo>
                  <a:cubicBezTo>
                    <a:pt x="4182" y="5364"/>
                    <a:pt x="4182" y="5364"/>
                    <a:pt x="4182" y="5360"/>
                  </a:cubicBezTo>
                  <a:cubicBezTo>
                    <a:pt x="4185" y="5354"/>
                    <a:pt x="4185" y="5350"/>
                    <a:pt x="4175" y="5347"/>
                  </a:cubicBezTo>
                  <a:cubicBezTo>
                    <a:pt x="4151" y="5334"/>
                    <a:pt x="4148" y="5313"/>
                    <a:pt x="4128" y="5297"/>
                  </a:cubicBezTo>
                  <a:cubicBezTo>
                    <a:pt x="4125" y="5293"/>
                    <a:pt x="4121" y="5290"/>
                    <a:pt x="4114" y="5290"/>
                  </a:cubicBezTo>
                  <a:lnTo>
                    <a:pt x="4114" y="5290"/>
                  </a:lnTo>
                  <a:cubicBezTo>
                    <a:pt x="4104" y="5287"/>
                    <a:pt x="4097" y="5287"/>
                    <a:pt x="4087" y="5290"/>
                  </a:cubicBezTo>
                  <a:cubicBezTo>
                    <a:pt x="3973" y="5293"/>
                    <a:pt x="3863" y="5303"/>
                    <a:pt x="3752" y="5327"/>
                  </a:cubicBezTo>
                  <a:cubicBezTo>
                    <a:pt x="3738" y="5327"/>
                    <a:pt x="3722" y="5327"/>
                    <a:pt x="3708" y="5334"/>
                  </a:cubicBezTo>
                  <a:lnTo>
                    <a:pt x="3708" y="5334"/>
                  </a:lnTo>
                  <a:cubicBezTo>
                    <a:pt x="3604" y="5344"/>
                    <a:pt x="3497" y="5354"/>
                    <a:pt x="3393" y="5364"/>
                  </a:cubicBezTo>
                  <a:cubicBezTo>
                    <a:pt x="3369" y="5360"/>
                    <a:pt x="3346" y="5364"/>
                    <a:pt x="3322" y="5370"/>
                  </a:cubicBezTo>
                  <a:cubicBezTo>
                    <a:pt x="3312" y="5370"/>
                    <a:pt x="3299" y="5374"/>
                    <a:pt x="3289" y="5374"/>
                  </a:cubicBezTo>
                  <a:cubicBezTo>
                    <a:pt x="3265" y="5374"/>
                    <a:pt x="3242" y="5370"/>
                    <a:pt x="3218" y="5381"/>
                  </a:cubicBezTo>
                  <a:cubicBezTo>
                    <a:pt x="3195" y="5384"/>
                    <a:pt x="3168" y="5377"/>
                    <a:pt x="3144" y="5391"/>
                  </a:cubicBezTo>
                  <a:lnTo>
                    <a:pt x="3144" y="5391"/>
                  </a:lnTo>
                  <a:cubicBezTo>
                    <a:pt x="3134" y="5391"/>
                    <a:pt x="3128" y="5391"/>
                    <a:pt x="3121" y="5391"/>
                  </a:cubicBezTo>
                  <a:lnTo>
                    <a:pt x="3121" y="5391"/>
                  </a:lnTo>
                  <a:cubicBezTo>
                    <a:pt x="3118" y="5391"/>
                    <a:pt x="3111" y="5391"/>
                    <a:pt x="3107" y="5391"/>
                  </a:cubicBezTo>
                  <a:cubicBezTo>
                    <a:pt x="3094" y="5387"/>
                    <a:pt x="3084" y="5387"/>
                    <a:pt x="3071" y="5391"/>
                  </a:cubicBezTo>
                  <a:cubicBezTo>
                    <a:pt x="3037" y="5391"/>
                    <a:pt x="3003" y="5391"/>
                    <a:pt x="2966" y="5397"/>
                  </a:cubicBezTo>
                  <a:cubicBezTo>
                    <a:pt x="2879" y="5411"/>
                    <a:pt x="2785" y="5414"/>
                    <a:pt x="2694" y="5421"/>
                  </a:cubicBezTo>
                  <a:cubicBezTo>
                    <a:pt x="2664" y="5421"/>
                    <a:pt x="2631" y="5417"/>
                    <a:pt x="2600" y="5427"/>
                  </a:cubicBezTo>
                  <a:cubicBezTo>
                    <a:pt x="2594" y="5427"/>
                    <a:pt x="2587" y="5427"/>
                    <a:pt x="2577" y="5427"/>
                  </a:cubicBezTo>
                  <a:lnTo>
                    <a:pt x="2577" y="5427"/>
                  </a:lnTo>
                  <a:lnTo>
                    <a:pt x="2577" y="5427"/>
                  </a:lnTo>
                  <a:cubicBezTo>
                    <a:pt x="2560" y="5427"/>
                    <a:pt x="2540" y="5427"/>
                    <a:pt x="2523" y="5434"/>
                  </a:cubicBezTo>
                  <a:cubicBezTo>
                    <a:pt x="2520" y="5434"/>
                    <a:pt x="2517" y="5434"/>
                    <a:pt x="2513" y="5438"/>
                  </a:cubicBezTo>
                  <a:cubicBezTo>
                    <a:pt x="2493" y="5438"/>
                    <a:pt x="2473" y="5438"/>
                    <a:pt x="2456" y="5445"/>
                  </a:cubicBezTo>
                  <a:cubicBezTo>
                    <a:pt x="2446" y="5445"/>
                    <a:pt x="2436" y="5448"/>
                    <a:pt x="2423" y="5448"/>
                  </a:cubicBezTo>
                  <a:cubicBezTo>
                    <a:pt x="2406" y="5448"/>
                    <a:pt x="2386" y="5441"/>
                    <a:pt x="2369" y="5455"/>
                  </a:cubicBez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cubicBezTo>
                    <a:pt x="2258" y="5455"/>
                    <a:pt x="2147" y="5465"/>
                    <a:pt x="2036" y="5478"/>
                  </a:cubicBezTo>
                  <a:cubicBezTo>
                    <a:pt x="2027" y="5478"/>
                    <a:pt x="2017" y="5478"/>
                    <a:pt x="2010" y="5481"/>
                  </a:cubicBezTo>
                  <a:cubicBezTo>
                    <a:pt x="1996" y="5478"/>
                    <a:pt x="1984" y="5478"/>
                    <a:pt x="1974" y="5481"/>
                  </a:cubicBezTo>
                  <a:cubicBezTo>
                    <a:pt x="1947" y="5485"/>
                    <a:pt x="1917" y="5478"/>
                    <a:pt x="1890" y="5491"/>
                  </a:cubicBezTo>
                  <a:cubicBezTo>
                    <a:pt x="1880" y="5488"/>
                    <a:pt x="1866" y="5488"/>
                    <a:pt x="1856" y="5491"/>
                  </a:cubicBezTo>
                  <a:cubicBezTo>
                    <a:pt x="1826" y="5491"/>
                    <a:pt x="1793" y="5491"/>
                    <a:pt x="1766" y="5502"/>
                  </a:cubicBezTo>
                  <a:cubicBezTo>
                    <a:pt x="1672" y="5498"/>
                    <a:pt x="1578" y="5515"/>
                    <a:pt x="1484" y="5522"/>
                  </a:cubicBezTo>
                  <a:cubicBezTo>
                    <a:pt x="1393" y="5532"/>
                    <a:pt x="1302" y="5538"/>
                    <a:pt x="1212" y="5545"/>
                  </a:cubicBezTo>
                  <a:cubicBezTo>
                    <a:pt x="1195" y="5548"/>
                    <a:pt x="1182" y="5548"/>
                    <a:pt x="1168" y="5555"/>
                  </a:cubicBezTo>
                  <a:cubicBezTo>
                    <a:pt x="1162" y="5555"/>
                    <a:pt x="1155" y="5555"/>
                    <a:pt x="1148" y="5555"/>
                  </a:cubicBezTo>
                  <a:cubicBezTo>
                    <a:pt x="1105" y="5555"/>
                    <a:pt x="1064" y="5569"/>
                    <a:pt x="1021" y="5565"/>
                  </a:cubicBezTo>
                  <a:cubicBezTo>
                    <a:pt x="1017" y="5569"/>
                    <a:pt x="1017" y="5572"/>
                    <a:pt x="1014" y="5572"/>
                  </a:cubicBezTo>
                  <a:lnTo>
                    <a:pt x="1014" y="5572"/>
                  </a:lnTo>
                  <a:cubicBezTo>
                    <a:pt x="1007" y="5572"/>
                    <a:pt x="1004" y="5572"/>
                    <a:pt x="997" y="5575"/>
                  </a:cubicBezTo>
                  <a:cubicBezTo>
                    <a:pt x="987" y="5572"/>
                    <a:pt x="973" y="5572"/>
                    <a:pt x="964" y="5572"/>
                  </a:cubicBezTo>
                  <a:cubicBezTo>
                    <a:pt x="913" y="5565"/>
                    <a:pt x="863" y="5579"/>
                    <a:pt x="812" y="5582"/>
                  </a:cubicBezTo>
                  <a:cubicBezTo>
                    <a:pt x="802" y="5585"/>
                    <a:pt x="792" y="5589"/>
                    <a:pt x="782" y="5592"/>
                  </a:cubicBezTo>
                  <a:lnTo>
                    <a:pt x="782" y="5592"/>
                  </a:lnTo>
                  <a:cubicBezTo>
                    <a:pt x="772" y="5592"/>
                    <a:pt x="759" y="5592"/>
                    <a:pt x="749" y="5595"/>
                  </a:cubicBezTo>
                  <a:cubicBezTo>
                    <a:pt x="705" y="5585"/>
                    <a:pt x="665" y="5606"/>
                    <a:pt x="621" y="5602"/>
                  </a:cubicBezTo>
                  <a:cubicBezTo>
                    <a:pt x="662" y="5622"/>
                    <a:pt x="705" y="5609"/>
                    <a:pt x="749" y="5609"/>
                  </a:cubicBezTo>
                  <a:lnTo>
                    <a:pt x="749" y="5609"/>
                  </a:lnTo>
                  <a:cubicBezTo>
                    <a:pt x="779" y="5609"/>
                    <a:pt x="809" y="5606"/>
                    <a:pt x="839" y="5602"/>
                  </a:cubicBezTo>
                  <a:cubicBezTo>
                    <a:pt x="900" y="5602"/>
                    <a:pt x="964" y="5595"/>
                    <a:pt x="1024" y="5585"/>
                  </a:cubicBezTo>
                  <a:lnTo>
                    <a:pt x="1024" y="5585"/>
                  </a:lnTo>
                  <a:lnTo>
                    <a:pt x="1024" y="5585"/>
                  </a:lnTo>
                  <a:cubicBezTo>
                    <a:pt x="1027" y="5585"/>
                    <a:pt x="1031" y="5585"/>
                    <a:pt x="1031" y="5582"/>
                  </a:cubicBezTo>
                  <a:cubicBezTo>
                    <a:pt x="1081" y="5585"/>
                    <a:pt x="1131" y="5579"/>
                    <a:pt x="1178" y="5565"/>
                  </a:cubicBezTo>
                  <a:cubicBezTo>
                    <a:pt x="1182" y="5569"/>
                    <a:pt x="1185" y="5569"/>
                    <a:pt x="1185" y="5565"/>
                  </a:cubicBezTo>
                  <a:cubicBezTo>
                    <a:pt x="1192" y="5565"/>
                    <a:pt x="1195" y="5565"/>
                    <a:pt x="1198" y="5565"/>
                  </a:cubicBezTo>
                  <a:cubicBezTo>
                    <a:pt x="1205" y="5565"/>
                    <a:pt x="1209" y="5565"/>
                    <a:pt x="1212" y="5565"/>
                  </a:cubicBezTo>
                  <a:cubicBezTo>
                    <a:pt x="1309" y="5565"/>
                    <a:pt x="1407" y="5552"/>
                    <a:pt x="1504" y="5542"/>
                  </a:cubicBezTo>
                  <a:cubicBezTo>
                    <a:pt x="1531" y="5542"/>
                    <a:pt x="1558" y="5535"/>
                    <a:pt x="1588" y="5538"/>
                  </a:cubicBezTo>
                  <a:cubicBezTo>
                    <a:pt x="1605" y="5538"/>
                    <a:pt x="1621" y="5538"/>
                    <a:pt x="1638" y="5538"/>
                  </a:cubicBezTo>
                  <a:cubicBezTo>
                    <a:pt x="1635" y="5542"/>
                    <a:pt x="1635" y="5545"/>
                    <a:pt x="1638" y="5548"/>
                  </a:cubicBezTo>
                  <a:cubicBezTo>
                    <a:pt x="1638" y="5555"/>
                    <a:pt x="1638" y="5562"/>
                    <a:pt x="1655" y="5562"/>
                  </a:cubicBezTo>
                  <a:cubicBezTo>
                    <a:pt x="1662" y="5562"/>
                    <a:pt x="1662" y="5559"/>
                    <a:pt x="1662" y="5552"/>
                  </a:cubicBezTo>
                  <a:cubicBezTo>
                    <a:pt x="1665" y="5545"/>
                    <a:pt x="1662" y="5542"/>
                    <a:pt x="1655" y="5538"/>
                  </a:cubicBezTo>
                  <a:cubicBezTo>
                    <a:pt x="1685" y="5538"/>
                    <a:pt x="1712" y="5538"/>
                    <a:pt x="1739" y="5528"/>
                  </a:cubicBezTo>
                  <a:cubicBezTo>
                    <a:pt x="1766" y="5522"/>
                    <a:pt x="1793" y="5522"/>
                    <a:pt x="1819" y="5522"/>
                  </a:cubicBezTo>
                  <a:cubicBezTo>
                    <a:pt x="1836" y="5522"/>
                    <a:pt x="1853" y="5522"/>
                    <a:pt x="1866" y="5518"/>
                  </a:cubicBezTo>
                  <a:cubicBezTo>
                    <a:pt x="1890" y="5515"/>
                    <a:pt x="1913" y="5512"/>
                    <a:pt x="1934" y="5515"/>
                  </a:cubicBezTo>
                  <a:cubicBezTo>
                    <a:pt x="1954" y="5515"/>
                    <a:pt x="1974" y="5512"/>
                    <a:pt x="1993" y="5508"/>
                  </a:cubicBezTo>
                  <a:cubicBezTo>
                    <a:pt x="2013" y="5505"/>
                    <a:pt x="2033" y="5505"/>
                    <a:pt x="2050" y="5502"/>
                  </a:cubicBezTo>
                  <a:cubicBezTo>
                    <a:pt x="2057" y="5498"/>
                    <a:pt x="2060" y="5495"/>
                    <a:pt x="2064" y="5491"/>
                  </a:cubicBezTo>
                  <a:cubicBezTo>
                    <a:pt x="2067" y="5491"/>
                    <a:pt x="2070" y="5491"/>
                    <a:pt x="2074" y="5491"/>
                  </a:cubicBezTo>
                  <a:cubicBezTo>
                    <a:pt x="2084" y="5495"/>
                    <a:pt x="2090" y="5498"/>
                    <a:pt x="2100" y="5502"/>
                  </a:cubicBezTo>
                  <a:cubicBezTo>
                    <a:pt x="2194" y="5505"/>
                    <a:pt x="2282" y="5485"/>
                    <a:pt x="2376" y="5481"/>
                  </a:cubicBezTo>
                  <a:cubicBezTo>
                    <a:pt x="2386" y="5481"/>
                    <a:pt x="2393" y="5478"/>
                    <a:pt x="2399" y="5474"/>
                  </a:cubicBezTo>
                  <a:cubicBezTo>
                    <a:pt x="2413" y="5474"/>
                    <a:pt x="2429" y="5474"/>
                    <a:pt x="2443" y="5471"/>
                  </a:cubicBezTo>
                  <a:cubicBezTo>
                    <a:pt x="2456" y="5471"/>
                    <a:pt x="2466" y="5468"/>
                    <a:pt x="2480" y="5468"/>
                  </a:cubicBezTo>
                  <a:lnTo>
                    <a:pt x="2483" y="5468"/>
                  </a:lnTo>
                  <a:cubicBezTo>
                    <a:pt x="2483" y="5468"/>
                    <a:pt x="2486" y="5468"/>
                    <a:pt x="2490" y="5468"/>
                  </a:cubicBezTo>
                  <a:cubicBezTo>
                    <a:pt x="2500" y="5465"/>
                    <a:pt x="2513" y="5465"/>
                    <a:pt x="2527" y="5461"/>
                  </a:cubicBezTo>
                  <a:cubicBezTo>
                    <a:pt x="2540" y="5458"/>
                    <a:pt x="2554" y="5458"/>
                    <a:pt x="2570" y="5458"/>
                  </a:cubicBezTo>
                  <a:cubicBezTo>
                    <a:pt x="2584" y="5458"/>
                    <a:pt x="2597" y="5455"/>
                    <a:pt x="2607" y="5455"/>
                  </a:cubicBezTo>
                  <a:cubicBezTo>
                    <a:pt x="2627" y="5448"/>
                    <a:pt x="2647" y="5448"/>
                    <a:pt x="2668" y="5451"/>
                  </a:cubicBezTo>
                  <a:cubicBezTo>
                    <a:pt x="2765" y="5455"/>
                    <a:pt x="2862" y="5448"/>
                    <a:pt x="2956" y="5434"/>
                  </a:cubicBezTo>
                  <a:cubicBezTo>
                    <a:pt x="3030" y="5421"/>
                    <a:pt x="3104" y="5431"/>
                    <a:pt x="3178" y="5414"/>
                  </a:cubicBezTo>
                  <a:cubicBezTo>
                    <a:pt x="3185" y="5411"/>
                    <a:pt x="3188" y="5407"/>
                    <a:pt x="3188" y="5401"/>
                  </a:cubicBezTo>
                  <a:cubicBezTo>
                    <a:pt x="3208" y="5414"/>
                    <a:pt x="3235" y="5411"/>
                    <a:pt x="3258" y="5407"/>
                  </a:cubicBezTo>
                  <a:cubicBezTo>
                    <a:pt x="3272" y="5404"/>
                    <a:pt x="3289" y="5401"/>
                    <a:pt x="3299" y="5394"/>
                  </a:cubicBezTo>
                  <a:cubicBezTo>
                    <a:pt x="3302" y="5394"/>
                    <a:pt x="3302" y="5394"/>
                    <a:pt x="3305" y="5394"/>
                  </a:cubicBezTo>
                  <a:cubicBezTo>
                    <a:pt x="3312" y="5397"/>
                    <a:pt x="3319" y="5394"/>
                    <a:pt x="3325" y="5394"/>
                  </a:cubicBezTo>
                  <a:cubicBezTo>
                    <a:pt x="3342" y="5394"/>
                    <a:pt x="3362" y="5394"/>
                    <a:pt x="3379" y="5394"/>
                  </a:cubicBezTo>
                  <a:cubicBezTo>
                    <a:pt x="3480" y="5394"/>
                    <a:pt x="3581" y="5381"/>
                    <a:pt x="3678" y="5367"/>
                  </a:cubicBezTo>
                  <a:cubicBezTo>
                    <a:pt x="3691" y="5364"/>
                    <a:pt x="3708" y="5357"/>
                    <a:pt x="3722" y="5357"/>
                  </a:cubicBezTo>
                  <a:cubicBezTo>
                    <a:pt x="3732" y="5354"/>
                    <a:pt x="3742" y="5354"/>
                    <a:pt x="3748" y="5350"/>
                  </a:cubicBezTo>
                  <a:cubicBezTo>
                    <a:pt x="3752" y="5347"/>
                    <a:pt x="3755" y="5347"/>
                    <a:pt x="3755" y="5344"/>
                  </a:cubicBezTo>
                  <a:cubicBezTo>
                    <a:pt x="3762" y="5344"/>
                    <a:pt x="3765" y="5344"/>
                    <a:pt x="3768" y="5344"/>
                  </a:cubicBezTo>
                  <a:cubicBezTo>
                    <a:pt x="3772" y="5344"/>
                    <a:pt x="3775" y="5344"/>
                    <a:pt x="3779" y="5347"/>
                  </a:cubicBezTo>
                  <a:cubicBezTo>
                    <a:pt x="3863" y="5344"/>
                    <a:pt x="3943" y="5330"/>
                    <a:pt x="4024" y="5324"/>
                  </a:cubicBezTo>
                  <a:cubicBezTo>
                    <a:pt x="4027" y="5324"/>
                    <a:pt x="4034" y="5324"/>
                    <a:pt x="4037" y="5324"/>
                  </a:cubicBezTo>
                  <a:cubicBezTo>
                    <a:pt x="4037" y="5327"/>
                    <a:pt x="4040" y="5330"/>
                    <a:pt x="4040" y="5334"/>
                  </a:cubicBezTo>
                  <a:lnTo>
                    <a:pt x="4040" y="5334"/>
                  </a:lnTo>
                  <a:cubicBezTo>
                    <a:pt x="4050" y="5337"/>
                    <a:pt x="4057" y="5344"/>
                    <a:pt x="4061" y="5354"/>
                  </a:cubicBezTo>
                  <a:cubicBezTo>
                    <a:pt x="4050" y="5354"/>
                    <a:pt x="4040" y="5354"/>
                    <a:pt x="4037" y="5360"/>
                  </a:cubicBezTo>
                  <a:cubicBezTo>
                    <a:pt x="4010" y="5364"/>
                    <a:pt x="3987" y="5364"/>
                    <a:pt x="3960" y="5364"/>
                  </a:cubicBezTo>
                  <a:cubicBezTo>
                    <a:pt x="3960" y="5370"/>
                    <a:pt x="3963" y="5374"/>
                    <a:pt x="3967" y="5377"/>
                  </a:cubicBezTo>
                  <a:cubicBezTo>
                    <a:pt x="3990" y="5384"/>
                    <a:pt x="4014" y="5384"/>
                    <a:pt x="4037" y="5374"/>
                  </a:cubicBezTo>
                  <a:cubicBezTo>
                    <a:pt x="4037" y="5374"/>
                    <a:pt x="4037" y="5370"/>
                    <a:pt x="4040" y="5370"/>
                  </a:cubicBezTo>
                  <a:cubicBezTo>
                    <a:pt x="4050" y="5377"/>
                    <a:pt x="4057" y="5370"/>
                    <a:pt x="4061" y="5364"/>
                  </a:cubicBezTo>
                  <a:cubicBezTo>
                    <a:pt x="4064" y="5367"/>
                    <a:pt x="4067" y="5367"/>
                    <a:pt x="4071" y="5370"/>
                  </a:cubicBezTo>
                  <a:cubicBezTo>
                    <a:pt x="4061" y="5384"/>
                    <a:pt x="4034" y="5387"/>
                    <a:pt x="4020" y="5401"/>
                  </a:cubicBezTo>
                  <a:cubicBezTo>
                    <a:pt x="4004" y="5397"/>
                    <a:pt x="3990" y="5401"/>
                    <a:pt x="3973" y="5404"/>
                  </a:cubicBezTo>
                  <a:lnTo>
                    <a:pt x="3973" y="5407"/>
                  </a:lnTo>
                  <a:cubicBezTo>
                    <a:pt x="3990" y="5411"/>
                    <a:pt x="4007" y="5411"/>
                    <a:pt x="4020" y="5407"/>
                  </a:cubicBezTo>
                  <a:cubicBezTo>
                    <a:pt x="4024" y="5411"/>
                    <a:pt x="4024" y="5411"/>
                    <a:pt x="4027" y="5414"/>
                  </a:cubicBezTo>
                  <a:cubicBezTo>
                    <a:pt x="4050" y="5421"/>
                    <a:pt x="4074" y="5417"/>
                    <a:pt x="4094" y="5407"/>
                  </a:cubicBezTo>
                  <a:cubicBezTo>
                    <a:pt x="4097" y="5404"/>
                    <a:pt x="4097" y="5404"/>
                    <a:pt x="4101" y="5401"/>
                  </a:cubicBezTo>
                  <a:lnTo>
                    <a:pt x="4101" y="5401"/>
                  </a:lnTo>
                  <a:lnTo>
                    <a:pt x="4097" y="5404"/>
                  </a:lnTo>
                  <a:cubicBezTo>
                    <a:pt x="4094" y="5414"/>
                    <a:pt x="4101" y="5424"/>
                    <a:pt x="4104" y="5434"/>
                  </a:cubicBezTo>
                  <a:cubicBezTo>
                    <a:pt x="4081" y="5438"/>
                    <a:pt x="4061" y="5438"/>
                    <a:pt x="4037" y="5438"/>
                  </a:cubicBezTo>
                  <a:cubicBezTo>
                    <a:pt x="4034" y="5438"/>
                    <a:pt x="4030" y="5441"/>
                    <a:pt x="4027" y="5438"/>
                  </a:cubicBezTo>
                  <a:cubicBezTo>
                    <a:pt x="4024" y="5438"/>
                    <a:pt x="4024" y="5438"/>
                    <a:pt x="4024" y="5438"/>
                  </a:cubicBezTo>
                  <a:cubicBezTo>
                    <a:pt x="4017" y="5438"/>
                    <a:pt x="4007" y="5438"/>
                    <a:pt x="4000" y="5438"/>
                  </a:cubicBezTo>
                  <a:cubicBezTo>
                    <a:pt x="3997" y="5438"/>
                    <a:pt x="3993" y="5441"/>
                    <a:pt x="3993" y="5445"/>
                  </a:cubicBezTo>
                  <a:cubicBezTo>
                    <a:pt x="3967" y="5441"/>
                    <a:pt x="3936" y="5441"/>
                    <a:pt x="3906" y="5445"/>
                  </a:cubicBezTo>
                  <a:cubicBezTo>
                    <a:pt x="3910" y="5448"/>
                    <a:pt x="3910" y="5448"/>
                    <a:pt x="3910" y="5448"/>
                  </a:cubicBezTo>
                  <a:lnTo>
                    <a:pt x="3910" y="5448"/>
                  </a:lnTo>
                  <a:lnTo>
                    <a:pt x="3910" y="5448"/>
                  </a:lnTo>
                  <a:cubicBezTo>
                    <a:pt x="3893" y="5448"/>
                    <a:pt x="3876" y="5448"/>
                    <a:pt x="3859" y="5448"/>
                  </a:cubicBezTo>
                  <a:cubicBezTo>
                    <a:pt x="3836" y="5455"/>
                    <a:pt x="3806" y="5448"/>
                    <a:pt x="3779" y="5455"/>
                  </a:cubicBezTo>
                  <a:cubicBezTo>
                    <a:pt x="3772" y="5455"/>
                    <a:pt x="3762" y="5455"/>
                    <a:pt x="3755" y="5458"/>
                  </a:cubicBezTo>
                  <a:cubicBezTo>
                    <a:pt x="3695" y="5465"/>
                    <a:pt x="3631" y="5458"/>
                    <a:pt x="3574" y="5474"/>
                  </a:cubicBezTo>
                  <a:lnTo>
                    <a:pt x="3574" y="5474"/>
                  </a:lnTo>
                  <a:cubicBezTo>
                    <a:pt x="3547" y="5474"/>
                    <a:pt x="3524" y="5474"/>
                    <a:pt x="3497" y="5474"/>
                  </a:cubicBezTo>
                  <a:cubicBezTo>
                    <a:pt x="3507" y="5485"/>
                    <a:pt x="3524" y="5481"/>
                    <a:pt x="3534" y="5485"/>
                  </a:cubicBezTo>
                  <a:cubicBezTo>
                    <a:pt x="3547" y="5485"/>
                    <a:pt x="3561" y="5481"/>
                    <a:pt x="3574" y="5481"/>
                  </a:cubicBezTo>
                  <a:lnTo>
                    <a:pt x="3574" y="5481"/>
                  </a:lnTo>
                  <a:cubicBezTo>
                    <a:pt x="3641" y="5474"/>
                    <a:pt x="3711" y="5478"/>
                    <a:pt x="3782" y="5465"/>
                  </a:cubicBezTo>
                  <a:lnTo>
                    <a:pt x="3782" y="5465"/>
                  </a:lnTo>
                  <a:lnTo>
                    <a:pt x="3782" y="5465"/>
                  </a:lnTo>
                  <a:cubicBezTo>
                    <a:pt x="3822" y="5461"/>
                    <a:pt x="3866" y="5468"/>
                    <a:pt x="3910" y="5458"/>
                  </a:cubicBezTo>
                  <a:lnTo>
                    <a:pt x="3910" y="5458"/>
                  </a:lnTo>
                  <a:cubicBezTo>
                    <a:pt x="3943" y="5458"/>
                    <a:pt x="3977" y="5455"/>
                    <a:pt x="4010" y="5455"/>
                  </a:cubicBezTo>
                  <a:cubicBezTo>
                    <a:pt x="4044" y="5451"/>
                    <a:pt x="4081" y="5448"/>
                    <a:pt x="4114" y="5448"/>
                  </a:cubicBezTo>
                  <a:cubicBezTo>
                    <a:pt x="4131" y="5455"/>
                    <a:pt x="4138" y="5465"/>
                    <a:pt x="4135" y="5474"/>
                  </a:cubicBezTo>
                  <a:cubicBezTo>
                    <a:pt x="4131" y="5478"/>
                    <a:pt x="4128" y="5478"/>
                    <a:pt x="4125" y="5481"/>
                  </a:cubicBezTo>
                  <a:lnTo>
                    <a:pt x="4121" y="5481"/>
                  </a:lnTo>
                  <a:cubicBezTo>
                    <a:pt x="4104" y="5485"/>
                    <a:pt x="4084" y="5485"/>
                    <a:pt x="4064" y="5485"/>
                  </a:cubicBezTo>
                  <a:lnTo>
                    <a:pt x="4064" y="5485"/>
                  </a:lnTo>
                  <a:cubicBezTo>
                    <a:pt x="3990" y="5485"/>
                    <a:pt x="3913" y="5485"/>
                    <a:pt x="3839" y="5485"/>
                  </a:cubicBezTo>
                  <a:cubicBezTo>
                    <a:pt x="3826" y="5485"/>
                    <a:pt x="3812" y="5485"/>
                    <a:pt x="3802" y="5491"/>
                  </a:cubicBezTo>
                  <a:lnTo>
                    <a:pt x="3802" y="5491"/>
                  </a:lnTo>
                  <a:lnTo>
                    <a:pt x="3802" y="5491"/>
                  </a:lnTo>
                  <a:cubicBezTo>
                    <a:pt x="3755" y="5491"/>
                    <a:pt x="3711" y="5491"/>
                    <a:pt x="3665" y="5495"/>
                  </a:cubicBezTo>
                  <a:cubicBezTo>
                    <a:pt x="3614" y="5488"/>
                    <a:pt x="3571" y="5502"/>
                    <a:pt x="3520" y="5502"/>
                  </a:cubicBezTo>
                  <a:lnTo>
                    <a:pt x="3520" y="5502"/>
                  </a:lnTo>
                  <a:cubicBezTo>
                    <a:pt x="3477" y="5498"/>
                    <a:pt x="3436" y="5512"/>
                    <a:pt x="3393" y="5512"/>
                  </a:cubicBezTo>
                  <a:cubicBezTo>
                    <a:pt x="3393" y="5528"/>
                    <a:pt x="3406" y="5525"/>
                    <a:pt x="3419" y="5522"/>
                  </a:cubicBezTo>
                  <a:cubicBezTo>
                    <a:pt x="3443" y="5518"/>
                    <a:pt x="3470" y="5518"/>
                    <a:pt x="3493" y="5518"/>
                  </a:cubicBezTo>
                  <a:cubicBezTo>
                    <a:pt x="3504" y="5515"/>
                    <a:pt x="3514" y="5515"/>
                    <a:pt x="3524" y="5512"/>
                  </a:cubicBezTo>
                  <a:lnTo>
                    <a:pt x="3524" y="5512"/>
                  </a:lnTo>
                  <a:cubicBezTo>
                    <a:pt x="3544" y="5512"/>
                    <a:pt x="3564" y="5512"/>
                    <a:pt x="3584" y="5512"/>
                  </a:cubicBezTo>
                  <a:cubicBezTo>
                    <a:pt x="3624" y="5512"/>
                    <a:pt x="3661" y="5512"/>
                    <a:pt x="3698" y="5508"/>
                  </a:cubicBezTo>
                  <a:cubicBezTo>
                    <a:pt x="3705" y="5508"/>
                    <a:pt x="3705" y="5505"/>
                    <a:pt x="3705" y="5502"/>
                  </a:cubicBezTo>
                  <a:cubicBezTo>
                    <a:pt x="3742" y="5508"/>
                    <a:pt x="3779" y="5505"/>
                    <a:pt x="3819" y="5502"/>
                  </a:cubicBezTo>
                  <a:cubicBezTo>
                    <a:pt x="3836" y="5502"/>
                    <a:pt x="3853" y="5502"/>
                    <a:pt x="3869" y="5498"/>
                  </a:cubicBezTo>
                  <a:lnTo>
                    <a:pt x="3869" y="5498"/>
                  </a:lnTo>
                  <a:lnTo>
                    <a:pt x="3869" y="5498"/>
                  </a:lnTo>
                  <a:cubicBezTo>
                    <a:pt x="3903" y="5502"/>
                    <a:pt x="3936" y="5502"/>
                    <a:pt x="3973" y="5502"/>
                  </a:cubicBezTo>
                  <a:cubicBezTo>
                    <a:pt x="4017" y="5498"/>
                    <a:pt x="4061" y="5505"/>
                    <a:pt x="4104" y="5495"/>
                  </a:cubicBezTo>
                  <a:lnTo>
                    <a:pt x="4104" y="5495"/>
                  </a:lnTo>
                  <a:cubicBezTo>
                    <a:pt x="4107" y="5495"/>
                    <a:pt x="4111" y="5495"/>
                    <a:pt x="4118" y="5495"/>
                  </a:cubicBezTo>
                  <a:cubicBezTo>
                    <a:pt x="4114" y="5498"/>
                    <a:pt x="4114" y="5502"/>
                    <a:pt x="4114" y="5505"/>
                  </a:cubicBezTo>
                  <a:cubicBezTo>
                    <a:pt x="4087" y="5495"/>
                    <a:pt x="4057" y="5505"/>
                    <a:pt x="4027" y="5505"/>
                  </a:cubicBezTo>
                  <a:cubicBezTo>
                    <a:pt x="3997" y="5508"/>
                    <a:pt x="3963" y="5508"/>
                    <a:pt x="3933" y="5508"/>
                  </a:cubicBezTo>
                  <a:cubicBezTo>
                    <a:pt x="3916" y="5508"/>
                    <a:pt x="3903" y="5508"/>
                    <a:pt x="3889" y="5512"/>
                  </a:cubicBezTo>
                  <a:cubicBezTo>
                    <a:pt x="3883" y="5515"/>
                    <a:pt x="3879" y="5518"/>
                    <a:pt x="3879" y="5525"/>
                  </a:cubicBezTo>
                  <a:lnTo>
                    <a:pt x="3879" y="5528"/>
                  </a:lnTo>
                  <a:cubicBezTo>
                    <a:pt x="3843" y="5528"/>
                    <a:pt x="3806" y="5528"/>
                    <a:pt x="3765" y="5532"/>
                  </a:cubicBezTo>
                  <a:cubicBezTo>
                    <a:pt x="3765" y="5525"/>
                    <a:pt x="3765" y="5525"/>
                    <a:pt x="3765" y="5525"/>
                  </a:cubicBezTo>
                  <a:cubicBezTo>
                    <a:pt x="3725" y="5532"/>
                    <a:pt x="3681" y="5535"/>
                    <a:pt x="3638" y="5538"/>
                  </a:cubicBezTo>
                  <a:lnTo>
                    <a:pt x="3638" y="5538"/>
                  </a:lnTo>
                  <a:cubicBezTo>
                    <a:pt x="3628" y="5538"/>
                    <a:pt x="3621" y="5538"/>
                    <a:pt x="3611" y="5535"/>
                  </a:cubicBezTo>
                  <a:cubicBezTo>
                    <a:pt x="3591" y="5538"/>
                    <a:pt x="3567" y="5545"/>
                    <a:pt x="3547" y="5548"/>
                  </a:cubicBezTo>
                  <a:cubicBezTo>
                    <a:pt x="3540" y="5552"/>
                    <a:pt x="3540" y="5552"/>
                    <a:pt x="3547" y="5555"/>
                  </a:cubicBezTo>
                  <a:cubicBezTo>
                    <a:pt x="3571" y="5559"/>
                    <a:pt x="3601" y="5552"/>
                    <a:pt x="3621" y="5562"/>
                  </a:cubicBezTo>
                  <a:lnTo>
                    <a:pt x="3621" y="5562"/>
                  </a:lnTo>
                  <a:lnTo>
                    <a:pt x="3621" y="5562"/>
                  </a:lnTo>
                  <a:cubicBezTo>
                    <a:pt x="3607" y="5565"/>
                    <a:pt x="3591" y="5565"/>
                    <a:pt x="3574" y="5569"/>
                  </a:cubicBezTo>
                  <a:lnTo>
                    <a:pt x="3574" y="5569"/>
                  </a:lnTo>
                  <a:lnTo>
                    <a:pt x="3574" y="5569"/>
                  </a:lnTo>
                  <a:cubicBezTo>
                    <a:pt x="3547" y="5569"/>
                    <a:pt x="3520" y="5572"/>
                    <a:pt x="3497" y="5575"/>
                  </a:cubicBezTo>
                  <a:lnTo>
                    <a:pt x="3497" y="5575"/>
                  </a:lnTo>
                  <a:cubicBezTo>
                    <a:pt x="3467" y="5572"/>
                    <a:pt x="3443" y="5589"/>
                    <a:pt x="3416" y="5582"/>
                  </a:cubicBezTo>
                  <a:cubicBezTo>
                    <a:pt x="3409" y="5582"/>
                    <a:pt x="3403" y="5585"/>
                    <a:pt x="3393" y="5585"/>
                  </a:cubicBezTo>
                  <a:cubicBezTo>
                    <a:pt x="3409" y="5602"/>
                    <a:pt x="3436" y="5592"/>
                    <a:pt x="3457" y="5595"/>
                  </a:cubicBezTo>
                  <a:cubicBezTo>
                    <a:pt x="3460" y="5595"/>
                    <a:pt x="3467" y="5595"/>
                    <a:pt x="3470" y="5592"/>
                  </a:cubicBezTo>
                  <a:cubicBezTo>
                    <a:pt x="3473" y="5595"/>
                    <a:pt x="3477" y="5595"/>
                    <a:pt x="3483" y="5592"/>
                  </a:cubicBezTo>
                  <a:lnTo>
                    <a:pt x="3483" y="5592"/>
                  </a:lnTo>
                  <a:cubicBezTo>
                    <a:pt x="3487" y="5589"/>
                    <a:pt x="3493" y="5589"/>
                    <a:pt x="3500" y="5585"/>
                  </a:cubicBezTo>
                  <a:cubicBezTo>
                    <a:pt x="3537" y="5585"/>
                    <a:pt x="3574" y="5582"/>
                    <a:pt x="3611" y="5582"/>
                  </a:cubicBezTo>
                  <a:cubicBezTo>
                    <a:pt x="3611" y="5582"/>
                    <a:pt x="3611" y="5579"/>
                    <a:pt x="3614" y="5575"/>
                  </a:cubicBezTo>
                  <a:cubicBezTo>
                    <a:pt x="3648" y="5575"/>
                    <a:pt x="3678" y="5575"/>
                    <a:pt x="3711" y="5575"/>
                  </a:cubicBezTo>
                  <a:cubicBezTo>
                    <a:pt x="3715" y="5575"/>
                    <a:pt x="3715" y="5579"/>
                    <a:pt x="3718" y="5579"/>
                  </a:cubicBezTo>
                  <a:cubicBezTo>
                    <a:pt x="3768" y="5595"/>
                    <a:pt x="3822" y="5585"/>
                    <a:pt x="3873" y="5585"/>
                  </a:cubicBezTo>
                  <a:cubicBezTo>
                    <a:pt x="3950" y="5582"/>
                    <a:pt x="4030" y="5582"/>
                    <a:pt x="4107" y="5572"/>
                  </a:cubicBezTo>
                  <a:cubicBezTo>
                    <a:pt x="4111" y="5569"/>
                    <a:pt x="4114" y="5569"/>
                    <a:pt x="4114" y="5565"/>
                  </a:cubicBezTo>
                  <a:cubicBezTo>
                    <a:pt x="4118" y="5569"/>
                    <a:pt x="4118" y="5572"/>
                    <a:pt x="4121" y="5572"/>
                  </a:cubicBezTo>
                  <a:cubicBezTo>
                    <a:pt x="4094" y="5572"/>
                    <a:pt x="4064" y="5579"/>
                    <a:pt x="4037" y="5585"/>
                  </a:cubicBezTo>
                  <a:cubicBezTo>
                    <a:pt x="4020" y="5589"/>
                    <a:pt x="4000" y="5592"/>
                    <a:pt x="3980" y="5589"/>
                  </a:cubicBezTo>
                  <a:cubicBezTo>
                    <a:pt x="3957" y="5589"/>
                    <a:pt x="3933" y="5589"/>
                    <a:pt x="3910" y="5592"/>
                  </a:cubicBezTo>
                  <a:cubicBezTo>
                    <a:pt x="3886" y="5599"/>
                    <a:pt x="3859" y="5599"/>
                    <a:pt x="3832" y="5599"/>
                  </a:cubicBezTo>
                  <a:cubicBezTo>
                    <a:pt x="3822" y="5602"/>
                    <a:pt x="3812" y="5602"/>
                    <a:pt x="3802" y="5606"/>
                  </a:cubicBezTo>
                  <a:cubicBezTo>
                    <a:pt x="3799" y="5606"/>
                    <a:pt x="3796" y="5606"/>
                    <a:pt x="3792" y="5609"/>
                  </a:cubicBezTo>
                  <a:cubicBezTo>
                    <a:pt x="3748" y="5589"/>
                    <a:pt x="3705" y="5606"/>
                    <a:pt x="3665" y="5619"/>
                  </a:cubicBezTo>
                  <a:cubicBezTo>
                    <a:pt x="3661" y="5622"/>
                    <a:pt x="3661" y="5622"/>
                    <a:pt x="3661" y="5622"/>
                  </a:cubicBezTo>
                  <a:cubicBezTo>
                    <a:pt x="3661" y="5619"/>
                    <a:pt x="3658" y="5619"/>
                    <a:pt x="3654" y="5616"/>
                  </a:cubicBezTo>
                  <a:cubicBezTo>
                    <a:pt x="3621" y="5619"/>
                    <a:pt x="3581" y="5612"/>
                    <a:pt x="3547" y="5622"/>
                  </a:cubicBezTo>
                  <a:cubicBezTo>
                    <a:pt x="3544" y="5622"/>
                    <a:pt x="3540" y="5622"/>
                    <a:pt x="3537" y="5622"/>
                  </a:cubicBezTo>
                  <a:cubicBezTo>
                    <a:pt x="3514" y="5626"/>
                    <a:pt x="3490" y="5622"/>
                    <a:pt x="3467" y="5629"/>
                  </a:cubicBezTo>
                  <a:cubicBezTo>
                    <a:pt x="3450" y="5629"/>
                    <a:pt x="3429" y="5629"/>
                    <a:pt x="3413" y="5632"/>
                  </a:cubicBezTo>
                  <a:cubicBezTo>
                    <a:pt x="3406" y="5632"/>
                    <a:pt x="3400" y="5632"/>
                    <a:pt x="3393" y="5632"/>
                  </a:cubicBezTo>
                  <a:cubicBezTo>
                    <a:pt x="3389" y="5632"/>
                    <a:pt x="3389" y="5636"/>
                    <a:pt x="3386" y="5639"/>
                  </a:cubicBezTo>
                  <a:lnTo>
                    <a:pt x="3386" y="5639"/>
                  </a:lnTo>
                  <a:cubicBezTo>
                    <a:pt x="3379" y="5639"/>
                    <a:pt x="3372" y="5639"/>
                    <a:pt x="3366" y="5639"/>
                  </a:cubicBezTo>
                  <a:cubicBezTo>
                    <a:pt x="3342" y="5639"/>
                    <a:pt x="3319" y="5636"/>
                    <a:pt x="3299" y="5649"/>
                  </a:cubicBezTo>
                  <a:cubicBezTo>
                    <a:pt x="3292" y="5649"/>
                    <a:pt x="3282" y="5649"/>
                    <a:pt x="3275" y="5649"/>
                  </a:cubicBezTo>
                  <a:lnTo>
                    <a:pt x="3275" y="5649"/>
                  </a:lnTo>
                  <a:lnTo>
                    <a:pt x="3275" y="5649"/>
                  </a:lnTo>
                  <a:cubicBezTo>
                    <a:pt x="3255" y="5649"/>
                    <a:pt x="3235" y="5646"/>
                    <a:pt x="3218" y="5656"/>
                  </a:cubicBezTo>
                  <a:cubicBezTo>
                    <a:pt x="3211" y="5656"/>
                    <a:pt x="3205" y="5656"/>
                    <a:pt x="3198" y="5659"/>
                  </a:cubicBezTo>
                  <a:lnTo>
                    <a:pt x="3198" y="5659"/>
                  </a:lnTo>
                  <a:lnTo>
                    <a:pt x="3198" y="5659"/>
                  </a:lnTo>
                  <a:cubicBezTo>
                    <a:pt x="3134" y="5659"/>
                    <a:pt x="3067" y="5663"/>
                    <a:pt x="3003" y="5676"/>
                  </a:cubicBezTo>
                  <a:cubicBezTo>
                    <a:pt x="2953" y="5676"/>
                    <a:pt x="2903" y="5676"/>
                    <a:pt x="2849" y="5686"/>
                  </a:cubicBezTo>
                  <a:cubicBezTo>
                    <a:pt x="2779" y="5683"/>
                    <a:pt x="2711" y="5689"/>
                    <a:pt x="2644" y="5703"/>
                  </a:cubicBezTo>
                  <a:cubicBezTo>
                    <a:pt x="2533" y="5703"/>
                    <a:pt x="2429" y="5720"/>
                    <a:pt x="2322" y="5730"/>
                  </a:cubicBezTo>
                  <a:cubicBezTo>
                    <a:pt x="2308" y="5726"/>
                    <a:pt x="2295" y="5730"/>
                    <a:pt x="2282" y="5733"/>
                  </a:cubicBezTo>
                  <a:cubicBezTo>
                    <a:pt x="2265" y="5733"/>
                    <a:pt x="2251" y="5730"/>
                    <a:pt x="2238" y="5740"/>
                  </a:cubicBezTo>
                  <a:cubicBezTo>
                    <a:pt x="2231" y="5740"/>
                    <a:pt x="2225" y="5740"/>
                    <a:pt x="2218" y="5740"/>
                  </a:cubicBezTo>
                  <a:cubicBezTo>
                    <a:pt x="2184" y="5716"/>
                    <a:pt x="2198" y="5689"/>
                    <a:pt x="2194" y="5663"/>
                  </a:cubicBezTo>
                  <a:cubicBezTo>
                    <a:pt x="2198" y="5663"/>
                    <a:pt x="2201" y="5659"/>
                    <a:pt x="2208" y="5659"/>
                  </a:cubicBezTo>
                  <a:cubicBezTo>
                    <a:pt x="2218" y="5656"/>
                    <a:pt x="2228" y="5656"/>
                    <a:pt x="2241" y="5656"/>
                  </a:cubicBezTo>
                  <a:cubicBezTo>
                    <a:pt x="2285" y="5646"/>
                    <a:pt x="2336" y="5656"/>
                    <a:pt x="2379" y="5636"/>
                  </a:cubicBezTo>
                  <a:cubicBezTo>
                    <a:pt x="2386" y="5636"/>
                    <a:pt x="2389" y="5629"/>
                    <a:pt x="2389" y="5626"/>
                  </a:cubicBezTo>
                  <a:cubicBezTo>
                    <a:pt x="2386" y="5595"/>
                    <a:pt x="2355" y="5592"/>
                    <a:pt x="2322" y="5592"/>
                  </a:cubicBezTo>
                  <a:cubicBezTo>
                    <a:pt x="2315" y="5592"/>
                    <a:pt x="2308" y="5595"/>
                    <a:pt x="2302" y="5595"/>
                  </a:cubicBezTo>
                  <a:cubicBezTo>
                    <a:pt x="2218" y="5602"/>
                    <a:pt x="2134" y="5595"/>
                    <a:pt x="2050" y="5606"/>
                  </a:cubicBezTo>
                  <a:cubicBezTo>
                    <a:pt x="2027" y="5609"/>
                    <a:pt x="2003" y="5602"/>
                    <a:pt x="1986" y="5619"/>
                  </a:cubicBezTo>
                  <a:cubicBezTo>
                    <a:pt x="1984" y="5619"/>
                    <a:pt x="1980" y="5616"/>
                    <a:pt x="1974" y="5619"/>
                  </a:cubicBezTo>
                  <a:lnTo>
                    <a:pt x="1974" y="5619"/>
                  </a:lnTo>
                  <a:cubicBezTo>
                    <a:pt x="1954" y="5616"/>
                    <a:pt x="1934" y="5616"/>
                    <a:pt x="1913" y="5619"/>
                  </a:cubicBezTo>
                  <a:lnTo>
                    <a:pt x="1913" y="5619"/>
                  </a:lnTo>
                  <a:cubicBezTo>
                    <a:pt x="1913" y="5616"/>
                    <a:pt x="1910" y="5616"/>
                    <a:pt x="1910" y="5612"/>
                  </a:cubicBezTo>
                  <a:cubicBezTo>
                    <a:pt x="1900" y="5612"/>
                    <a:pt x="1887" y="5612"/>
                    <a:pt x="1880" y="5619"/>
                  </a:cubicBezTo>
                  <a:cubicBezTo>
                    <a:pt x="1876" y="5619"/>
                    <a:pt x="1876" y="5619"/>
                    <a:pt x="1873" y="5619"/>
                  </a:cubicBezTo>
                  <a:cubicBezTo>
                    <a:pt x="1870" y="5619"/>
                    <a:pt x="1866" y="5616"/>
                    <a:pt x="1863" y="5616"/>
                  </a:cubicBezTo>
                  <a:cubicBezTo>
                    <a:pt x="1846" y="5609"/>
                    <a:pt x="1833" y="5612"/>
                    <a:pt x="1819" y="5619"/>
                  </a:cubicBezTo>
                  <a:cubicBezTo>
                    <a:pt x="1803" y="5622"/>
                    <a:pt x="1786" y="5626"/>
                    <a:pt x="1766" y="5629"/>
                  </a:cubicBezTo>
                  <a:lnTo>
                    <a:pt x="1766" y="5629"/>
                  </a:lnTo>
                  <a:lnTo>
                    <a:pt x="1766" y="5629"/>
                  </a:lnTo>
                  <a:cubicBezTo>
                    <a:pt x="1756" y="5629"/>
                    <a:pt x="1742" y="5629"/>
                    <a:pt x="1729" y="5629"/>
                  </a:cubicBezTo>
                  <a:cubicBezTo>
                    <a:pt x="1726" y="5629"/>
                    <a:pt x="1719" y="5629"/>
                    <a:pt x="1715" y="5629"/>
                  </a:cubicBezTo>
                  <a:cubicBezTo>
                    <a:pt x="1695" y="5632"/>
                    <a:pt x="1672" y="5629"/>
                    <a:pt x="1652" y="5639"/>
                  </a:cubicBezTo>
                  <a:cubicBezTo>
                    <a:pt x="1621" y="5639"/>
                    <a:pt x="1588" y="5636"/>
                    <a:pt x="1561" y="5646"/>
                  </a:cubicBezTo>
                  <a:lnTo>
                    <a:pt x="1561" y="5646"/>
                  </a:lnTo>
                  <a:cubicBezTo>
                    <a:pt x="1537" y="5646"/>
                    <a:pt x="1517" y="5646"/>
                    <a:pt x="1497" y="5649"/>
                  </a:cubicBezTo>
                  <a:lnTo>
                    <a:pt x="1497" y="5649"/>
                  </a:lnTo>
                  <a:lnTo>
                    <a:pt x="1497" y="5649"/>
                  </a:lnTo>
                  <a:cubicBezTo>
                    <a:pt x="1464" y="5646"/>
                    <a:pt x="1427" y="5652"/>
                    <a:pt x="1393" y="5656"/>
                  </a:cubicBezTo>
                  <a:cubicBezTo>
                    <a:pt x="1360" y="5636"/>
                    <a:pt x="1323" y="5649"/>
                    <a:pt x="1286" y="5652"/>
                  </a:cubicBezTo>
                  <a:cubicBezTo>
                    <a:pt x="1269" y="5652"/>
                    <a:pt x="1252" y="5649"/>
                    <a:pt x="1239" y="5656"/>
                  </a:cubicBezTo>
                  <a:cubicBezTo>
                    <a:pt x="1118" y="5652"/>
                    <a:pt x="997" y="5663"/>
                    <a:pt x="876" y="5676"/>
                  </a:cubicBezTo>
                  <a:lnTo>
                    <a:pt x="876" y="5676"/>
                  </a:lnTo>
                  <a:cubicBezTo>
                    <a:pt x="856" y="5676"/>
                    <a:pt x="833" y="5676"/>
                    <a:pt x="812" y="5676"/>
                  </a:cubicBezTo>
                  <a:cubicBezTo>
                    <a:pt x="792" y="5683"/>
                    <a:pt x="769" y="5683"/>
                    <a:pt x="749" y="5686"/>
                  </a:cubicBezTo>
                  <a:cubicBezTo>
                    <a:pt x="745" y="5709"/>
                    <a:pt x="779" y="5693"/>
                    <a:pt x="786" y="5703"/>
                  </a:cubicBezTo>
                  <a:cubicBezTo>
                    <a:pt x="816" y="5703"/>
                    <a:pt x="849" y="5706"/>
                    <a:pt x="876" y="5693"/>
                  </a:cubicBezTo>
                  <a:cubicBezTo>
                    <a:pt x="954" y="5699"/>
                    <a:pt x="1024" y="5683"/>
                    <a:pt x="1098" y="5683"/>
                  </a:cubicBezTo>
                  <a:cubicBezTo>
                    <a:pt x="1141" y="5683"/>
                    <a:pt x="1182" y="5676"/>
                    <a:pt x="1225" y="5676"/>
                  </a:cubicBezTo>
                  <a:lnTo>
                    <a:pt x="1225" y="5676"/>
                  </a:lnTo>
                  <a:cubicBezTo>
                    <a:pt x="1272" y="5693"/>
                    <a:pt x="1323" y="5686"/>
                    <a:pt x="1370" y="5673"/>
                  </a:cubicBezTo>
                  <a:lnTo>
                    <a:pt x="1370" y="5673"/>
                  </a:lnTo>
                  <a:cubicBezTo>
                    <a:pt x="1373" y="5676"/>
                    <a:pt x="1376" y="5676"/>
                    <a:pt x="1380" y="5676"/>
                  </a:cubicBezTo>
                  <a:lnTo>
                    <a:pt x="1380" y="5676"/>
                  </a:lnTo>
                  <a:cubicBezTo>
                    <a:pt x="1400" y="5676"/>
                    <a:pt x="1417" y="5679"/>
                    <a:pt x="1433" y="5669"/>
                  </a:cubicBezTo>
                  <a:cubicBezTo>
                    <a:pt x="1457" y="5673"/>
                    <a:pt x="1497" y="5656"/>
                    <a:pt x="1494" y="5693"/>
                  </a:cubicBezTo>
                  <a:cubicBezTo>
                    <a:pt x="1494" y="5706"/>
                    <a:pt x="1521" y="5703"/>
                    <a:pt x="1537" y="5696"/>
                  </a:cubicBezTo>
                  <a:lnTo>
                    <a:pt x="1537" y="5696"/>
                  </a:lnTo>
                  <a:cubicBezTo>
                    <a:pt x="1615" y="5693"/>
                    <a:pt x="1692" y="5693"/>
                    <a:pt x="1769" y="5683"/>
                  </a:cubicBezTo>
                  <a:cubicBezTo>
                    <a:pt x="1809" y="5679"/>
                    <a:pt x="1853" y="5686"/>
                    <a:pt x="1897" y="5686"/>
                  </a:cubicBezTo>
                  <a:cubicBezTo>
                    <a:pt x="1900" y="5709"/>
                    <a:pt x="1903" y="5733"/>
                    <a:pt x="1907" y="5756"/>
                  </a:cubicBezTo>
                  <a:lnTo>
                    <a:pt x="1907" y="5756"/>
                  </a:lnTo>
                  <a:cubicBezTo>
                    <a:pt x="1887" y="5763"/>
                    <a:pt x="1863" y="5767"/>
                    <a:pt x="1840" y="5767"/>
                  </a:cubicBezTo>
                  <a:cubicBezTo>
                    <a:pt x="1669" y="5784"/>
                    <a:pt x="1497" y="5794"/>
                    <a:pt x="1329" y="5807"/>
                  </a:cubicBezTo>
                  <a:cubicBezTo>
                    <a:pt x="1312" y="5807"/>
                    <a:pt x="1296" y="5807"/>
                    <a:pt x="1286" y="5813"/>
                  </a:cubicBezTo>
                  <a:cubicBezTo>
                    <a:pt x="1279" y="5813"/>
                    <a:pt x="1272" y="5813"/>
                    <a:pt x="1262" y="5813"/>
                  </a:cubicBezTo>
                  <a:cubicBezTo>
                    <a:pt x="1245" y="5813"/>
                    <a:pt x="1229" y="5813"/>
                    <a:pt x="1212" y="5813"/>
                  </a:cubicBezTo>
                  <a:cubicBezTo>
                    <a:pt x="1205" y="5810"/>
                    <a:pt x="1195" y="5810"/>
                    <a:pt x="1185" y="5813"/>
                  </a:cubicBezTo>
                  <a:cubicBezTo>
                    <a:pt x="1061" y="5820"/>
                    <a:pt x="937" y="5830"/>
                    <a:pt x="812" y="5841"/>
                  </a:cubicBezTo>
                  <a:cubicBezTo>
                    <a:pt x="779" y="5837"/>
                    <a:pt x="745" y="5844"/>
                    <a:pt x="712" y="5844"/>
                  </a:cubicBezTo>
                  <a:cubicBezTo>
                    <a:pt x="712" y="5844"/>
                    <a:pt x="708" y="5847"/>
                    <a:pt x="708" y="5851"/>
                  </a:cubicBezTo>
                  <a:cubicBezTo>
                    <a:pt x="692" y="5851"/>
                    <a:pt x="678" y="5851"/>
                    <a:pt x="665" y="5851"/>
                  </a:cubicBezTo>
                  <a:cubicBezTo>
                    <a:pt x="648" y="5847"/>
                    <a:pt x="641" y="5857"/>
                    <a:pt x="638" y="5867"/>
                  </a:cubicBezTo>
                  <a:cubicBezTo>
                    <a:pt x="638" y="5867"/>
                    <a:pt x="638" y="5871"/>
                    <a:pt x="638" y="5874"/>
                  </a:cubicBezTo>
                  <a:cubicBezTo>
                    <a:pt x="641" y="5871"/>
                    <a:pt x="645" y="5871"/>
                    <a:pt x="645" y="5867"/>
                  </a:cubicBezTo>
                  <a:cubicBezTo>
                    <a:pt x="665" y="5861"/>
                    <a:pt x="682" y="5861"/>
                    <a:pt x="702" y="5864"/>
                  </a:cubicBezTo>
                  <a:cubicBezTo>
                    <a:pt x="712" y="5867"/>
                    <a:pt x="725" y="5871"/>
                    <a:pt x="735" y="5867"/>
                  </a:cubicBezTo>
                  <a:cubicBezTo>
                    <a:pt x="745" y="5871"/>
                    <a:pt x="752" y="5871"/>
                    <a:pt x="759" y="5871"/>
                  </a:cubicBezTo>
                  <a:cubicBezTo>
                    <a:pt x="776" y="5871"/>
                    <a:pt x="789" y="5867"/>
                    <a:pt x="799" y="5861"/>
                  </a:cubicBezTo>
                  <a:cubicBezTo>
                    <a:pt x="799" y="5861"/>
                    <a:pt x="802" y="5864"/>
                    <a:pt x="809" y="5867"/>
                  </a:cubicBezTo>
                  <a:cubicBezTo>
                    <a:pt x="873" y="5881"/>
                    <a:pt x="940" y="5864"/>
                    <a:pt x="1007" y="5861"/>
                  </a:cubicBezTo>
                  <a:cubicBezTo>
                    <a:pt x="994" y="5864"/>
                    <a:pt x="980" y="5864"/>
                    <a:pt x="967" y="5867"/>
                  </a:cubicBezTo>
                  <a:cubicBezTo>
                    <a:pt x="947" y="5871"/>
                    <a:pt x="930" y="5877"/>
                    <a:pt x="910" y="5877"/>
                  </a:cubicBezTo>
                  <a:cubicBezTo>
                    <a:pt x="903" y="5877"/>
                    <a:pt x="896" y="5877"/>
                    <a:pt x="890" y="5881"/>
                  </a:cubicBezTo>
                  <a:cubicBezTo>
                    <a:pt x="886" y="5881"/>
                    <a:pt x="883" y="5881"/>
                    <a:pt x="883" y="5884"/>
                  </a:cubicBezTo>
                  <a:cubicBezTo>
                    <a:pt x="839" y="5877"/>
                    <a:pt x="799" y="5877"/>
                    <a:pt x="755" y="5888"/>
                  </a:cubicBezTo>
                  <a:cubicBezTo>
                    <a:pt x="755" y="5884"/>
                    <a:pt x="752" y="5884"/>
                    <a:pt x="752" y="5881"/>
                  </a:cubicBezTo>
                  <a:cubicBezTo>
                    <a:pt x="708" y="5867"/>
                    <a:pt x="662" y="5877"/>
                    <a:pt x="615" y="5874"/>
                  </a:cubicBezTo>
                  <a:cubicBezTo>
                    <a:pt x="587" y="5881"/>
                    <a:pt x="554" y="5874"/>
                    <a:pt x="530" y="5888"/>
                  </a:cubicBezTo>
                  <a:cubicBezTo>
                    <a:pt x="524" y="5891"/>
                    <a:pt x="520" y="5894"/>
                    <a:pt x="517" y="5898"/>
                  </a:cubicBezTo>
                  <a:lnTo>
                    <a:pt x="517" y="5898"/>
                  </a:lnTo>
                  <a:lnTo>
                    <a:pt x="517" y="5898"/>
                  </a:lnTo>
                  <a:cubicBezTo>
                    <a:pt x="477" y="5894"/>
                    <a:pt x="443" y="5904"/>
                    <a:pt x="406" y="5918"/>
                  </a:cubicBezTo>
                  <a:cubicBezTo>
                    <a:pt x="420" y="5928"/>
                    <a:pt x="443" y="5918"/>
                    <a:pt x="450" y="5934"/>
                  </a:cubicBezTo>
                  <a:cubicBezTo>
                    <a:pt x="447" y="5934"/>
                    <a:pt x="443" y="5938"/>
                    <a:pt x="437" y="5941"/>
                  </a:cubicBezTo>
                  <a:cubicBezTo>
                    <a:pt x="413" y="5945"/>
                    <a:pt x="390" y="5948"/>
                    <a:pt x="366" y="5955"/>
                  </a:cubicBezTo>
                  <a:cubicBezTo>
                    <a:pt x="349" y="5958"/>
                    <a:pt x="339" y="5965"/>
                    <a:pt x="343" y="5978"/>
                  </a:cubicBezTo>
                  <a:cubicBezTo>
                    <a:pt x="349" y="5988"/>
                    <a:pt x="363" y="5988"/>
                    <a:pt x="373" y="5988"/>
                  </a:cubicBezTo>
                  <a:cubicBezTo>
                    <a:pt x="396" y="5988"/>
                    <a:pt x="416" y="5988"/>
                    <a:pt x="437" y="5988"/>
                  </a:cubicBezTo>
                  <a:lnTo>
                    <a:pt x="440" y="5985"/>
                  </a:lnTo>
                  <a:cubicBezTo>
                    <a:pt x="494" y="5985"/>
                    <a:pt x="551" y="5991"/>
                    <a:pt x="601" y="5971"/>
                  </a:cubicBezTo>
                  <a:cubicBezTo>
                    <a:pt x="605" y="5985"/>
                    <a:pt x="621" y="5985"/>
                    <a:pt x="638" y="5981"/>
                  </a:cubicBezTo>
                  <a:cubicBezTo>
                    <a:pt x="651" y="5981"/>
                    <a:pt x="668" y="5968"/>
                    <a:pt x="685" y="5978"/>
                  </a:cubicBezTo>
                  <a:lnTo>
                    <a:pt x="685" y="5978"/>
                  </a:lnTo>
                  <a:cubicBezTo>
                    <a:pt x="685" y="5981"/>
                    <a:pt x="688" y="5981"/>
                    <a:pt x="692" y="5981"/>
                  </a:cubicBezTo>
                  <a:cubicBezTo>
                    <a:pt x="695" y="5981"/>
                    <a:pt x="695" y="5981"/>
                    <a:pt x="695" y="5978"/>
                  </a:cubicBezTo>
                  <a:cubicBezTo>
                    <a:pt x="698" y="5978"/>
                    <a:pt x="702" y="5978"/>
                    <a:pt x="705" y="5978"/>
                  </a:cubicBezTo>
                  <a:cubicBezTo>
                    <a:pt x="776" y="5968"/>
                    <a:pt x="846" y="5981"/>
                    <a:pt x="916" y="5968"/>
                  </a:cubicBezTo>
                  <a:cubicBezTo>
                    <a:pt x="920" y="5968"/>
                    <a:pt x="923" y="5968"/>
                    <a:pt x="930" y="5971"/>
                  </a:cubicBezTo>
                  <a:cubicBezTo>
                    <a:pt x="937" y="5971"/>
                    <a:pt x="947" y="5971"/>
                    <a:pt x="954" y="5971"/>
                  </a:cubicBezTo>
                  <a:cubicBezTo>
                    <a:pt x="967" y="5965"/>
                    <a:pt x="980" y="5965"/>
                    <a:pt x="994" y="5971"/>
                  </a:cubicBezTo>
                  <a:lnTo>
                    <a:pt x="994" y="5971"/>
                  </a:lnTo>
                  <a:cubicBezTo>
                    <a:pt x="1007" y="5968"/>
                    <a:pt x="1021" y="5965"/>
                    <a:pt x="1031" y="5961"/>
                  </a:cubicBezTo>
                  <a:lnTo>
                    <a:pt x="1031" y="5961"/>
                  </a:lnTo>
                  <a:lnTo>
                    <a:pt x="1031" y="5961"/>
                  </a:lnTo>
                  <a:cubicBezTo>
                    <a:pt x="1054" y="5961"/>
                    <a:pt x="1074" y="5961"/>
                    <a:pt x="1098" y="5961"/>
                  </a:cubicBezTo>
                  <a:cubicBezTo>
                    <a:pt x="1108" y="5961"/>
                    <a:pt x="1121" y="5961"/>
                    <a:pt x="1135" y="5961"/>
                  </a:cubicBezTo>
                  <a:lnTo>
                    <a:pt x="1135" y="5961"/>
                  </a:lnTo>
                  <a:lnTo>
                    <a:pt x="1135" y="5961"/>
                  </a:lnTo>
                  <a:cubicBezTo>
                    <a:pt x="1145" y="5961"/>
                    <a:pt x="1151" y="5961"/>
                    <a:pt x="1162" y="5961"/>
                  </a:cubicBezTo>
                  <a:cubicBezTo>
                    <a:pt x="1209" y="5961"/>
                    <a:pt x="1255" y="5961"/>
                    <a:pt x="1302" y="5958"/>
                  </a:cubicBezTo>
                  <a:lnTo>
                    <a:pt x="1306" y="5955"/>
                  </a:lnTo>
                  <a:lnTo>
                    <a:pt x="1306" y="5951"/>
                  </a:lnTo>
                  <a:cubicBezTo>
                    <a:pt x="1323" y="5958"/>
                    <a:pt x="1340" y="5958"/>
                    <a:pt x="1356" y="5955"/>
                  </a:cubicBezTo>
                  <a:cubicBezTo>
                    <a:pt x="1366" y="5951"/>
                    <a:pt x="1380" y="5951"/>
                    <a:pt x="1393" y="5951"/>
                  </a:cubicBezTo>
                  <a:cubicBezTo>
                    <a:pt x="1450" y="5955"/>
                    <a:pt x="1504" y="5941"/>
                    <a:pt x="1561" y="5941"/>
                  </a:cubicBezTo>
                  <a:cubicBezTo>
                    <a:pt x="1568" y="5938"/>
                    <a:pt x="1578" y="5938"/>
                    <a:pt x="1588" y="5934"/>
                  </a:cubicBezTo>
                  <a:cubicBezTo>
                    <a:pt x="1591" y="5931"/>
                    <a:pt x="1594" y="5928"/>
                    <a:pt x="1598" y="5921"/>
                  </a:cubicBezTo>
                  <a:lnTo>
                    <a:pt x="1598" y="5918"/>
                  </a:lnTo>
                  <a:cubicBezTo>
                    <a:pt x="1554" y="5921"/>
                    <a:pt x="1511" y="5921"/>
                    <a:pt x="1470" y="5934"/>
                  </a:cubicBezTo>
                  <a:lnTo>
                    <a:pt x="1470" y="5934"/>
                  </a:lnTo>
                  <a:lnTo>
                    <a:pt x="1470" y="5934"/>
                  </a:lnTo>
                  <a:cubicBezTo>
                    <a:pt x="1467" y="5934"/>
                    <a:pt x="1460" y="5931"/>
                    <a:pt x="1457" y="5934"/>
                  </a:cubicBezTo>
                  <a:cubicBezTo>
                    <a:pt x="1460" y="5934"/>
                    <a:pt x="1460" y="5934"/>
                    <a:pt x="1464" y="5934"/>
                  </a:cubicBezTo>
                  <a:cubicBezTo>
                    <a:pt x="1464" y="5934"/>
                    <a:pt x="1464" y="5938"/>
                    <a:pt x="1460" y="5934"/>
                  </a:cubicBezTo>
                  <a:lnTo>
                    <a:pt x="1457" y="5934"/>
                  </a:lnTo>
                  <a:cubicBezTo>
                    <a:pt x="1454" y="5931"/>
                    <a:pt x="1450" y="5931"/>
                    <a:pt x="1444" y="5934"/>
                  </a:cubicBezTo>
                  <a:lnTo>
                    <a:pt x="1444" y="5934"/>
                  </a:lnTo>
                  <a:cubicBezTo>
                    <a:pt x="1433" y="5934"/>
                    <a:pt x="1420" y="5934"/>
                    <a:pt x="1407" y="5934"/>
                  </a:cubicBezTo>
                  <a:cubicBezTo>
                    <a:pt x="1400" y="5934"/>
                    <a:pt x="1390" y="5934"/>
                    <a:pt x="1380" y="5934"/>
                  </a:cubicBezTo>
                  <a:cubicBezTo>
                    <a:pt x="1376" y="5934"/>
                    <a:pt x="1376" y="5938"/>
                    <a:pt x="1376" y="5941"/>
                  </a:cubicBezTo>
                  <a:cubicBezTo>
                    <a:pt x="1353" y="5934"/>
                    <a:pt x="1333" y="5938"/>
                    <a:pt x="1309" y="5938"/>
                  </a:cubicBezTo>
                  <a:cubicBezTo>
                    <a:pt x="1306" y="5941"/>
                    <a:pt x="1302" y="5941"/>
                    <a:pt x="1302" y="5945"/>
                  </a:cubicBezTo>
                  <a:cubicBezTo>
                    <a:pt x="1296" y="5945"/>
                    <a:pt x="1293" y="5945"/>
                    <a:pt x="1286" y="5945"/>
                  </a:cubicBezTo>
                  <a:cubicBezTo>
                    <a:pt x="1276" y="5941"/>
                    <a:pt x="1266" y="5941"/>
                    <a:pt x="1252" y="5938"/>
                  </a:cubicBezTo>
                  <a:cubicBezTo>
                    <a:pt x="1249" y="5934"/>
                    <a:pt x="1242" y="5934"/>
                    <a:pt x="1235" y="5934"/>
                  </a:cubicBezTo>
                  <a:cubicBezTo>
                    <a:pt x="1212" y="5934"/>
                    <a:pt x="1185" y="5928"/>
                    <a:pt x="1168" y="5945"/>
                  </a:cubicBezTo>
                  <a:cubicBezTo>
                    <a:pt x="1168" y="5941"/>
                    <a:pt x="1165" y="5934"/>
                    <a:pt x="1162" y="5931"/>
                  </a:cubicBezTo>
                  <a:lnTo>
                    <a:pt x="1162" y="5931"/>
                  </a:lnTo>
                  <a:cubicBezTo>
                    <a:pt x="1178" y="5931"/>
                    <a:pt x="1195" y="5931"/>
                    <a:pt x="1212" y="5931"/>
                  </a:cubicBezTo>
                  <a:lnTo>
                    <a:pt x="1212" y="5931"/>
                  </a:lnTo>
                  <a:cubicBezTo>
                    <a:pt x="1215" y="5931"/>
                    <a:pt x="1219" y="5931"/>
                    <a:pt x="1222" y="5931"/>
                  </a:cubicBezTo>
                  <a:cubicBezTo>
                    <a:pt x="1225" y="5931"/>
                    <a:pt x="1229" y="5931"/>
                    <a:pt x="1235" y="5928"/>
                  </a:cubicBezTo>
                  <a:cubicBezTo>
                    <a:pt x="1249" y="5934"/>
                    <a:pt x="1262" y="5934"/>
                    <a:pt x="1279" y="5924"/>
                  </a:cubicBezTo>
                  <a:cubicBezTo>
                    <a:pt x="1283" y="5924"/>
                    <a:pt x="1289" y="5924"/>
                    <a:pt x="1293" y="5924"/>
                  </a:cubicBezTo>
                  <a:cubicBezTo>
                    <a:pt x="1299" y="5924"/>
                    <a:pt x="1309" y="5928"/>
                    <a:pt x="1319" y="5928"/>
                  </a:cubicBezTo>
                  <a:cubicBezTo>
                    <a:pt x="1430" y="5931"/>
                    <a:pt x="1541" y="5908"/>
                    <a:pt x="1652" y="5898"/>
                  </a:cubicBezTo>
                  <a:cubicBezTo>
                    <a:pt x="1665" y="5894"/>
                    <a:pt x="1679" y="5891"/>
                    <a:pt x="1689" y="5888"/>
                  </a:cubicBezTo>
                  <a:lnTo>
                    <a:pt x="1689" y="5888"/>
                  </a:lnTo>
                  <a:lnTo>
                    <a:pt x="1689" y="5888"/>
                  </a:lnTo>
                  <a:cubicBezTo>
                    <a:pt x="1712" y="5891"/>
                    <a:pt x="1736" y="5891"/>
                    <a:pt x="1756" y="5881"/>
                  </a:cubicBezTo>
                  <a:lnTo>
                    <a:pt x="1756" y="5881"/>
                  </a:lnTo>
                  <a:cubicBezTo>
                    <a:pt x="1803" y="5877"/>
                    <a:pt x="1850" y="5874"/>
                    <a:pt x="1897" y="5871"/>
                  </a:cubicBezTo>
                  <a:lnTo>
                    <a:pt x="1897" y="5871"/>
                  </a:lnTo>
                  <a:cubicBezTo>
                    <a:pt x="1903" y="5861"/>
                    <a:pt x="1923" y="5867"/>
                    <a:pt x="1920" y="5881"/>
                  </a:cubicBezTo>
                  <a:lnTo>
                    <a:pt x="1917" y="5884"/>
                  </a:lnTo>
                  <a:lnTo>
                    <a:pt x="1917" y="5884"/>
                  </a:lnTo>
                  <a:lnTo>
                    <a:pt x="1917" y="5888"/>
                  </a:lnTo>
                  <a:cubicBezTo>
                    <a:pt x="1917" y="5888"/>
                    <a:pt x="1917" y="5891"/>
                    <a:pt x="1917" y="5894"/>
                  </a:cubicBezTo>
                  <a:lnTo>
                    <a:pt x="1917" y="5898"/>
                  </a:lnTo>
                  <a:cubicBezTo>
                    <a:pt x="1907" y="5941"/>
                    <a:pt x="1920" y="5991"/>
                    <a:pt x="1907" y="6035"/>
                  </a:cubicBezTo>
                  <a:cubicBezTo>
                    <a:pt x="1917" y="6032"/>
                    <a:pt x="1927" y="6028"/>
                    <a:pt x="1937" y="6025"/>
                  </a:cubicBezTo>
                  <a:lnTo>
                    <a:pt x="1937" y="6025"/>
                  </a:lnTo>
                  <a:lnTo>
                    <a:pt x="1940" y="6022"/>
                  </a:lnTo>
                  <a:cubicBezTo>
                    <a:pt x="1944" y="6022"/>
                    <a:pt x="1944" y="6022"/>
                    <a:pt x="1947" y="6022"/>
                  </a:cubicBezTo>
                  <a:lnTo>
                    <a:pt x="1947" y="6022"/>
                  </a:lnTo>
                  <a:cubicBezTo>
                    <a:pt x="1964" y="6015"/>
                    <a:pt x="1980" y="6005"/>
                    <a:pt x="1996" y="5998"/>
                  </a:cubicBezTo>
                  <a:cubicBezTo>
                    <a:pt x="2020" y="5985"/>
                    <a:pt x="2047" y="5961"/>
                    <a:pt x="2074" y="5958"/>
                  </a:cubicBezTo>
                  <a:cubicBezTo>
                    <a:pt x="2080" y="5958"/>
                    <a:pt x="2084" y="5958"/>
                    <a:pt x="2087" y="5958"/>
                  </a:cubicBezTo>
                  <a:cubicBezTo>
                    <a:pt x="2087" y="5955"/>
                    <a:pt x="2090" y="5955"/>
                    <a:pt x="2090" y="5951"/>
                  </a:cubicBezTo>
                  <a:cubicBezTo>
                    <a:pt x="2094" y="5955"/>
                    <a:pt x="2100" y="5958"/>
                    <a:pt x="2104" y="5961"/>
                  </a:cubicBezTo>
                  <a:cubicBezTo>
                    <a:pt x="2107" y="5961"/>
                    <a:pt x="2111" y="5965"/>
                    <a:pt x="2117" y="5968"/>
                  </a:cubicBezTo>
                  <a:cubicBezTo>
                    <a:pt x="2121" y="5971"/>
                    <a:pt x="2124" y="5975"/>
                    <a:pt x="2127" y="5975"/>
                  </a:cubicBezTo>
                  <a:lnTo>
                    <a:pt x="2127" y="5978"/>
                  </a:lnTo>
                  <a:cubicBezTo>
                    <a:pt x="2151" y="5991"/>
                    <a:pt x="2178" y="6008"/>
                    <a:pt x="2208" y="6018"/>
                  </a:cubicBezTo>
                  <a:cubicBezTo>
                    <a:pt x="2218" y="5961"/>
                    <a:pt x="2208" y="5904"/>
                    <a:pt x="2208" y="5844"/>
                  </a:cubicBezTo>
                  <a:cubicBezTo>
                    <a:pt x="2208" y="5841"/>
                    <a:pt x="2211" y="5834"/>
                    <a:pt x="2218" y="5834"/>
                  </a:cubicBezTo>
                  <a:cubicBezTo>
                    <a:pt x="2225" y="5834"/>
                    <a:pt x="2231" y="5834"/>
                    <a:pt x="2235" y="5834"/>
                  </a:cubicBezTo>
                  <a:cubicBezTo>
                    <a:pt x="2241" y="5830"/>
                    <a:pt x="2248" y="5830"/>
                    <a:pt x="2255" y="5830"/>
                  </a:cubicBezTo>
                  <a:cubicBezTo>
                    <a:pt x="2258" y="5827"/>
                    <a:pt x="2258" y="5827"/>
                    <a:pt x="2258" y="5824"/>
                  </a:cubicBezTo>
                  <a:lnTo>
                    <a:pt x="2258" y="5824"/>
                  </a:lnTo>
                  <a:cubicBezTo>
                    <a:pt x="2308" y="5824"/>
                    <a:pt x="2359" y="5824"/>
                    <a:pt x="2409" y="5820"/>
                  </a:cubicBezTo>
                  <a:cubicBezTo>
                    <a:pt x="2413" y="5820"/>
                    <a:pt x="2413" y="5820"/>
                    <a:pt x="2413" y="5820"/>
                  </a:cubicBezTo>
                  <a:cubicBezTo>
                    <a:pt x="2426" y="5834"/>
                    <a:pt x="2443" y="5827"/>
                    <a:pt x="2460" y="5824"/>
                  </a:cubicBezTo>
                  <a:cubicBezTo>
                    <a:pt x="2453" y="5834"/>
                    <a:pt x="2433" y="5824"/>
                    <a:pt x="2423" y="5841"/>
                  </a:cubicBezTo>
                  <a:cubicBezTo>
                    <a:pt x="2463" y="5851"/>
                    <a:pt x="2500" y="5847"/>
                    <a:pt x="2540" y="5844"/>
                  </a:cubicBezTo>
                  <a:cubicBezTo>
                    <a:pt x="2634" y="5841"/>
                    <a:pt x="2728" y="5841"/>
                    <a:pt x="2825" y="5841"/>
                  </a:cubicBezTo>
                  <a:lnTo>
                    <a:pt x="2825" y="5841"/>
                  </a:lnTo>
                  <a:lnTo>
                    <a:pt x="2825" y="5841"/>
                  </a:lnTo>
                  <a:cubicBezTo>
                    <a:pt x="2829" y="5841"/>
                    <a:pt x="2832" y="5841"/>
                    <a:pt x="2836" y="5841"/>
                  </a:cubicBezTo>
                  <a:lnTo>
                    <a:pt x="2836" y="5841"/>
                  </a:lnTo>
                  <a:lnTo>
                    <a:pt x="2836" y="5841"/>
                  </a:lnTo>
                  <a:cubicBezTo>
                    <a:pt x="2842" y="5841"/>
                    <a:pt x="2846" y="5841"/>
                    <a:pt x="2849" y="5841"/>
                  </a:cubicBezTo>
                  <a:lnTo>
                    <a:pt x="2849" y="5841"/>
                  </a:lnTo>
                  <a:lnTo>
                    <a:pt x="2849" y="5841"/>
                  </a:lnTo>
                  <a:cubicBezTo>
                    <a:pt x="2859" y="5844"/>
                    <a:pt x="2866" y="5844"/>
                    <a:pt x="2876" y="5841"/>
                  </a:cubicBezTo>
                  <a:cubicBezTo>
                    <a:pt x="2889" y="5841"/>
                    <a:pt x="2903" y="5841"/>
                    <a:pt x="2916" y="5841"/>
                  </a:cubicBezTo>
                  <a:lnTo>
                    <a:pt x="2919" y="5837"/>
                  </a:lnTo>
                  <a:cubicBezTo>
                    <a:pt x="2923" y="5837"/>
                    <a:pt x="2926" y="5841"/>
                    <a:pt x="2929" y="5841"/>
                  </a:cubicBezTo>
                  <a:cubicBezTo>
                    <a:pt x="2940" y="5837"/>
                    <a:pt x="2953" y="5837"/>
                    <a:pt x="2963" y="5837"/>
                  </a:cubicBezTo>
                  <a:cubicBezTo>
                    <a:pt x="2970" y="5834"/>
                    <a:pt x="2973" y="5834"/>
                    <a:pt x="2976" y="5830"/>
                  </a:cubicBezTo>
                  <a:cubicBezTo>
                    <a:pt x="3007" y="5830"/>
                    <a:pt x="3037" y="5830"/>
                    <a:pt x="3071" y="5834"/>
                  </a:cubicBezTo>
                  <a:cubicBezTo>
                    <a:pt x="3124" y="5830"/>
                    <a:pt x="3181" y="5824"/>
                    <a:pt x="3235" y="5820"/>
                  </a:cubicBezTo>
                  <a:lnTo>
                    <a:pt x="3235" y="5820"/>
                  </a:lnTo>
                  <a:lnTo>
                    <a:pt x="3235" y="5820"/>
                  </a:lnTo>
                  <a:cubicBezTo>
                    <a:pt x="3245" y="5820"/>
                    <a:pt x="3255" y="5820"/>
                    <a:pt x="3265" y="5820"/>
                  </a:cubicBezTo>
                  <a:cubicBezTo>
                    <a:pt x="3272" y="5820"/>
                    <a:pt x="3279" y="5824"/>
                    <a:pt x="3289" y="5824"/>
                  </a:cubicBezTo>
                  <a:cubicBezTo>
                    <a:pt x="3336" y="5824"/>
                    <a:pt x="3386" y="5824"/>
                    <a:pt x="3433" y="5807"/>
                  </a:cubicBezTo>
                  <a:cubicBezTo>
                    <a:pt x="3359" y="5807"/>
                    <a:pt x="3285" y="5807"/>
                    <a:pt x="3211" y="5807"/>
                  </a:cubicBezTo>
                  <a:lnTo>
                    <a:pt x="3215" y="5807"/>
                  </a:lnTo>
                  <a:lnTo>
                    <a:pt x="3211" y="5807"/>
                  </a:lnTo>
                  <a:cubicBezTo>
                    <a:pt x="3134" y="5810"/>
                    <a:pt x="3057" y="5810"/>
                    <a:pt x="2980" y="5813"/>
                  </a:cubicBezTo>
                  <a:cubicBezTo>
                    <a:pt x="2966" y="5810"/>
                    <a:pt x="2953" y="5810"/>
                    <a:pt x="2940" y="5817"/>
                  </a:cubicBezTo>
                  <a:lnTo>
                    <a:pt x="2940" y="5817"/>
                  </a:lnTo>
                  <a:lnTo>
                    <a:pt x="2940" y="5817"/>
                  </a:lnTo>
                  <a:cubicBezTo>
                    <a:pt x="2909" y="5813"/>
                    <a:pt x="2876" y="5810"/>
                    <a:pt x="2846" y="5820"/>
                  </a:cubicBezTo>
                  <a:cubicBezTo>
                    <a:pt x="2839" y="5820"/>
                    <a:pt x="2836" y="5820"/>
                    <a:pt x="2829" y="5820"/>
                  </a:cubicBezTo>
                  <a:lnTo>
                    <a:pt x="2829" y="5820"/>
                  </a:lnTo>
                  <a:cubicBezTo>
                    <a:pt x="2815" y="5817"/>
                    <a:pt x="2805" y="5813"/>
                    <a:pt x="2795" y="5820"/>
                  </a:cubicBezTo>
                  <a:cubicBezTo>
                    <a:pt x="2789" y="5820"/>
                    <a:pt x="2782" y="5820"/>
                    <a:pt x="2775" y="5820"/>
                  </a:cubicBezTo>
                  <a:lnTo>
                    <a:pt x="2775" y="5820"/>
                  </a:lnTo>
                  <a:cubicBezTo>
                    <a:pt x="2755" y="5813"/>
                    <a:pt x="2738" y="5813"/>
                    <a:pt x="2718" y="5820"/>
                  </a:cubicBezTo>
                  <a:cubicBezTo>
                    <a:pt x="2658" y="5824"/>
                    <a:pt x="2597" y="5824"/>
                    <a:pt x="2537" y="5824"/>
                  </a:cubicBezTo>
                  <a:cubicBezTo>
                    <a:pt x="2523" y="5824"/>
                    <a:pt x="2510" y="5824"/>
                    <a:pt x="2503" y="5813"/>
                  </a:cubicBezTo>
                  <a:lnTo>
                    <a:pt x="2503" y="5813"/>
                  </a:lnTo>
                  <a:cubicBezTo>
                    <a:pt x="2557" y="5807"/>
                    <a:pt x="2614" y="5804"/>
                    <a:pt x="2668" y="5797"/>
                  </a:cubicBezTo>
                  <a:cubicBezTo>
                    <a:pt x="2711" y="5797"/>
                    <a:pt x="2758" y="5797"/>
                    <a:pt x="2799" y="5787"/>
                  </a:cubicBezTo>
                  <a:lnTo>
                    <a:pt x="2799" y="5787"/>
                  </a:lnTo>
                  <a:cubicBezTo>
                    <a:pt x="2839" y="5787"/>
                    <a:pt x="2879" y="5787"/>
                    <a:pt x="2916" y="5777"/>
                  </a:cubicBezTo>
                  <a:cubicBezTo>
                    <a:pt x="2923" y="5780"/>
                    <a:pt x="2926" y="5780"/>
                    <a:pt x="2926" y="5777"/>
                  </a:cubicBezTo>
                  <a:cubicBezTo>
                    <a:pt x="2946" y="5777"/>
                    <a:pt x="2966" y="5780"/>
                    <a:pt x="2983" y="5770"/>
                  </a:cubicBezTo>
                  <a:cubicBezTo>
                    <a:pt x="3107" y="5763"/>
                    <a:pt x="3232" y="5756"/>
                    <a:pt x="3352" y="5750"/>
                  </a:cubicBezTo>
                  <a:cubicBezTo>
                    <a:pt x="3393" y="5746"/>
                    <a:pt x="3436" y="5750"/>
                    <a:pt x="3477" y="5740"/>
                  </a:cubicBezTo>
                  <a:lnTo>
                    <a:pt x="3477" y="5740"/>
                  </a:lnTo>
                  <a:lnTo>
                    <a:pt x="3477" y="5740"/>
                  </a:lnTo>
                  <a:cubicBezTo>
                    <a:pt x="3480" y="5743"/>
                    <a:pt x="3480" y="5743"/>
                    <a:pt x="3480" y="5743"/>
                  </a:cubicBezTo>
                  <a:cubicBezTo>
                    <a:pt x="3483" y="5743"/>
                    <a:pt x="3483" y="5743"/>
                    <a:pt x="3483" y="5743"/>
                  </a:cubicBezTo>
                  <a:cubicBezTo>
                    <a:pt x="3493" y="5746"/>
                    <a:pt x="3510" y="5736"/>
                    <a:pt x="3520" y="5746"/>
                  </a:cubicBezTo>
                  <a:cubicBezTo>
                    <a:pt x="3540" y="5760"/>
                    <a:pt x="3561" y="5770"/>
                    <a:pt x="3574" y="5787"/>
                  </a:cubicBezTo>
                  <a:cubicBezTo>
                    <a:pt x="3577" y="5787"/>
                    <a:pt x="3581" y="5790"/>
                    <a:pt x="3581" y="5790"/>
                  </a:cubicBezTo>
                  <a:cubicBezTo>
                    <a:pt x="3581" y="5794"/>
                    <a:pt x="3581" y="5797"/>
                    <a:pt x="3581" y="5800"/>
                  </a:cubicBezTo>
                  <a:cubicBezTo>
                    <a:pt x="3584" y="5813"/>
                    <a:pt x="3581" y="5830"/>
                    <a:pt x="3611" y="5834"/>
                  </a:cubicBezTo>
                  <a:lnTo>
                    <a:pt x="3611" y="5830"/>
                  </a:lnTo>
                  <a:lnTo>
                    <a:pt x="3611" y="5830"/>
                  </a:lnTo>
                  <a:lnTo>
                    <a:pt x="3611" y="5830"/>
                  </a:lnTo>
                  <a:cubicBezTo>
                    <a:pt x="3611" y="5834"/>
                    <a:pt x="3614" y="5837"/>
                    <a:pt x="3614" y="5841"/>
                  </a:cubicBezTo>
                  <a:lnTo>
                    <a:pt x="3614" y="5841"/>
                  </a:lnTo>
                  <a:cubicBezTo>
                    <a:pt x="3614" y="5844"/>
                    <a:pt x="3618" y="5847"/>
                    <a:pt x="3618" y="5851"/>
                  </a:cubicBezTo>
                  <a:cubicBezTo>
                    <a:pt x="3621" y="5857"/>
                    <a:pt x="3624" y="5861"/>
                    <a:pt x="3628" y="5867"/>
                  </a:cubicBezTo>
                  <a:cubicBezTo>
                    <a:pt x="3628" y="5871"/>
                    <a:pt x="3631" y="5874"/>
                    <a:pt x="3631" y="5877"/>
                  </a:cubicBezTo>
                  <a:cubicBezTo>
                    <a:pt x="3634" y="5888"/>
                    <a:pt x="3634" y="5898"/>
                    <a:pt x="3634" y="5908"/>
                  </a:cubicBezTo>
                  <a:cubicBezTo>
                    <a:pt x="3654" y="5968"/>
                    <a:pt x="3641" y="6025"/>
                    <a:pt x="3618" y="6082"/>
                  </a:cubicBezTo>
                  <a:cubicBezTo>
                    <a:pt x="3614" y="6089"/>
                    <a:pt x="3611" y="6092"/>
                    <a:pt x="3607" y="6099"/>
                  </a:cubicBezTo>
                  <a:cubicBezTo>
                    <a:pt x="3604" y="6102"/>
                    <a:pt x="3604" y="6106"/>
                    <a:pt x="3601" y="6109"/>
                  </a:cubicBezTo>
                  <a:cubicBezTo>
                    <a:pt x="3601" y="6112"/>
                    <a:pt x="3597" y="6116"/>
                    <a:pt x="3597" y="6119"/>
                  </a:cubicBezTo>
                  <a:cubicBezTo>
                    <a:pt x="3597" y="6123"/>
                    <a:pt x="3597" y="6123"/>
                    <a:pt x="3597" y="6126"/>
                  </a:cubicBezTo>
                  <a:lnTo>
                    <a:pt x="3597" y="6126"/>
                  </a:lnTo>
                  <a:cubicBezTo>
                    <a:pt x="3594" y="6126"/>
                    <a:pt x="3594" y="6126"/>
                    <a:pt x="3594" y="6123"/>
                  </a:cubicBezTo>
                  <a:cubicBezTo>
                    <a:pt x="3567" y="6119"/>
                    <a:pt x="3554" y="6133"/>
                    <a:pt x="3534" y="6139"/>
                  </a:cubicBezTo>
                  <a:cubicBezTo>
                    <a:pt x="3530" y="6143"/>
                    <a:pt x="3524" y="6146"/>
                    <a:pt x="3524" y="6149"/>
                  </a:cubicBezTo>
                  <a:cubicBezTo>
                    <a:pt x="3514" y="6146"/>
                    <a:pt x="3500" y="6146"/>
                    <a:pt x="3490" y="6146"/>
                  </a:cubicBezTo>
                  <a:cubicBezTo>
                    <a:pt x="3470" y="6149"/>
                    <a:pt x="3453" y="6159"/>
                    <a:pt x="3436" y="6152"/>
                  </a:cubicBezTo>
                  <a:cubicBezTo>
                    <a:pt x="3429" y="6149"/>
                    <a:pt x="3423" y="6149"/>
                    <a:pt x="3419" y="6149"/>
                  </a:cubicBezTo>
                  <a:cubicBezTo>
                    <a:pt x="3416" y="6152"/>
                    <a:pt x="3416" y="6152"/>
                    <a:pt x="3413" y="6152"/>
                  </a:cubicBezTo>
                  <a:cubicBezTo>
                    <a:pt x="3413" y="6152"/>
                    <a:pt x="3413" y="6149"/>
                    <a:pt x="3409" y="6149"/>
                  </a:cubicBezTo>
                  <a:cubicBezTo>
                    <a:pt x="3393" y="6143"/>
                    <a:pt x="3372" y="6139"/>
                    <a:pt x="3356" y="6143"/>
                  </a:cubicBezTo>
                  <a:cubicBezTo>
                    <a:pt x="3379" y="6133"/>
                    <a:pt x="3406" y="6136"/>
                    <a:pt x="3433" y="6136"/>
                  </a:cubicBezTo>
                  <a:cubicBezTo>
                    <a:pt x="3429" y="6136"/>
                    <a:pt x="3429" y="6136"/>
                    <a:pt x="3429" y="6136"/>
                  </a:cubicBezTo>
                  <a:cubicBezTo>
                    <a:pt x="3440" y="6136"/>
                    <a:pt x="3446" y="6136"/>
                    <a:pt x="3457" y="6136"/>
                  </a:cubicBezTo>
                  <a:cubicBezTo>
                    <a:pt x="3517" y="6129"/>
                    <a:pt x="3540" y="6099"/>
                    <a:pt x="3561" y="6062"/>
                  </a:cubicBezTo>
                  <a:cubicBezTo>
                    <a:pt x="3584" y="6028"/>
                    <a:pt x="3591" y="5995"/>
                    <a:pt x="3577" y="5958"/>
                  </a:cubicBezTo>
                  <a:cubicBezTo>
                    <a:pt x="3571" y="5941"/>
                    <a:pt x="3561" y="5928"/>
                    <a:pt x="3564" y="5911"/>
                  </a:cubicBezTo>
                  <a:cubicBezTo>
                    <a:pt x="3571" y="5891"/>
                    <a:pt x="3544" y="5888"/>
                    <a:pt x="3534" y="5877"/>
                  </a:cubicBezTo>
                  <a:lnTo>
                    <a:pt x="3534" y="5877"/>
                  </a:lnTo>
                  <a:cubicBezTo>
                    <a:pt x="3534" y="5874"/>
                    <a:pt x="3530" y="5867"/>
                    <a:pt x="3524" y="5867"/>
                  </a:cubicBezTo>
                  <a:cubicBezTo>
                    <a:pt x="3524" y="5864"/>
                    <a:pt x="3520" y="5861"/>
                    <a:pt x="3517" y="5861"/>
                  </a:cubicBezTo>
                  <a:lnTo>
                    <a:pt x="3517" y="5861"/>
                  </a:lnTo>
                  <a:lnTo>
                    <a:pt x="3517" y="5861"/>
                  </a:lnTo>
                  <a:cubicBezTo>
                    <a:pt x="3517" y="5857"/>
                    <a:pt x="3514" y="5854"/>
                    <a:pt x="3507" y="5854"/>
                  </a:cubicBezTo>
                  <a:cubicBezTo>
                    <a:pt x="3507" y="5851"/>
                    <a:pt x="3507" y="5851"/>
                    <a:pt x="3507" y="5851"/>
                  </a:cubicBezTo>
                  <a:lnTo>
                    <a:pt x="3507" y="5851"/>
                  </a:lnTo>
                  <a:lnTo>
                    <a:pt x="3507" y="5851"/>
                  </a:lnTo>
                  <a:cubicBezTo>
                    <a:pt x="3500" y="5844"/>
                    <a:pt x="3493" y="5837"/>
                    <a:pt x="3483" y="5834"/>
                  </a:cubicBezTo>
                  <a:cubicBezTo>
                    <a:pt x="3473" y="5827"/>
                    <a:pt x="3460" y="5820"/>
                    <a:pt x="3450" y="5830"/>
                  </a:cubicBezTo>
                  <a:cubicBezTo>
                    <a:pt x="3443" y="5837"/>
                    <a:pt x="3453" y="5844"/>
                    <a:pt x="3457" y="5851"/>
                  </a:cubicBezTo>
                  <a:cubicBezTo>
                    <a:pt x="3473" y="5861"/>
                    <a:pt x="3443" y="5861"/>
                    <a:pt x="3446" y="5867"/>
                  </a:cubicBezTo>
                  <a:cubicBezTo>
                    <a:pt x="3463" y="5867"/>
                    <a:pt x="3480" y="5867"/>
                    <a:pt x="3493" y="5871"/>
                  </a:cubicBezTo>
                  <a:cubicBezTo>
                    <a:pt x="3493" y="5871"/>
                    <a:pt x="3497" y="5874"/>
                    <a:pt x="3497" y="5877"/>
                  </a:cubicBezTo>
                  <a:lnTo>
                    <a:pt x="3500" y="5877"/>
                  </a:lnTo>
                  <a:cubicBezTo>
                    <a:pt x="3500" y="5881"/>
                    <a:pt x="3504" y="5881"/>
                    <a:pt x="3500" y="5884"/>
                  </a:cubicBezTo>
                  <a:cubicBezTo>
                    <a:pt x="3500" y="5888"/>
                    <a:pt x="3504" y="5891"/>
                    <a:pt x="3504" y="5894"/>
                  </a:cubicBezTo>
                  <a:cubicBezTo>
                    <a:pt x="3507" y="5898"/>
                    <a:pt x="3507" y="5898"/>
                    <a:pt x="3510" y="5901"/>
                  </a:cubicBezTo>
                  <a:cubicBezTo>
                    <a:pt x="3510" y="5904"/>
                    <a:pt x="3510" y="5904"/>
                    <a:pt x="3510" y="5904"/>
                  </a:cubicBezTo>
                  <a:lnTo>
                    <a:pt x="3514" y="5904"/>
                  </a:lnTo>
                  <a:lnTo>
                    <a:pt x="3514" y="5908"/>
                  </a:lnTo>
                  <a:cubicBezTo>
                    <a:pt x="3517" y="5911"/>
                    <a:pt x="3517" y="5911"/>
                    <a:pt x="3524" y="5914"/>
                  </a:cubicBezTo>
                  <a:cubicBezTo>
                    <a:pt x="3550" y="5968"/>
                    <a:pt x="3574" y="5981"/>
                    <a:pt x="3460" y="5988"/>
                  </a:cubicBezTo>
                  <a:cubicBezTo>
                    <a:pt x="3443" y="5988"/>
                    <a:pt x="3423" y="5988"/>
                    <a:pt x="3406" y="5988"/>
                  </a:cubicBezTo>
                  <a:cubicBezTo>
                    <a:pt x="3349" y="5988"/>
                    <a:pt x="3292" y="5988"/>
                    <a:pt x="3238" y="5988"/>
                  </a:cubicBezTo>
                  <a:cubicBezTo>
                    <a:pt x="3161" y="5988"/>
                    <a:pt x="3081" y="5988"/>
                    <a:pt x="3003" y="5991"/>
                  </a:cubicBezTo>
                  <a:cubicBezTo>
                    <a:pt x="3007" y="5988"/>
                    <a:pt x="3007" y="5988"/>
                    <a:pt x="3007" y="5988"/>
                  </a:cubicBezTo>
                  <a:cubicBezTo>
                    <a:pt x="2993" y="5988"/>
                    <a:pt x="2980" y="5988"/>
                    <a:pt x="2966" y="5988"/>
                  </a:cubicBezTo>
                  <a:cubicBezTo>
                    <a:pt x="2956" y="5995"/>
                    <a:pt x="2950" y="5998"/>
                    <a:pt x="2943" y="6005"/>
                  </a:cubicBezTo>
                  <a:cubicBezTo>
                    <a:pt x="2950" y="6008"/>
                    <a:pt x="2956" y="6008"/>
                    <a:pt x="2963" y="6008"/>
                  </a:cubicBezTo>
                  <a:cubicBezTo>
                    <a:pt x="2956" y="6008"/>
                    <a:pt x="2946" y="6012"/>
                    <a:pt x="2940" y="6015"/>
                  </a:cubicBezTo>
                  <a:cubicBezTo>
                    <a:pt x="2899" y="6012"/>
                    <a:pt x="2862" y="6032"/>
                    <a:pt x="2822" y="6022"/>
                  </a:cubicBezTo>
                  <a:cubicBezTo>
                    <a:pt x="2856" y="6035"/>
                    <a:pt x="2933" y="6035"/>
                    <a:pt x="2990" y="6025"/>
                  </a:cubicBezTo>
                  <a:cubicBezTo>
                    <a:pt x="3047" y="6038"/>
                    <a:pt x="3104" y="6032"/>
                    <a:pt x="3161" y="6035"/>
                  </a:cubicBezTo>
                  <a:cubicBezTo>
                    <a:pt x="3245" y="6035"/>
                    <a:pt x="3329" y="6035"/>
                    <a:pt x="3416" y="6035"/>
                  </a:cubicBezTo>
                  <a:cubicBezTo>
                    <a:pt x="3443" y="6035"/>
                    <a:pt x="3470" y="6038"/>
                    <a:pt x="3497" y="6025"/>
                  </a:cubicBezTo>
                  <a:cubicBezTo>
                    <a:pt x="3493" y="6018"/>
                    <a:pt x="3490" y="6012"/>
                    <a:pt x="3483" y="6008"/>
                  </a:cubicBezTo>
                  <a:cubicBezTo>
                    <a:pt x="3500" y="6005"/>
                    <a:pt x="3517" y="6002"/>
                    <a:pt x="3534" y="5998"/>
                  </a:cubicBezTo>
                  <a:cubicBezTo>
                    <a:pt x="3540" y="5995"/>
                    <a:pt x="3554" y="5988"/>
                    <a:pt x="3554" y="6002"/>
                  </a:cubicBezTo>
                  <a:cubicBezTo>
                    <a:pt x="3554" y="6015"/>
                    <a:pt x="3547" y="6028"/>
                    <a:pt x="3547" y="6042"/>
                  </a:cubicBezTo>
                  <a:lnTo>
                    <a:pt x="3547" y="6042"/>
                  </a:lnTo>
                  <a:cubicBezTo>
                    <a:pt x="3524" y="6052"/>
                    <a:pt x="3524" y="6072"/>
                    <a:pt x="3510" y="6085"/>
                  </a:cubicBezTo>
                  <a:cubicBezTo>
                    <a:pt x="3500" y="6099"/>
                    <a:pt x="3500" y="6119"/>
                    <a:pt x="3467" y="6119"/>
                  </a:cubicBezTo>
                  <a:lnTo>
                    <a:pt x="3467" y="6119"/>
                  </a:lnTo>
                  <a:cubicBezTo>
                    <a:pt x="3436" y="6116"/>
                    <a:pt x="3406" y="6116"/>
                    <a:pt x="3376" y="6126"/>
                  </a:cubicBezTo>
                  <a:lnTo>
                    <a:pt x="3376" y="6126"/>
                  </a:lnTo>
                  <a:cubicBezTo>
                    <a:pt x="3302" y="6126"/>
                    <a:pt x="3232" y="6126"/>
                    <a:pt x="3158" y="6129"/>
                  </a:cubicBezTo>
                  <a:cubicBezTo>
                    <a:pt x="3124" y="6126"/>
                    <a:pt x="3090" y="6126"/>
                    <a:pt x="3057" y="6126"/>
                  </a:cubicBezTo>
                  <a:cubicBezTo>
                    <a:pt x="3023" y="6129"/>
                    <a:pt x="2990" y="6129"/>
                    <a:pt x="2956" y="6129"/>
                  </a:cubicBezTo>
                  <a:cubicBezTo>
                    <a:pt x="2846" y="6123"/>
                    <a:pt x="2738" y="6133"/>
                    <a:pt x="2631" y="6139"/>
                  </a:cubicBezTo>
                  <a:lnTo>
                    <a:pt x="2631" y="6139"/>
                  </a:lnTo>
                  <a:lnTo>
                    <a:pt x="2631" y="6139"/>
                  </a:lnTo>
                  <a:cubicBezTo>
                    <a:pt x="2617" y="6139"/>
                    <a:pt x="2600" y="6139"/>
                    <a:pt x="2590" y="6143"/>
                  </a:cubicBezTo>
                  <a:cubicBezTo>
                    <a:pt x="2577" y="6146"/>
                    <a:pt x="2564" y="6146"/>
                    <a:pt x="2554" y="6146"/>
                  </a:cubicBezTo>
                  <a:cubicBezTo>
                    <a:pt x="2540" y="6146"/>
                    <a:pt x="2530" y="6146"/>
                    <a:pt x="2523" y="6152"/>
                  </a:cubicBezTo>
                  <a:cubicBezTo>
                    <a:pt x="2507" y="6149"/>
                    <a:pt x="2490" y="6149"/>
                    <a:pt x="2476" y="6152"/>
                  </a:cubicBezTo>
                  <a:cubicBezTo>
                    <a:pt x="2466" y="6156"/>
                    <a:pt x="2460" y="6156"/>
                    <a:pt x="2450" y="6156"/>
                  </a:cubicBezTo>
                  <a:cubicBezTo>
                    <a:pt x="2389" y="6156"/>
                    <a:pt x="2325" y="6159"/>
                    <a:pt x="2265" y="6170"/>
                  </a:cubicBezTo>
                  <a:lnTo>
                    <a:pt x="2265" y="6170"/>
                  </a:lnTo>
                  <a:cubicBezTo>
                    <a:pt x="2204" y="6170"/>
                    <a:pt x="2144" y="6170"/>
                    <a:pt x="2084" y="6180"/>
                  </a:cubicBezTo>
                  <a:lnTo>
                    <a:pt x="2084" y="6180"/>
                  </a:lnTo>
                  <a:cubicBezTo>
                    <a:pt x="2064" y="6180"/>
                    <a:pt x="2043" y="6183"/>
                    <a:pt x="2023" y="6183"/>
                  </a:cubicBezTo>
                  <a:cubicBezTo>
                    <a:pt x="1980" y="6180"/>
                    <a:pt x="1937" y="6176"/>
                    <a:pt x="1893" y="6190"/>
                  </a:cubicBezTo>
                  <a:lnTo>
                    <a:pt x="1893" y="6190"/>
                  </a:lnTo>
                  <a:cubicBezTo>
                    <a:pt x="1873" y="6186"/>
                    <a:pt x="1853" y="6190"/>
                    <a:pt x="1833" y="6193"/>
                  </a:cubicBezTo>
                  <a:cubicBezTo>
                    <a:pt x="1739" y="6193"/>
                    <a:pt x="1648" y="6206"/>
                    <a:pt x="1554" y="6213"/>
                  </a:cubicBezTo>
                  <a:cubicBezTo>
                    <a:pt x="1517" y="6216"/>
                    <a:pt x="1477" y="6213"/>
                    <a:pt x="1444" y="6227"/>
                  </a:cubicBezTo>
                  <a:cubicBezTo>
                    <a:pt x="1440" y="6227"/>
                    <a:pt x="1437" y="6227"/>
                    <a:pt x="1433" y="6227"/>
                  </a:cubicBezTo>
                  <a:cubicBezTo>
                    <a:pt x="1333" y="6223"/>
                    <a:pt x="1235" y="6240"/>
                    <a:pt x="1135" y="6237"/>
                  </a:cubicBezTo>
                  <a:cubicBezTo>
                    <a:pt x="1125" y="6237"/>
                    <a:pt x="1118" y="6237"/>
                    <a:pt x="1108" y="6237"/>
                  </a:cubicBezTo>
                  <a:cubicBezTo>
                    <a:pt x="1091" y="6240"/>
                    <a:pt x="1071" y="6237"/>
                    <a:pt x="1054" y="6243"/>
                  </a:cubicBezTo>
                  <a:lnTo>
                    <a:pt x="1054" y="6243"/>
                  </a:lnTo>
                  <a:lnTo>
                    <a:pt x="1054" y="6243"/>
                  </a:lnTo>
                  <a:cubicBezTo>
                    <a:pt x="1048" y="6247"/>
                    <a:pt x="1041" y="6247"/>
                    <a:pt x="1031" y="6247"/>
                  </a:cubicBezTo>
                  <a:cubicBezTo>
                    <a:pt x="1001" y="6243"/>
                    <a:pt x="970" y="6247"/>
                    <a:pt x="940" y="6247"/>
                  </a:cubicBezTo>
                  <a:cubicBezTo>
                    <a:pt x="933" y="6247"/>
                    <a:pt x="923" y="6247"/>
                    <a:pt x="916" y="6247"/>
                  </a:cubicBezTo>
                  <a:cubicBezTo>
                    <a:pt x="903" y="6250"/>
                    <a:pt x="886" y="6247"/>
                    <a:pt x="873" y="6253"/>
                  </a:cubicBezTo>
                  <a:cubicBezTo>
                    <a:pt x="853" y="6253"/>
                    <a:pt x="833" y="6257"/>
                    <a:pt x="812" y="6257"/>
                  </a:cubicBezTo>
                  <a:cubicBezTo>
                    <a:pt x="755" y="6260"/>
                    <a:pt x="702" y="6263"/>
                    <a:pt x="645" y="6267"/>
                  </a:cubicBezTo>
                  <a:lnTo>
                    <a:pt x="645" y="6267"/>
                  </a:lnTo>
                  <a:lnTo>
                    <a:pt x="645" y="6267"/>
                  </a:lnTo>
                  <a:cubicBezTo>
                    <a:pt x="598" y="6267"/>
                    <a:pt x="551" y="6267"/>
                    <a:pt x="504" y="6267"/>
                  </a:cubicBezTo>
                  <a:cubicBezTo>
                    <a:pt x="487" y="6277"/>
                    <a:pt x="470" y="6263"/>
                    <a:pt x="453" y="6267"/>
                  </a:cubicBezTo>
                  <a:cubicBezTo>
                    <a:pt x="453" y="6270"/>
                    <a:pt x="453" y="6277"/>
                    <a:pt x="453" y="6280"/>
                  </a:cubicBezTo>
                  <a:cubicBezTo>
                    <a:pt x="467" y="6284"/>
                    <a:pt x="477" y="6284"/>
                    <a:pt x="490" y="6284"/>
                  </a:cubicBezTo>
                  <a:cubicBezTo>
                    <a:pt x="507" y="6290"/>
                    <a:pt x="524" y="6287"/>
                    <a:pt x="541" y="6287"/>
                  </a:cubicBezTo>
                  <a:cubicBezTo>
                    <a:pt x="551" y="6287"/>
                    <a:pt x="558" y="6284"/>
                    <a:pt x="564" y="6284"/>
                  </a:cubicBezTo>
                  <a:cubicBezTo>
                    <a:pt x="567" y="6284"/>
                    <a:pt x="567" y="6284"/>
                    <a:pt x="567" y="6284"/>
                  </a:cubicBezTo>
                  <a:lnTo>
                    <a:pt x="567" y="6284"/>
                  </a:lnTo>
                  <a:lnTo>
                    <a:pt x="567" y="6284"/>
                  </a:lnTo>
                  <a:cubicBezTo>
                    <a:pt x="571" y="6284"/>
                    <a:pt x="577" y="6284"/>
                    <a:pt x="581" y="6284"/>
                  </a:cubicBezTo>
                  <a:cubicBezTo>
                    <a:pt x="591" y="6284"/>
                    <a:pt x="601" y="6284"/>
                    <a:pt x="611" y="6284"/>
                  </a:cubicBezTo>
                  <a:cubicBezTo>
                    <a:pt x="621" y="6284"/>
                    <a:pt x="628" y="6287"/>
                    <a:pt x="635" y="6287"/>
                  </a:cubicBezTo>
                  <a:cubicBezTo>
                    <a:pt x="638" y="6287"/>
                    <a:pt x="641" y="6287"/>
                    <a:pt x="645" y="6284"/>
                  </a:cubicBezTo>
                  <a:lnTo>
                    <a:pt x="645" y="6287"/>
                  </a:lnTo>
                  <a:cubicBezTo>
                    <a:pt x="651" y="6287"/>
                    <a:pt x="655" y="6290"/>
                    <a:pt x="662" y="6290"/>
                  </a:cubicBezTo>
                  <a:cubicBezTo>
                    <a:pt x="658" y="6290"/>
                    <a:pt x="651" y="6290"/>
                    <a:pt x="648" y="6290"/>
                  </a:cubicBezTo>
                  <a:cubicBezTo>
                    <a:pt x="635" y="6290"/>
                    <a:pt x="625" y="6294"/>
                    <a:pt x="618" y="6300"/>
                  </a:cubicBezTo>
                  <a:cubicBezTo>
                    <a:pt x="618" y="6304"/>
                    <a:pt x="618" y="6304"/>
                    <a:pt x="618" y="6304"/>
                  </a:cubicBezTo>
                  <a:cubicBezTo>
                    <a:pt x="618" y="6304"/>
                    <a:pt x="615" y="6304"/>
                    <a:pt x="611" y="6307"/>
                  </a:cubicBezTo>
                  <a:cubicBezTo>
                    <a:pt x="615" y="6304"/>
                    <a:pt x="618" y="6304"/>
                    <a:pt x="618" y="6304"/>
                  </a:cubicBezTo>
                  <a:cubicBezTo>
                    <a:pt x="577" y="6304"/>
                    <a:pt x="537" y="6304"/>
                    <a:pt x="494" y="6300"/>
                  </a:cubicBezTo>
                  <a:cubicBezTo>
                    <a:pt x="470" y="6300"/>
                    <a:pt x="457" y="6310"/>
                    <a:pt x="440" y="6320"/>
                  </a:cubicBezTo>
                  <a:cubicBezTo>
                    <a:pt x="443" y="6344"/>
                    <a:pt x="467" y="6344"/>
                    <a:pt x="487" y="6347"/>
                  </a:cubicBezTo>
                  <a:cubicBezTo>
                    <a:pt x="520" y="6347"/>
                    <a:pt x="551" y="6344"/>
                    <a:pt x="581" y="6337"/>
                  </a:cubicBezTo>
                  <a:cubicBezTo>
                    <a:pt x="601" y="6344"/>
                    <a:pt x="625" y="6337"/>
                    <a:pt x="645" y="6344"/>
                  </a:cubicBezTo>
                  <a:cubicBezTo>
                    <a:pt x="655" y="6344"/>
                    <a:pt x="662" y="6341"/>
                    <a:pt x="672" y="6337"/>
                  </a:cubicBezTo>
                  <a:lnTo>
                    <a:pt x="672" y="6337"/>
                  </a:lnTo>
                  <a:cubicBezTo>
                    <a:pt x="745" y="6344"/>
                    <a:pt x="816" y="6334"/>
                    <a:pt x="890" y="6324"/>
                  </a:cubicBezTo>
                  <a:cubicBezTo>
                    <a:pt x="900" y="6324"/>
                    <a:pt x="910" y="6324"/>
                    <a:pt x="920" y="6320"/>
                  </a:cubicBezTo>
                  <a:cubicBezTo>
                    <a:pt x="923" y="6324"/>
                    <a:pt x="927" y="6320"/>
                    <a:pt x="930" y="6317"/>
                  </a:cubicBezTo>
                  <a:cubicBezTo>
                    <a:pt x="947" y="6317"/>
                    <a:pt x="967" y="6320"/>
                    <a:pt x="984" y="6310"/>
                  </a:cubicBezTo>
                  <a:cubicBezTo>
                    <a:pt x="990" y="6310"/>
                    <a:pt x="997" y="6310"/>
                    <a:pt x="1004" y="6314"/>
                  </a:cubicBezTo>
                  <a:lnTo>
                    <a:pt x="1004" y="6314"/>
                  </a:lnTo>
                  <a:cubicBezTo>
                    <a:pt x="1007" y="6314"/>
                    <a:pt x="1011" y="6314"/>
                    <a:pt x="1014" y="6314"/>
                  </a:cubicBezTo>
                  <a:cubicBezTo>
                    <a:pt x="1017" y="6314"/>
                    <a:pt x="1017" y="6314"/>
                    <a:pt x="1021" y="6310"/>
                  </a:cubicBezTo>
                  <a:cubicBezTo>
                    <a:pt x="1024" y="6310"/>
                    <a:pt x="1027" y="6310"/>
                    <a:pt x="1031" y="6310"/>
                  </a:cubicBezTo>
                  <a:cubicBezTo>
                    <a:pt x="1078" y="6307"/>
                    <a:pt x="1121" y="6314"/>
                    <a:pt x="1168" y="6304"/>
                  </a:cubicBezTo>
                  <a:cubicBezTo>
                    <a:pt x="1172" y="6304"/>
                    <a:pt x="1175" y="6304"/>
                    <a:pt x="1178" y="6304"/>
                  </a:cubicBezTo>
                  <a:cubicBezTo>
                    <a:pt x="1185" y="6304"/>
                    <a:pt x="1192" y="6310"/>
                    <a:pt x="1198" y="6307"/>
                  </a:cubicBezTo>
                  <a:cubicBezTo>
                    <a:pt x="1266" y="6304"/>
                    <a:pt x="1329" y="6304"/>
                    <a:pt x="1393" y="6294"/>
                  </a:cubicBezTo>
                  <a:cubicBezTo>
                    <a:pt x="1400" y="6297"/>
                    <a:pt x="1410" y="6297"/>
                    <a:pt x="1417" y="6294"/>
                  </a:cubicBezTo>
                  <a:cubicBezTo>
                    <a:pt x="1423" y="6297"/>
                    <a:pt x="1427" y="6297"/>
                    <a:pt x="1433" y="6294"/>
                  </a:cubicBezTo>
                  <a:cubicBezTo>
                    <a:pt x="1430" y="6290"/>
                    <a:pt x="1430" y="6290"/>
                    <a:pt x="1430" y="6290"/>
                  </a:cubicBezTo>
                  <a:lnTo>
                    <a:pt x="1430" y="6290"/>
                  </a:lnTo>
                  <a:lnTo>
                    <a:pt x="1433" y="6294"/>
                  </a:lnTo>
                  <a:cubicBezTo>
                    <a:pt x="1491" y="6294"/>
                    <a:pt x="1548" y="6294"/>
                    <a:pt x="1601" y="6284"/>
                  </a:cubicBezTo>
                  <a:cubicBezTo>
                    <a:pt x="1658" y="6284"/>
                    <a:pt x="1715" y="6287"/>
                    <a:pt x="1769" y="6273"/>
                  </a:cubicBezTo>
                  <a:cubicBezTo>
                    <a:pt x="1783" y="6277"/>
                    <a:pt x="1796" y="6277"/>
                    <a:pt x="1806" y="6273"/>
                  </a:cubicBezTo>
                  <a:lnTo>
                    <a:pt x="1806" y="6273"/>
                  </a:lnTo>
                  <a:cubicBezTo>
                    <a:pt x="1836" y="6270"/>
                    <a:pt x="1866" y="6277"/>
                    <a:pt x="1897" y="6267"/>
                  </a:cubicBezTo>
                  <a:lnTo>
                    <a:pt x="1897" y="6267"/>
                  </a:lnTo>
                  <a:cubicBezTo>
                    <a:pt x="1907" y="6267"/>
                    <a:pt x="1913" y="6263"/>
                    <a:pt x="1923" y="6263"/>
                  </a:cubicBezTo>
                  <a:cubicBezTo>
                    <a:pt x="1960" y="6260"/>
                    <a:pt x="2000" y="6267"/>
                    <a:pt x="2036" y="6257"/>
                  </a:cubicBezTo>
                  <a:lnTo>
                    <a:pt x="2036" y="6257"/>
                  </a:lnTo>
                  <a:lnTo>
                    <a:pt x="2036" y="6257"/>
                  </a:lnTo>
                  <a:cubicBezTo>
                    <a:pt x="2124" y="6253"/>
                    <a:pt x="2208" y="6250"/>
                    <a:pt x="2295" y="6247"/>
                  </a:cubicBezTo>
                  <a:cubicBezTo>
                    <a:pt x="2386" y="6250"/>
                    <a:pt x="2480" y="6243"/>
                    <a:pt x="2570" y="6230"/>
                  </a:cubicBezTo>
                  <a:lnTo>
                    <a:pt x="2570" y="6230"/>
                  </a:lnTo>
                  <a:cubicBezTo>
                    <a:pt x="2704" y="6227"/>
                    <a:pt x="2839" y="6230"/>
                    <a:pt x="2973" y="6220"/>
                  </a:cubicBezTo>
                  <a:cubicBezTo>
                    <a:pt x="3064" y="6213"/>
                    <a:pt x="3158" y="6210"/>
                    <a:pt x="3248" y="6206"/>
                  </a:cubicBezTo>
                  <a:cubicBezTo>
                    <a:pt x="3258" y="6206"/>
                    <a:pt x="3268" y="6206"/>
                    <a:pt x="3279" y="6200"/>
                  </a:cubicBezTo>
                  <a:lnTo>
                    <a:pt x="3279" y="6200"/>
                  </a:lnTo>
                  <a:lnTo>
                    <a:pt x="3279" y="6200"/>
                  </a:lnTo>
                  <a:lnTo>
                    <a:pt x="3279" y="6200"/>
                  </a:lnTo>
                  <a:lnTo>
                    <a:pt x="3275" y="6200"/>
                  </a:lnTo>
                  <a:cubicBezTo>
                    <a:pt x="3312" y="6196"/>
                    <a:pt x="3352" y="6203"/>
                    <a:pt x="3386" y="6193"/>
                  </a:cubicBezTo>
                  <a:cubicBezTo>
                    <a:pt x="3393" y="6196"/>
                    <a:pt x="3400" y="6193"/>
                    <a:pt x="3406" y="6193"/>
                  </a:cubicBezTo>
                  <a:cubicBezTo>
                    <a:pt x="3429" y="6193"/>
                    <a:pt x="3457" y="6193"/>
                    <a:pt x="3483" y="6190"/>
                  </a:cubicBezTo>
                  <a:cubicBezTo>
                    <a:pt x="3534" y="6193"/>
                    <a:pt x="3574" y="6176"/>
                    <a:pt x="3614" y="6156"/>
                  </a:cubicBezTo>
                  <a:cubicBezTo>
                    <a:pt x="3675" y="6136"/>
                    <a:pt x="3678" y="6092"/>
                    <a:pt x="3691" y="6055"/>
                  </a:cubicBezTo>
                  <a:cubicBezTo>
                    <a:pt x="3715" y="5981"/>
                    <a:pt x="3728" y="5908"/>
                    <a:pt x="3718" y="5834"/>
                  </a:cubicBezTo>
                  <a:cubicBezTo>
                    <a:pt x="3715" y="5800"/>
                    <a:pt x="3685" y="5777"/>
                    <a:pt x="3665" y="5750"/>
                  </a:cubicBezTo>
                  <a:lnTo>
                    <a:pt x="3665" y="5750"/>
                  </a:lnTo>
                  <a:cubicBezTo>
                    <a:pt x="3668" y="5743"/>
                    <a:pt x="3671" y="5736"/>
                    <a:pt x="3678" y="5733"/>
                  </a:cubicBezTo>
                  <a:cubicBezTo>
                    <a:pt x="3705" y="5733"/>
                    <a:pt x="3732" y="5733"/>
                    <a:pt x="3755" y="5723"/>
                  </a:cubicBezTo>
                  <a:cubicBezTo>
                    <a:pt x="3782" y="5720"/>
                    <a:pt x="3809" y="5723"/>
                    <a:pt x="3832" y="5713"/>
                  </a:cubicBezTo>
                  <a:lnTo>
                    <a:pt x="3832" y="5713"/>
                  </a:lnTo>
                  <a:lnTo>
                    <a:pt x="3832" y="5713"/>
                  </a:lnTo>
                  <a:cubicBezTo>
                    <a:pt x="3896" y="5709"/>
                    <a:pt x="3957" y="5709"/>
                    <a:pt x="4017" y="5703"/>
                  </a:cubicBezTo>
                  <a:cubicBezTo>
                    <a:pt x="4057" y="5703"/>
                    <a:pt x="4097" y="5699"/>
                    <a:pt x="4131" y="5676"/>
                  </a:cubicBezTo>
                  <a:lnTo>
                    <a:pt x="4131" y="5676"/>
                  </a:lnTo>
                  <a:lnTo>
                    <a:pt x="4131" y="5676"/>
                  </a:lnTo>
                  <a:cubicBezTo>
                    <a:pt x="4135" y="5679"/>
                    <a:pt x="4138" y="5676"/>
                    <a:pt x="4141" y="5676"/>
                  </a:cubicBezTo>
                  <a:cubicBezTo>
                    <a:pt x="4171" y="5676"/>
                    <a:pt x="4202" y="5673"/>
                    <a:pt x="4222" y="5649"/>
                  </a:cubicBezTo>
                  <a:cubicBezTo>
                    <a:pt x="4239" y="5649"/>
                    <a:pt x="4249" y="5642"/>
                    <a:pt x="4259" y="5632"/>
                  </a:cubicBezTo>
                  <a:cubicBezTo>
                    <a:pt x="4319" y="5622"/>
                    <a:pt x="4332" y="5582"/>
                    <a:pt x="4349" y="5548"/>
                  </a:cubicBezTo>
                  <a:lnTo>
                    <a:pt x="4349" y="5548"/>
                  </a:lnTo>
                  <a:cubicBezTo>
                    <a:pt x="4369" y="5512"/>
                    <a:pt x="4373" y="5474"/>
                    <a:pt x="4369" y="5438"/>
                  </a:cubicBezTo>
                  <a:cubicBezTo>
                    <a:pt x="4363" y="5374"/>
                    <a:pt x="4339" y="5317"/>
                    <a:pt x="4299" y="5260"/>
                  </a:cubicBezTo>
                  <a:lnTo>
                    <a:pt x="4299" y="5260"/>
                  </a:lnTo>
                  <a:lnTo>
                    <a:pt x="4299" y="5260"/>
                  </a:lnTo>
                  <a:cubicBezTo>
                    <a:pt x="4299" y="5236"/>
                    <a:pt x="4272" y="5223"/>
                    <a:pt x="4259" y="5206"/>
                  </a:cubicBezTo>
                  <a:cubicBezTo>
                    <a:pt x="4255" y="5186"/>
                    <a:pt x="4239" y="5169"/>
                    <a:pt x="4222" y="5152"/>
                  </a:cubicBezTo>
                  <a:cubicBezTo>
                    <a:pt x="4182" y="5116"/>
                    <a:pt x="4141" y="5078"/>
                    <a:pt x="4101" y="5042"/>
                  </a:cubicBezTo>
                  <a:cubicBezTo>
                    <a:pt x="4101" y="5035"/>
                    <a:pt x="4097" y="5031"/>
                    <a:pt x="4091" y="5031"/>
                  </a:cubicBezTo>
                  <a:lnTo>
                    <a:pt x="4091" y="5031"/>
                  </a:lnTo>
                  <a:lnTo>
                    <a:pt x="4091" y="5031"/>
                  </a:lnTo>
                  <a:cubicBezTo>
                    <a:pt x="4081" y="5008"/>
                    <a:pt x="4061" y="4991"/>
                    <a:pt x="4037" y="4978"/>
                  </a:cubicBezTo>
                  <a:cubicBezTo>
                    <a:pt x="4037" y="4978"/>
                    <a:pt x="4034" y="4978"/>
                    <a:pt x="4034" y="4981"/>
                  </a:cubicBezTo>
                  <a:lnTo>
                    <a:pt x="4034" y="4981"/>
                  </a:lnTo>
                  <a:cubicBezTo>
                    <a:pt x="4037" y="4978"/>
                    <a:pt x="4037" y="4978"/>
                    <a:pt x="4037" y="4978"/>
                  </a:cubicBezTo>
                  <a:cubicBezTo>
                    <a:pt x="4034" y="4961"/>
                    <a:pt x="4014" y="4958"/>
                    <a:pt x="4000" y="4948"/>
                  </a:cubicBezTo>
                  <a:lnTo>
                    <a:pt x="4000" y="4948"/>
                  </a:lnTo>
                  <a:cubicBezTo>
                    <a:pt x="3967" y="4897"/>
                    <a:pt x="3903" y="4864"/>
                    <a:pt x="3859" y="4820"/>
                  </a:cubicBezTo>
                  <a:lnTo>
                    <a:pt x="3859" y="4820"/>
                  </a:lnTo>
                  <a:lnTo>
                    <a:pt x="3859" y="4820"/>
                  </a:lnTo>
                  <a:cubicBezTo>
                    <a:pt x="3856" y="4806"/>
                    <a:pt x="3846" y="4796"/>
                    <a:pt x="3832" y="4793"/>
                  </a:cubicBezTo>
                  <a:cubicBezTo>
                    <a:pt x="3789" y="4733"/>
                    <a:pt x="3732" y="4679"/>
                    <a:pt x="3678" y="4625"/>
                  </a:cubicBezTo>
                  <a:cubicBezTo>
                    <a:pt x="3651" y="4599"/>
                    <a:pt x="3634" y="4568"/>
                    <a:pt x="3601" y="4545"/>
                  </a:cubicBezTo>
                  <a:lnTo>
                    <a:pt x="3601" y="4545"/>
                  </a:lnTo>
                  <a:cubicBezTo>
                    <a:pt x="3601" y="4538"/>
                    <a:pt x="3594" y="4535"/>
                    <a:pt x="3587" y="4535"/>
                  </a:cubicBezTo>
                  <a:cubicBezTo>
                    <a:pt x="3581" y="4511"/>
                    <a:pt x="3557" y="4495"/>
                    <a:pt x="3534" y="4481"/>
                  </a:cubicBezTo>
                  <a:cubicBezTo>
                    <a:pt x="3520" y="4461"/>
                    <a:pt x="3507" y="4441"/>
                    <a:pt x="3487" y="4424"/>
                  </a:cubicBezTo>
                  <a:lnTo>
                    <a:pt x="3487" y="4424"/>
                  </a:lnTo>
                  <a:cubicBezTo>
                    <a:pt x="3467" y="4394"/>
                    <a:pt x="3446" y="4363"/>
                    <a:pt x="3406" y="4340"/>
                  </a:cubicBezTo>
                  <a:cubicBezTo>
                    <a:pt x="3403" y="4320"/>
                    <a:pt x="3389" y="4303"/>
                    <a:pt x="3366" y="4286"/>
                  </a:cubicBezTo>
                  <a:lnTo>
                    <a:pt x="3366" y="4286"/>
                  </a:lnTo>
                  <a:cubicBezTo>
                    <a:pt x="3325" y="4239"/>
                    <a:pt x="3285" y="4192"/>
                    <a:pt x="3258" y="4138"/>
                  </a:cubicBezTo>
                  <a:cubicBezTo>
                    <a:pt x="3245" y="4102"/>
                    <a:pt x="3242" y="4105"/>
                    <a:pt x="3295" y="4092"/>
                  </a:cubicBezTo>
                  <a:cubicBezTo>
                    <a:pt x="3336" y="4085"/>
                    <a:pt x="3383" y="4085"/>
                    <a:pt x="3423" y="4068"/>
                  </a:cubicBezTo>
                  <a:lnTo>
                    <a:pt x="3423" y="4068"/>
                  </a:lnTo>
                  <a:lnTo>
                    <a:pt x="3423" y="4068"/>
                  </a:lnTo>
                  <a:cubicBezTo>
                    <a:pt x="3493" y="4065"/>
                    <a:pt x="3567" y="4075"/>
                    <a:pt x="3638" y="4058"/>
                  </a:cubicBezTo>
                  <a:cubicBezTo>
                    <a:pt x="3644" y="4058"/>
                    <a:pt x="3651" y="4058"/>
                    <a:pt x="3661" y="4058"/>
                  </a:cubicBezTo>
                  <a:lnTo>
                    <a:pt x="3661" y="4058"/>
                  </a:lnTo>
                  <a:cubicBezTo>
                    <a:pt x="3675" y="4065"/>
                    <a:pt x="3691" y="4065"/>
                    <a:pt x="3708" y="4065"/>
                  </a:cubicBezTo>
                  <a:cubicBezTo>
                    <a:pt x="3772" y="4058"/>
                    <a:pt x="3832" y="4058"/>
                    <a:pt x="3893" y="4048"/>
                  </a:cubicBezTo>
                  <a:cubicBezTo>
                    <a:pt x="3900" y="4055"/>
                    <a:pt x="3903" y="4055"/>
                    <a:pt x="3910" y="4048"/>
                  </a:cubicBezTo>
                  <a:cubicBezTo>
                    <a:pt x="3943" y="4045"/>
                    <a:pt x="3977" y="4045"/>
                    <a:pt x="4010" y="4041"/>
                  </a:cubicBezTo>
                  <a:cubicBezTo>
                    <a:pt x="4034" y="4041"/>
                    <a:pt x="4054" y="4041"/>
                    <a:pt x="4077" y="4041"/>
                  </a:cubicBezTo>
                  <a:cubicBezTo>
                    <a:pt x="4118" y="4038"/>
                    <a:pt x="4131" y="4031"/>
                    <a:pt x="4141" y="4001"/>
                  </a:cubicBezTo>
                  <a:cubicBezTo>
                    <a:pt x="4148" y="3974"/>
                    <a:pt x="4148" y="3951"/>
                    <a:pt x="4138" y="3924"/>
                  </a:cubicBezTo>
                  <a:cubicBezTo>
                    <a:pt x="4128" y="3897"/>
                    <a:pt x="4114" y="3874"/>
                    <a:pt x="4101" y="3847"/>
                  </a:cubicBezTo>
                  <a:lnTo>
                    <a:pt x="4101" y="3847"/>
                  </a:lnTo>
                  <a:lnTo>
                    <a:pt x="4101" y="3847"/>
                  </a:lnTo>
                  <a:cubicBezTo>
                    <a:pt x="4101" y="3837"/>
                    <a:pt x="4104" y="3823"/>
                    <a:pt x="4101" y="3813"/>
                  </a:cubicBezTo>
                  <a:cubicBezTo>
                    <a:pt x="4077" y="3756"/>
                    <a:pt x="4050" y="3699"/>
                    <a:pt x="4027" y="3638"/>
                  </a:cubicBezTo>
                  <a:cubicBezTo>
                    <a:pt x="4024" y="3595"/>
                    <a:pt x="4007" y="3551"/>
                    <a:pt x="3973" y="3511"/>
                  </a:cubicBezTo>
                  <a:cubicBezTo>
                    <a:pt x="3977" y="3481"/>
                    <a:pt x="3977" y="3447"/>
                    <a:pt x="3963" y="3413"/>
                  </a:cubicBezTo>
                  <a:cubicBezTo>
                    <a:pt x="3953" y="3393"/>
                    <a:pt x="3940" y="3380"/>
                    <a:pt x="3910" y="3377"/>
                  </a:cubicBezTo>
                  <a:lnTo>
                    <a:pt x="3910" y="3377"/>
                  </a:lnTo>
                  <a:lnTo>
                    <a:pt x="3910" y="3377"/>
                  </a:lnTo>
                  <a:lnTo>
                    <a:pt x="3910" y="3377"/>
                  </a:lnTo>
                  <a:cubicBezTo>
                    <a:pt x="3900" y="3363"/>
                    <a:pt x="3883" y="3356"/>
                    <a:pt x="3869" y="3350"/>
                  </a:cubicBezTo>
                  <a:cubicBezTo>
                    <a:pt x="3856" y="3333"/>
                    <a:pt x="3829" y="3323"/>
                    <a:pt x="3806" y="3313"/>
                  </a:cubicBezTo>
                  <a:cubicBezTo>
                    <a:pt x="3802" y="3306"/>
                    <a:pt x="3799" y="3303"/>
                    <a:pt x="3792" y="3303"/>
                  </a:cubicBezTo>
                  <a:lnTo>
                    <a:pt x="3792" y="3303"/>
                  </a:lnTo>
                  <a:cubicBezTo>
                    <a:pt x="3782" y="3293"/>
                    <a:pt x="3768" y="3289"/>
                    <a:pt x="3755" y="3283"/>
                  </a:cubicBezTo>
                  <a:cubicBezTo>
                    <a:pt x="3752" y="3286"/>
                    <a:pt x="3752" y="3286"/>
                    <a:pt x="3752" y="3286"/>
                  </a:cubicBezTo>
                  <a:lnTo>
                    <a:pt x="3752" y="3286"/>
                  </a:lnTo>
                  <a:lnTo>
                    <a:pt x="3752" y="3286"/>
                  </a:lnTo>
                  <a:cubicBezTo>
                    <a:pt x="3755" y="3283"/>
                    <a:pt x="3755" y="3283"/>
                    <a:pt x="3755" y="3283"/>
                  </a:cubicBezTo>
                  <a:cubicBezTo>
                    <a:pt x="3752" y="3279"/>
                    <a:pt x="3745" y="3276"/>
                    <a:pt x="3742" y="3273"/>
                  </a:cubicBezTo>
                  <a:cubicBezTo>
                    <a:pt x="3742" y="3273"/>
                    <a:pt x="3738" y="3276"/>
                    <a:pt x="3738" y="3279"/>
                  </a:cubicBezTo>
                  <a:lnTo>
                    <a:pt x="3738" y="3279"/>
                  </a:lnTo>
                  <a:cubicBezTo>
                    <a:pt x="3738" y="3276"/>
                    <a:pt x="3738" y="3276"/>
                    <a:pt x="3738" y="3276"/>
                  </a:cubicBezTo>
                  <a:cubicBezTo>
                    <a:pt x="3738" y="3276"/>
                    <a:pt x="3742" y="3276"/>
                    <a:pt x="3742" y="3273"/>
                  </a:cubicBezTo>
                  <a:cubicBezTo>
                    <a:pt x="3742" y="3269"/>
                    <a:pt x="3738" y="3266"/>
                    <a:pt x="3732" y="3266"/>
                  </a:cubicBezTo>
                  <a:cubicBezTo>
                    <a:pt x="3728" y="3266"/>
                    <a:pt x="3728" y="3266"/>
                    <a:pt x="3725" y="3269"/>
                  </a:cubicBezTo>
                  <a:lnTo>
                    <a:pt x="3725" y="3269"/>
                  </a:lnTo>
                  <a:cubicBezTo>
                    <a:pt x="3728" y="3266"/>
                    <a:pt x="3728" y="3266"/>
                    <a:pt x="3732" y="3266"/>
                  </a:cubicBezTo>
                  <a:cubicBezTo>
                    <a:pt x="3728" y="3259"/>
                    <a:pt x="3725" y="3256"/>
                    <a:pt x="3718" y="3256"/>
                  </a:cubicBezTo>
                  <a:lnTo>
                    <a:pt x="3718" y="3256"/>
                  </a:lnTo>
                  <a:cubicBezTo>
                    <a:pt x="3711" y="3242"/>
                    <a:pt x="3695" y="3239"/>
                    <a:pt x="3678" y="3239"/>
                  </a:cubicBezTo>
                  <a:lnTo>
                    <a:pt x="3678" y="3239"/>
                  </a:lnTo>
                  <a:lnTo>
                    <a:pt x="3678" y="3239"/>
                  </a:lnTo>
                  <a:cubicBezTo>
                    <a:pt x="3675" y="3222"/>
                    <a:pt x="3661" y="3212"/>
                    <a:pt x="3638" y="3209"/>
                  </a:cubicBezTo>
                  <a:cubicBezTo>
                    <a:pt x="3638" y="3195"/>
                    <a:pt x="3618" y="3189"/>
                    <a:pt x="3607" y="3175"/>
                  </a:cubicBezTo>
                  <a:cubicBezTo>
                    <a:pt x="3577" y="3165"/>
                    <a:pt x="3557" y="3138"/>
                    <a:pt x="3520" y="3131"/>
                  </a:cubicBezTo>
                  <a:cubicBezTo>
                    <a:pt x="3504" y="3128"/>
                    <a:pt x="3507" y="3118"/>
                    <a:pt x="3507" y="3111"/>
                  </a:cubicBezTo>
                  <a:cubicBezTo>
                    <a:pt x="3510" y="3088"/>
                    <a:pt x="3514" y="3064"/>
                    <a:pt x="3520" y="3041"/>
                  </a:cubicBezTo>
                  <a:cubicBezTo>
                    <a:pt x="3540" y="2981"/>
                    <a:pt x="3510" y="2924"/>
                    <a:pt x="3470" y="2870"/>
                  </a:cubicBezTo>
                  <a:lnTo>
                    <a:pt x="3470" y="2870"/>
                  </a:lnTo>
                  <a:cubicBezTo>
                    <a:pt x="3463" y="2849"/>
                    <a:pt x="3453" y="2830"/>
                    <a:pt x="3433" y="2813"/>
                  </a:cubicBezTo>
                  <a:cubicBezTo>
                    <a:pt x="3433" y="2789"/>
                    <a:pt x="3413" y="2772"/>
                    <a:pt x="3393" y="2752"/>
                  </a:cubicBezTo>
                  <a:lnTo>
                    <a:pt x="3393" y="2752"/>
                  </a:lnTo>
                  <a:lnTo>
                    <a:pt x="3393" y="2752"/>
                  </a:lnTo>
                  <a:cubicBezTo>
                    <a:pt x="3379" y="2715"/>
                    <a:pt x="3346" y="2688"/>
                    <a:pt x="3315" y="2658"/>
                  </a:cubicBezTo>
                  <a:cubicBezTo>
                    <a:pt x="3315" y="2655"/>
                    <a:pt x="3315" y="2652"/>
                    <a:pt x="3312" y="2652"/>
                  </a:cubicBezTo>
                  <a:cubicBezTo>
                    <a:pt x="3315" y="2635"/>
                    <a:pt x="3332" y="2635"/>
                    <a:pt x="3349" y="2631"/>
                  </a:cubicBezTo>
                  <a:cubicBezTo>
                    <a:pt x="3460" y="2621"/>
                    <a:pt x="3567" y="2608"/>
                    <a:pt x="3678" y="2605"/>
                  </a:cubicBezTo>
                  <a:cubicBezTo>
                    <a:pt x="3701" y="2605"/>
                    <a:pt x="3718" y="2598"/>
                    <a:pt x="3742" y="2595"/>
                  </a:cubicBezTo>
                  <a:cubicBezTo>
                    <a:pt x="3812" y="2598"/>
                    <a:pt x="3886" y="2601"/>
                    <a:pt x="3960" y="2605"/>
                  </a:cubicBezTo>
                  <a:lnTo>
                    <a:pt x="3960" y="2605"/>
                  </a:lnTo>
                  <a:cubicBezTo>
                    <a:pt x="3973" y="2608"/>
                    <a:pt x="3983" y="2615"/>
                    <a:pt x="3997" y="2611"/>
                  </a:cubicBezTo>
                  <a:cubicBezTo>
                    <a:pt x="4071" y="2621"/>
                    <a:pt x="4087" y="2615"/>
                    <a:pt x="4087" y="2561"/>
                  </a:cubicBezTo>
                  <a:cubicBezTo>
                    <a:pt x="4087" y="2538"/>
                    <a:pt x="4087" y="2510"/>
                    <a:pt x="4091" y="2484"/>
                  </a:cubicBezTo>
                  <a:cubicBezTo>
                    <a:pt x="4094" y="2386"/>
                    <a:pt x="4097" y="2289"/>
                    <a:pt x="4097" y="2192"/>
                  </a:cubicBezTo>
                  <a:cubicBezTo>
                    <a:pt x="4097" y="2148"/>
                    <a:pt x="4104" y="2101"/>
                    <a:pt x="4111" y="2057"/>
                  </a:cubicBezTo>
                  <a:cubicBezTo>
                    <a:pt x="4118" y="2027"/>
                    <a:pt x="4107" y="2000"/>
                    <a:pt x="4097" y="1974"/>
                  </a:cubicBezTo>
                  <a:cubicBezTo>
                    <a:pt x="4094" y="1963"/>
                    <a:pt x="4081" y="1953"/>
                    <a:pt x="4064" y="1950"/>
                  </a:cubicBezTo>
                  <a:lnTo>
                    <a:pt x="4064" y="1950"/>
                  </a:lnTo>
                  <a:lnTo>
                    <a:pt x="4064" y="1950"/>
                  </a:lnTo>
                  <a:cubicBezTo>
                    <a:pt x="4017" y="1896"/>
                    <a:pt x="3957" y="1856"/>
                    <a:pt x="3903" y="1806"/>
                  </a:cubicBezTo>
                  <a:cubicBezTo>
                    <a:pt x="3889" y="1796"/>
                    <a:pt x="3876" y="1789"/>
                    <a:pt x="3896" y="1779"/>
                  </a:cubicBezTo>
                  <a:cubicBezTo>
                    <a:pt x="3926" y="1779"/>
                    <a:pt x="3957" y="1775"/>
                    <a:pt x="3983" y="1775"/>
                  </a:cubicBezTo>
                  <a:cubicBezTo>
                    <a:pt x="3997" y="1769"/>
                    <a:pt x="4014" y="1775"/>
                    <a:pt x="4024" y="1769"/>
                  </a:cubicBezTo>
                  <a:lnTo>
                    <a:pt x="4024" y="1769"/>
                  </a:lnTo>
                  <a:cubicBezTo>
                    <a:pt x="4034" y="1759"/>
                    <a:pt x="4050" y="1765"/>
                    <a:pt x="4064" y="1759"/>
                  </a:cubicBezTo>
                  <a:moveTo>
                    <a:pt x="2047" y="37"/>
                  </a:moveTo>
                  <a:lnTo>
                    <a:pt x="2047" y="37"/>
                  </a:lnTo>
                  <a:cubicBezTo>
                    <a:pt x="2043" y="37"/>
                    <a:pt x="2043" y="33"/>
                    <a:pt x="2043" y="33"/>
                  </a:cubicBezTo>
                  <a:lnTo>
                    <a:pt x="2043" y="33"/>
                  </a:lnTo>
                  <a:cubicBezTo>
                    <a:pt x="2043" y="33"/>
                    <a:pt x="2043" y="37"/>
                    <a:pt x="2047" y="37"/>
                  </a:cubicBezTo>
                  <a:moveTo>
                    <a:pt x="1729" y="30"/>
                  </a:moveTo>
                  <a:lnTo>
                    <a:pt x="1729" y="30"/>
                  </a:lnTo>
                  <a:lnTo>
                    <a:pt x="1729" y="30"/>
                  </a:lnTo>
                  <a:lnTo>
                    <a:pt x="1732" y="30"/>
                  </a:lnTo>
                  <a:cubicBezTo>
                    <a:pt x="1729" y="30"/>
                    <a:pt x="1729" y="30"/>
                    <a:pt x="1729" y="30"/>
                  </a:cubicBezTo>
                  <a:moveTo>
                    <a:pt x="2282" y="47"/>
                  </a:moveTo>
                  <a:lnTo>
                    <a:pt x="2282" y="47"/>
                  </a:lnTo>
                  <a:moveTo>
                    <a:pt x="2694" y="60"/>
                  </a:moveTo>
                  <a:lnTo>
                    <a:pt x="2694" y="60"/>
                  </a:lnTo>
                  <a:cubicBezTo>
                    <a:pt x="2694" y="64"/>
                    <a:pt x="2694" y="64"/>
                    <a:pt x="2694" y="64"/>
                  </a:cubicBezTo>
                  <a:lnTo>
                    <a:pt x="2694" y="60"/>
                  </a:lnTo>
                  <a:moveTo>
                    <a:pt x="1789" y="255"/>
                  </a:moveTo>
                  <a:lnTo>
                    <a:pt x="1789" y="255"/>
                  </a:lnTo>
                  <a:lnTo>
                    <a:pt x="1786" y="255"/>
                  </a:lnTo>
                  <a:cubicBezTo>
                    <a:pt x="1789" y="255"/>
                    <a:pt x="1789" y="255"/>
                    <a:pt x="1789" y="255"/>
                  </a:cubicBezTo>
                  <a:moveTo>
                    <a:pt x="3339" y="242"/>
                  </a:moveTo>
                  <a:lnTo>
                    <a:pt x="3339" y="242"/>
                  </a:lnTo>
                  <a:moveTo>
                    <a:pt x="3742" y="1228"/>
                  </a:moveTo>
                  <a:lnTo>
                    <a:pt x="3742" y="1228"/>
                  </a:lnTo>
                  <a:cubicBezTo>
                    <a:pt x="3738" y="1228"/>
                    <a:pt x="3738" y="1228"/>
                    <a:pt x="3738" y="1228"/>
                  </a:cubicBezTo>
                  <a:cubicBezTo>
                    <a:pt x="3742" y="1228"/>
                    <a:pt x="3742" y="1228"/>
                    <a:pt x="3745" y="1228"/>
                  </a:cubicBezTo>
                  <a:cubicBezTo>
                    <a:pt x="3742" y="1228"/>
                    <a:pt x="3742" y="1228"/>
                    <a:pt x="3742" y="1228"/>
                  </a:cubicBezTo>
                  <a:moveTo>
                    <a:pt x="2554" y="1238"/>
                  </a:moveTo>
                  <a:lnTo>
                    <a:pt x="2554" y="1238"/>
                  </a:lnTo>
                  <a:lnTo>
                    <a:pt x="2554" y="1238"/>
                  </a:lnTo>
                  <a:lnTo>
                    <a:pt x="2554" y="1242"/>
                  </a:lnTo>
                  <a:lnTo>
                    <a:pt x="2554" y="1238"/>
                  </a:lnTo>
                  <a:moveTo>
                    <a:pt x="2698" y="1279"/>
                  </a:moveTo>
                  <a:lnTo>
                    <a:pt x="2698" y="1279"/>
                  </a:lnTo>
                  <a:lnTo>
                    <a:pt x="2694" y="1279"/>
                  </a:lnTo>
                  <a:cubicBezTo>
                    <a:pt x="2698" y="1279"/>
                    <a:pt x="2698" y="1279"/>
                    <a:pt x="2698" y="1279"/>
                  </a:cubicBezTo>
                  <a:moveTo>
                    <a:pt x="2879" y="1252"/>
                  </a:moveTo>
                  <a:lnTo>
                    <a:pt x="2879" y="1252"/>
                  </a:lnTo>
                  <a:lnTo>
                    <a:pt x="2879" y="1252"/>
                  </a:lnTo>
                  <a:cubicBezTo>
                    <a:pt x="2876" y="1252"/>
                    <a:pt x="2876" y="1252"/>
                    <a:pt x="2876" y="1252"/>
                  </a:cubicBezTo>
                  <a:lnTo>
                    <a:pt x="2879" y="1252"/>
                  </a:lnTo>
                  <a:moveTo>
                    <a:pt x="4071" y="1561"/>
                  </a:moveTo>
                  <a:lnTo>
                    <a:pt x="4071" y="1561"/>
                  </a:lnTo>
                  <a:cubicBezTo>
                    <a:pt x="4071" y="1557"/>
                    <a:pt x="4074" y="1557"/>
                    <a:pt x="4074" y="1554"/>
                  </a:cubicBezTo>
                  <a:cubicBezTo>
                    <a:pt x="4074" y="1557"/>
                    <a:pt x="4071" y="1557"/>
                    <a:pt x="4071" y="1561"/>
                  </a:cubicBezTo>
                  <a:moveTo>
                    <a:pt x="3916" y="1692"/>
                  </a:moveTo>
                  <a:lnTo>
                    <a:pt x="3916" y="1692"/>
                  </a:lnTo>
                  <a:lnTo>
                    <a:pt x="3916" y="1692"/>
                  </a:lnTo>
                  <a:cubicBezTo>
                    <a:pt x="3913" y="1692"/>
                    <a:pt x="3913" y="1692"/>
                    <a:pt x="3910" y="1695"/>
                  </a:cubicBezTo>
                  <a:cubicBezTo>
                    <a:pt x="3910" y="1692"/>
                    <a:pt x="3910" y="1692"/>
                    <a:pt x="3916" y="1692"/>
                  </a:cubicBezTo>
                  <a:moveTo>
                    <a:pt x="373" y="2007"/>
                  </a:moveTo>
                  <a:lnTo>
                    <a:pt x="373" y="2007"/>
                  </a:lnTo>
                  <a:lnTo>
                    <a:pt x="373" y="2007"/>
                  </a:lnTo>
                  <a:lnTo>
                    <a:pt x="373" y="2004"/>
                  </a:lnTo>
                  <a:cubicBezTo>
                    <a:pt x="373" y="2007"/>
                    <a:pt x="373" y="2007"/>
                    <a:pt x="373" y="2007"/>
                  </a:cubicBezTo>
                  <a:moveTo>
                    <a:pt x="631" y="2000"/>
                  </a:moveTo>
                  <a:lnTo>
                    <a:pt x="631" y="2000"/>
                  </a:lnTo>
                  <a:cubicBezTo>
                    <a:pt x="635" y="1997"/>
                    <a:pt x="638" y="1994"/>
                    <a:pt x="641" y="1990"/>
                  </a:cubicBezTo>
                  <a:cubicBezTo>
                    <a:pt x="645" y="1994"/>
                    <a:pt x="648" y="1994"/>
                    <a:pt x="651" y="1997"/>
                  </a:cubicBezTo>
                  <a:cubicBezTo>
                    <a:pt x="655" y="1997"/>
                    <a:pt x="655" y="1997"/>
                    <a:pt x="658" y="1997"/>
                  </a:cubicBezTo>
                  <a:cubicBezTo>
                    <a:pt x="648" y="1997"/>
                    <a:pt x="641" y="1997"/>
                    <a:pt x="631" y="2000"/>
                  </a:cubicBezTo>
                  <a:moveTo>
                    <a:pt x="1759" y="1977"/>
                  </a:moveTo>
                  <a:lnTo>
                    <a:pt x="1759" y="1977"/>
                  </a:lnTo>
                  <a:cubicBezTo>
                    <a:pt x="1756" y="1974"/>
                    <a:pt x="1749" y="1970"/>
                    <a:pt x="1742" y="1970"/>
                  </a:cubicBezTo>
                  <a:cubicBezTo>
                    <a:pt x="1752" y="1970"/>
                    <a:pt x="1759" y="1970"/>
                    <a:pt x="1769" y="1970"/>
                  </a:cubicBezTo>
                  <a:cubicBezTo>
                    <a:pt x="1766" y="1970"/>
                    <a:pt x="1766" y="1974"/>
                    <a:pt x="1762" y="1974"/>
                  </a:cubicBezTo>
                  <a:cubicBezTo>
                    <a:pt x="1762" y="1974"/>
                    <a:pt x="1762" y="1977"/>
                    <a:pt x="1759" y="1977"/>
                  </a:cubicBezTo>
                  <a:moveTo>
                    <a:pt x="1276" y="1933"/>
                  </a:moveTo>
                  <a:lnTo>
                    <a:pt x="1276" y="1933"/>
                  </a:lnTo>
                  <a:moveTo>
                    <a:pt x="1279" y="1933"/>
                  </a:moveTo>
                  <a:lnTo>
                    <a:pt x="1279" y="1933"/>
                  </a:lnTo>
                  <a:lnTo>
                    <a:pt x="1276" y="1933"/>
                  </a:lnTo>
                  <a:lnTo>
                    <a:pt x="1276" y="1933"/>
                  </a:lnTo>
                  <a:lnTo>
                    <a:pt x="1276" y="1930"/>
                  </a:lnTo>
                  <a:cubicBezTo>
                    <a:pt x="1279" y="1933"/>
                    <a:pt x="1279" y="1933"/>
                    <a:pt x="1279" y="1933"/>
                  </a:cubicBezTo>
                  <a:moveTo>
                    <a:pt x="957" y="1994"/>
                  </a:moveTo>
                  <a:lnTo>
                    <a:pt x="957" y="1994"/>
                  </a:lnTo>
                  <a:cubicBezTo>
                    <a:pt x="954" y="1997"/>
                    <a:pt x="954" y="2004"/>
                    <a:pt x="947" y="2004"/>
                  </a:cubicBezTo>
                  <a:cubicBezTo>
                    <a:pt x="944" y="2004"/>
                    <a:pt x="940" y="2004"/>
                    <a:pt x="937" y="2007"/>
                  </a:cubicBezTo>
                  <a:lnTo>
                    <a:pt x="937" y="2004"/>
                  </a:lnTo>
                  <a:cubicBezTo>
                    <a:pt x="930" y="2004"/>
                    <a:pt x="920" y="2004"/>
                    <a:pt x="913" y="2000"/>
                  </a:cubicBezTo>
                  <a:cubicBezTo>
                    <a:pt x="906" y="2000"/>
                    <a:pt x="896" y="2000"/>
                    <a:pt x="890" y="2004"/>
                  </a:cubicBezTo>
                  <a:cubicBezTo>
                    <a:pt x="890" y="2004"/>
                    <a:pt x="890" y="2007"/>
                    <a:pt x="886" y="2007"/>
                  </a:cubicBezTo>
                  <a:cubicBezTo>
                    <a:pt x="883" y="2007"/>
                    <a:pt x="880" y="2004"/>
                    <a:pt x="876" y="2007"/>
                  </a:cubicBezTo>
                  <a:cubicBezTo>
                    <a:pt x="873" y="2004"/>
                    <a:pt x="866" y="2000"/>
                    <a:pt x="863" y="2000"/>
                  </a:cubicBezTo>
                  <a:cubicBezTo>
                    <a:pt x="856" y="2000"/>
                    <a:pt x="849" y="2000"/>
                    <a:pt x="843" y="1997"/>
                  </a:cubicBezTo>
                  <a:cubicBezTo>
                    <a:pt x="896" y="1997"/>
                    <a:pt x="950" y="1990"/>
                    <a:pt x="1004" y="1980"/>
                  </a:cubicBezTo>
                  <a:cubicBezTo>
                    <a:pt x="1011" y="1977"/>
                    <a:pt x="1011" y="1974"/>
                    <a:pt x="1007" y="1970"/>
                  </a:cubicBezTo>
                  <a:lnTo>
                    <a:pt x="1007" y="1970"/>
                  </a:lnTo>
                  <a:cubicBezTo>
                    <a:pt x="1031" y="1974"/>
                    <a:pt x="1058" y="1974"/>
                    <a:pt x="1084" y="1967"/>
                  </a:cubicBezTo>
                  <a:cubicBezTo>
                    <a:pt x="1091" y="1967"/>
                    <a:pt x="1101" y="1970"/>
                    <a:pt x="1108" y="1970"/>
                  </a:cubicBezTo>
                  <a:cubicBezTo>
                    <a:pt x="1111" y="1967"/>
                    <a:pt x="1111" y="1967"/>
                    <a:pt x="1111" y="1967"/>
                  </a:cubicBezTo>
                  <a:cubicBezTo>
                    <a:pt x="1115" y="1970"/>
                    <a:pt x="1118" y="1974"/>
                    <a:pt x="1121" y="1977"/>
                  </a:cubicBezTo>
                  <a:cubicBezTo>
                    <a:pt x="1125" y="1977"/>
                    <a:pt x="1128" y="1977"/>
                    <a:pt x="1135" y="1977"/>
                  </a:cubicBezTo>
                  <a:cubicBezTo>
                    <a:pt x="1108" y="1980"/>
                    <a:pt x="1081" y="1984"/>
                    <a:pt x="1058" y="1994"/>
                  </a:cubicBezTo>
                  <a:cubicBezTo>
                    <a:pt x="1058" y="1997"/>
                    <a:pt x="1054" y="1997"/>
                    <a:pt x="1054" y="1997"/>
                  </a:cubicBezTo>
                  <a:cubicBezTo>
                    <a:pt x="1024" y="1974"/>
                    <a:pt x="990" y="1984"/>
                    <a:pt x="957" y="1994"/>
                  </a:cubicBezTo>
                  <a:moveTo>
                    <a:pt x="1561" y="1987"/>
                  </a:moveTo>
                  <a:lnTo>
                    <a:pt x="1561" y="1987"/>
                  </a:lnTo>
                  <a:lnTo>
                    <a:pt x="1558" y="1984"/>
                  </a:lnTo>
                  <a:cubicBezTo>
                    <a:pt x="1531" y="1974"/>
                    <a:pt x="1504" y="1974"/>
                    <a:pt x="1480" y="1987"/>
                  </a:cubicBezTo>
                  <a:cubicBezTo>
                    <a:pt x="1474" y="1990"/>
                    <a:pt x="1474" y="1994"/>
                    <a:pt x="1470" y="1997"/>
                  </a:cubicBezTo>
                  <a:lnTo>
                    <a:pt x="1467" y="1997"/>
                  </a:lnTo>
                  <a:cubicBezTo>
                    <a:pt x="1470" y="1997"/>
                    <a:pt x="1474" y="1994"/>
                    <a:pt x="1470" y="1987"/>
                  </a:cubicBezTo>
                  <a:cubicBezTo>
                    <a:pt x="1454" y="1977"/>
                    <a:pt x="1433" y="1977"/>
                    <a:pt x="1413" y="1980"/>
                  </a:cubicBezTo>
                  <a:cubicBezTo>
                    <a:pt x="1410" y="1980"/>
                    <a:pt x="1407" y="1987"/>
                    <a:pt x="1403" y="1990"/>
                  </a:cubicBezTo>
                  <a:cubicBezTo>
                    <a:pt x="1400" y="1990"/>
                    <a:pt x="1397" y="1990"/>
                    <a:pt x="1393" y="1990"/>
                  </a:cubicBezTo>
                  <a:lnTo>
                    <a:pt x="1390" y="1990"/>
                  </a:lnTo>
                  <a:cubicBezTo>
                    <a:pt x="1390" y="1990"/>
                    <a:pt x="1387" y="1987"/>
                    <a:pt x="1387" y="1984"/>
                  </a:cubicBezTo>
                  <a:cubicBezTo>
                    <a:pt x="1373" y="1980"/>
                    <a:pt x="1360" y="1977"/>
                    <a:pt x="1350" y="1977"/>
                  </a:cubicBezTo>
                  <a:cubicBezTo>
                    <a:pt x="1350" y="1977"/>
                    <a:pt x="1353" y="1977"/>
                    <a:pt x="1356" y="1974"/>
                  </a:cubicBezTo>
                  <a:cubicBezTo>
                    <a:pt x="1356" y="1974"/>
                    <a:pt x="1356" y="1970"/>
                    <a:pt x="1360" y="1970"/>
                  </a:cubicBezTo>
                  <a:cubicBezTo>
                    <a:pt x="1370" y="1970"/>
                    <a:pt x="1383" y="1970"/>
                    <a:pt x="1393" y="1970"/>
                  </a:cubicBezTo>
                  <a:lnTo>
                    <a:pt x="1393" y="1970"/>
                  </a:lnTo>
                  <a:cubicBezTo>
                    <a:pt x="1410" y="1970"/>
                    <a:pt x="1427" y="1970"/>
                    <a:pt x="1444" y="1967"/>
                  </a:cubicBezTo>
                  <a:cubicBezTo>
                    <a:pt x="1450" y="1967"/>
                    <a:pt x="1460" y="1967"/>
                    <a:pt x="1467" y="1970"/>
                  </a:cubicBezTo>
                  <a:cubicBezTo>
                    <a:pt x="1470" y="1970"/>
                    <a:pt x="1474" y="1970"/>
                    <a:pt x="1477" y="1970"/>
                  </a:cubicBezTo>
                  <a:cubicBezTo>
                    <a:pt x="1507" y="1974"/>
                    <a:pt x="1541" y="1974"/>
                    <a:pt x="1571" y="1970"/>
                  </a:cubicBezTo>
                  <a:lnTo>
                    <a:pt x="1571" y="1970"/>
                  </a:lnTo>
                  <a:cubicBezTo>
                    <a:pt x="1578" y="1970"/>
                    <a:pt x="1588" y="1970"/>
                    <a:pt x="1594" y="1970"/>
                  </a:cubicBezTo>
                  <a:cubicBezTo>
                    <a:pt x="1581" y="1970"/>
                    <a:pt x="1568" y="1977"/>
                    <a:pt x="1561" y="1987"/>
                  </a:cubicBezTo>
                  <a:moveTo>
                    <a:pt x="3607" y="2329"/>
                  </a:moveTo>
                  <a:cubicBezTo>
                    <a:pt x="3607" y="2329"/>
                    <a:pt x="3614" y="2326"/>
                    <a:pt x="3607" y="2329"/>
                  </a:cubicBezTo>
                  <a:moveTo>
                    <a:pt x="3920" y="2266"/>
                  </a:moveTo>
                  <a:lnTo>
                    <a:pt x="3920" y="2266"/>
                  </a:lnTo>
                  <a:moveTo>
                    <a:pt x="608" y="2772"/>
                  </a:moveTo>
                  <a:lnTo>
                    <a:pt x="608" y="2772"/>
                  </a:lnTo>
                  <a:lnTo>
                    <a:pt x="605" y="2776"/>
                  </a:lnTo>
                  <a:cubicBezTo>
                    <a:pt x="601" y="2776"/>
                    <a:pt x="605" y="2772"/>
                    <a:pt x="605" y="2772"/>
                  </a:cubicBezTo>
                  <a:lnTo>
                    <a:pt x="608" y="2772"/>
                  </a:lnTo>
                  <a:moveTo>
                    <a:pt x="3738" y="3783"/>
                  </a:moveTo>
                  <a:lnTo>
                    <a:pt x="3738" y="3783"/>
                  </a:lnTo>
                  <a:cubicBezTo>
                    <a:pt x="3738" y="3779"/>
                    <a:pt x="3738" y="3779"/>
                    <a:pt x="3738" y="3779"/>
                  </a:cubicBezTo>
                  <a:lnTo>
                    <a:pt x="3738" y="3779"/>
                  </a:lnTo>
                  <a:lnTo>
                    <a:pt x="3738" y="3779"/>
                  </a:lnTo>
                  <a:lnTo>
                    <a:pt x="3738" y="3779"/>
                  </a:lnTo>
                  <a:cubicBezTo>
                    <a:pt x="3738" y="3783"/>
                    <a:pt x="3738" y="3776"/>
                    <a:pt x="3742" y="3783"/>
                  </a:cubicBezTo>
                  <a:lnTo>
                    <a:pt x="3738" y="3783"/>
                  </a:lnTo>
                  <a:moveTo>
                    <a:pt x="3725" y="3779"/>
                  </a:moveTo>
                  <a:lnTo>
                    <a:pt x="3725" y="3779"/>
                  </a:lnTo>
                  <a:cubicBezTo>
                    <a:pt x="3715" y="3779"/>
                    <a:pt x="3705" y="3776"/>
                    <a:pt x="3695" y="3776"/>
                  </a:cubicBezTo>
                  <a:cubicBezTo>
                    <a:pt x="3698" y="3776"/>
                    <a:pt x="3698" y="3776"/>
                    <a:pt x="3701" y="3773"/>
                  </a:cubicBezTo>
                  <a:cubicBezTo>
                    <a:pt x="3701" y="3773"/>
                    <a:pt x="3705" y="3773"/>
                    <a:pt x="3705" y="3770"/>
                  </a:cubicBezTo>
                  <a:cubicBezTo>
                    <a:pt x="3711" y="3779"/>
                    <a:pt x="3725" y="3779"/>
                    <a:pt x="3738" y="3773"/>
                  </a:cubicBezTo>
                  <a:cubicBezTo>
                    <a:pt x="3735" y="3776"/>
                    <a:pt x="3735" y="3776"/>
                    <a:pt x="3735" y="3779"/>
                  </a:cubicBezTo>
                  <a:cubicBezTo>
                    <a:pt x="3738" y="3779"/>
                    <a:pt x="3738" y="3779"/>
                    <a:pt x="3738" y="3779"/>
                  </a:cubicBezTo>
                  <a:cubicBezTo>
                    <a:pt x="3735" y="3779"/>
                    <a:pt x="3735" y="3779"/>
                    <a:pt x="3735" y="3779"/>
                  </a:cubicBezTo>
                  <a:cubicBezTo>
                    <a:pt x="3732" y="3779"/>
                    <a:pt x="3728" y="3779"/>
                    <a:pt x="3725" y="3779"/>
                  </a:cubicBezTo>
                  <a:moveTo>
                    <a:pt x="3651" y="3884"/>
                  </a:moveTo>
                  <a:lnTo>
                    <a:pt x="3651" y="3884"/>
                  </a:lnTo>
                  <a:lnTo>
                    <a:pt x="3648" y="3884"/>
                  </a:lnTo>
                  <a:cubicBezTo>
                    <a:pt x="3648" y="3880"/>
                    <a:pt x="3648" y="3877"/>
                    <a:pt x="3648" y="3874"/>
                  </a:cubicBezTo>
                  <a:lnTo>
                    <a:pt x="3648" y="3874"/>
                  </a:lnTo>
                  <a:lnTo>
                    <a:pt x="3648" y="3874"/>
                  </a:lnTo>
                  <a:cubicBezTo>
                    <a:pt x="3651" y="3874"/>
                    <a:pt x="3651" y="3874"/>
                    <a:pt x="3654" y="3874"/>
                  </a:cubicBezTo>
                  <a:cubicBezTo>
                    <a:pt x="3661" y="3874"/>
                    <a:pt x="3668" y="3870"/>
                    <a:pt x="3675" y="3867"/>
                  </a:cubicBezTo>
                  <a:cubicBezTo>
                    <a:pt x="3675" y="3877"/>
                    <a:pt x="3681" y="3880"/>
                    <a:pt x="3688" y="3884"/>
                  </a:cubicBezTo>
                  <a:cubicBezTo>
                    <a:pt x="3681" y="3884"/>
                    <a:pt x="3675" y="3884"/>
                    <a:pt x="3665" y="3884"/>
                  </a:cubicBezTo>
                  <a:cubicBezTo>
                    <a:pt x="3661" y="3884"/>
                    <a:pt x="3654" y="3884"/>
                    <a:pt x="3651" y="3884"/>
                  </a:cubicBezTo>
                  <a:moveTo>
                    <a:pt x="3574" y="3605"/>
                  </a:moveTo>
                  <a:lnTo>
                    <a:pt x="3574" y="3605"/>
                  </a:lnTo>
                  <a:cubicBezTo>
                    <a:pt x="3564" y="3602"/>
                    <a:pt x="3554" y="3605"/>
                    <a:pt x="3544" y="3605"/>
                  </a:cubicBezTo>
                  <a:cubicBezTo>
                    <a:pt x="3550" y="3605"/>
                    <a:pt x="3557" y="3602"/>
                    <a:pt x="3561" y="3598"/>
                  </a:cubicBezTo>
                  <a:cubicBezTo>
                    <a:pt x="3564" y="3598"/>
                    <a:pt x="3571" y="3602"/>
                    <a:pt x="3577" y="3602"/>
                  </a:cubicBezTo>
                  <a:cubicBezTo>
                    <a:pt x="3581" y="3602"/>
                    <a:pt x="3584" y="3602"/>
                    <a:pt x="3587" y="3602"/>
                  </a:cubicBezTo>
                  <a:cubicBezTo>
                    <a:pt x="3584" y="3602"/>
                    <a:pt x="3577" y="3605"/>
                    <a:pt x="3574" y="3605"/>
                  </a:cubicBezTo>
                  <a:moveTo>
                    <a:pt x="3799" y="3605"/>
                  </a:moveTo>
                  <a:lnTo>
                    <a:pt x="3799" y="3605"/>
                  </a:lnTo>
                  <a:cubicBezTo>
                    <a:pt x="3792" y="3605"/>
                    <a:pt x="3786" y="3605"/>
                    <a:pt x="3779" y="3608"/>
                  </a:cubicBezTo>
                  <a:cubicBezTo>
                    <a:pt x="3775" y="3608"/>
                    <a:pt x="3768" y="3612"/>
                    <a:pt x="3765" y="3612"/>
                  </a:cubicBezTo>
                  <a:cubicBezTo>
                    <a:pt x="3762" y="3615"/>
                    <a:pt x="3758" y="3618"/>
                    <a:pt x="3755" y="3618"/>
                  </a:cubicBezTo>
                  <a:lnTo>
                    <a:pt x="3752" y="3618"/>
                  </a:lnTo>
                  <a:cubicBezTo>
                    <a:pt x="3755" y="3618"/>
                    <a:pt x="3755" y="3615"/>
                    <a:pt x="3755" y="3615"/>
                  </a:cubicBezTo>
                  <a:cubicBezTo>
                    <a:pt x="3752" y="3612"/>
                    <a:pt x="3748" y="3608"/>
                    <a:pt x="3742" y="3608"/>
                  </a:cubicBezTo>
                  <a:cubicBezTo>
                    <a:pt x="3732" y="3605"/>
                    <a:pt x="3725" y="3602"/>
                    <a:pt x="3715" y="3602"/>
                  </a:cubicBezTo>
                  <a:cubicBezTo>
                    <a:pt x="3701" y="3598"/>
                    <a:pt x="3691" y="3598"/>
                    <a:pt x="3681" y="3602"/>
                  </a:cubicBezTo>
                  <a:cubicBezTo>
                    <a:pt x="3671" y="3602"/>
                    <a:pt x="3661" y="3605"/>
                    <a:pt x="3654" y="3608"/>
                  </a:cubicBezTo>
                  <a:cubicBezTo>
                    <a:pt x="3651" y="3608"/>
                    <a:pt x="3651" y="3608"/>
                    <a:pt x="3651" y="3608"/>
                  </a:cubicBezTo>
                  <a:cubicBezTo>
                    <a:pt x="3651" y="3605"/>
                    <a:pt x="3648" y="3602"/>
                    <a:pt x="3644" y="3602"/>
                  </a:cubicBezTo>
                  <a:cubicBezTo>
                    <a:pt x="3641" y="3602"/>
                    <a:pt x="3638" y="3602"/>
                    <a:pt x="3634" y="3598"/>
                  </a:cubicBezTo>
                  <a:cubicBezTo>
                    <a:pt x="3641" y="3602"/>
                    <a:pt x="3648" y="3602"/>
                    <a:pt x="3658" y="3602"/>
                  </a:cubicBezTo>
                  <a:cubicBezTo>
                    <a:pt x="3685" y="3595"/>
                    <a:pt x="3715" y="3602"/>
                    <a:pt x="3745" y="3595"/>
                  </a:cubicBezTo>
                  <a:cubicBezTo>
                    <a:pt x="3748" y="3595"/>
                    <a:pt x="3755" y="3592"/>
                    <a:pt x="3758" y="3585"/>
                  </a:cubicBezTo>
                  <a:lnTo>
                    <a:pt x="3755" y="3581"/>
                  </a:lnTo>
                  <a:lnTo>
                    <a:pt x="3755" y="3581"/>
                  </a:lnTo>
                  <a:cubicBezTo>
                    <a:pt x="3768" y="3588"/>
                    <a:pt x="3782" y="3581"/>
                    <a:pt x="3796" y="3585"/>
                  </a:cubicBezTo>
                  <a:lnTo>
                    <a:pt x="3796" y="3585"/>
                  </a:lnTo>
                  <a:cubicBezTo>
                    <a:pt x="3796" y="3588"/>
                    <a:pt x="3799" y="3592"/>
                    <a:pt x="3799" y="3595"/>
                  </a:cubicBezTo>
                  <a:cubicBezTo>
                    <a:pt x="3802" y="3598"/>
                    <a:pt x="3806" y="3602"/>
                    <a:pt x="3809" y="3602"/>
                  </a:cubicBezTo>
                  <a:lnTo>
                    <a:pt x="3809" y="3602"/>
                  </a:lnTo>
                  <a:cubicBezTo>
                    <a:pt x="3806" y="3602"/>
                    <a:pt x="3802" y="3605"/>
                    <a:pt x="3799" y="3605"/>
                  </a:cubicBezTo>
                  <a:moveTo>
                    <a:pt x="685" y="4353"/>
                  </a:moveTo>
                  <a:lnTo>
                    <a:pt x="685" y="4353"/>
                  </a:lnTo>
                  <a:cubicBezTo>
                    <a:pt x="685" y="4350"/>
                    <a:pt x="685" y="4350"/>
                    <a:pt x="685" y="4350"/>
                  </a:cubicBezTo>
                  <a:lnTo>
                    <a:pt x="685" y="4353"/>
                  </a:lnTo>
                  <a:moveTo>
                    <a:pt x="672" y="4773"/>
                  </a:moveTo>
                  <a:lnTo>
                    <a:pt x="672" y="4773"/>
                  </a:lnTo>
                  <a:cubicBezTo>
                    <a:pt x="672" y="4777"/>
                    <a:pt x="668" y="4777"/>
                    <a:pt x="665" y="4777"/>
                  </a:cubicBezTo>
                  <a:cubicBezTo>
                    <a:pt x="668" y="4777"/>
                    <a:pt x="668" y="4777"/>
                    <a:pt x="672" y="4773"/>
                  </a:cubicBezTo>
                  <a:moveTo>
                    <a:pt x="645" y="4793"/>
                  </a:moveTo>
                  <a:lnTo>
                    <a:pt x="645" y="4793"/>
                  </a:lnTo>
                  <a:moveTo>
                    <a:pt x="1135" y="5374"/>
                  </a:moveTo>
                  <a:lnTo>
                    <a:pt x="1135" y="5374"/>
                  </a:lnTo>
                  <a:cubicBezTo>
                    <a:pt x="1131" y="5370"/>
                    <a:pt x="1128" y="5370"/>
                    <a:pt x="1128" y="5367"/>
                  </a:cubicBezTo>
                  <a:lnTo>
                    <a:pt x="1128" y="5367"/>
                  </a:lnTo>
                  <a:cubicBezTo>
                    <a:pt x="1131" y="5370"/>
                    <a:pt x="1131" y="5370"/>
                    <a:pt x="1135" y="5374"/>
                  </a:cubicBezTo>
                  <a:moveTo>
                    <a:pt x="2010" y="5290"/>
                  </a:moveTo>
                  <a:lnTo>
                    <a:pt x="2010" y="5290"/>
                  </a:lnTo>
                  <a:lnTo>
                    <a:pt x="2010" y="5290"/>
                  </a:lnTo>
                  <a:lnTo>
                    <a:pt x="2013" y="5290"/>
                  </a:lnTo>
                  <a:cubicBezTo>
                    <a:pt x="2010" y="5293"/>
                    <a:pt x="2007" y="5293"/>
                    <a:pt x="2003" y="5297"/>
                  </a:cubicBezTo>
                  <a:cubicBezTo>
                    <a:pt x="2003" y="5293"/>
                    <a:pt x="2007" y="5290"/>
                    <a:pt x="2010" y="5290"/>
                  </a:cubicBezTo>
                  <a:lnTo>
                    <a:pt x="2010" y="5290"/>
                  </a:lnTo>
                  <a:cubicBezTo>
                    <a:pt x="2013" y="5290"/>
                    <a:pt x="2013" y="5290"/>
                    <a:pt x="2013" y="5290"/>
                  </a:cubicBezTo>
                  <a:lnTo>
                    <a:pt x="2017" y="5290"/>
                  </a:lnTo>
                  <a:cubicBezTo>
                    <a:pt x="2013" y="5290"/>
                    <a:pt x="2013" y="5290"/>
                    <a:pt x="2010" y="5290"/>
                  </a:cubicBezTo>
                  <a:moveTo>
                    <a:pt x="1457" y="5297"/>
                  </a:moveTo>
                  <a:lnTo>
                    <a:pt x="1457" y="5297"/>
                  </a:lnTo>
                  <a:cubicBezTo>
                    <a:pt x="1457" y="5300"/>
                    <a:pt x="1460" y="5300"/>
                    <a:pt x="1460" y="5300"/>
                  </a:cubicBezTo>
                  <a:lnTo>
                    <a:pt x="1457" y="5300"/>
                  </a:lnTo>
                  <a:cubicBezTo>
                    <a:pt x="1454" y="5300"/>
                    <a:pt x="1454" y="5300"/>
                    <a:pt x="1457" y="5297"/>
                  </a:cubicBezTo>
                  <a:moveTo>
                    <a:pt x="2064" y="5293"/>
                  </a:moveTo>
                  <a:lnTo>
                    <a:pt x="2064" y="5293"/>
                  </a:lnTo>
                  <a:moveTo>
                    <a:pt x="3027" y="6018"/>
                  </a:moveTo>
                  <a:lnTo>
                    <a:pt x="3027" y="6018"/>
                  </a:lnTo>
                  <a:cubicBezTo>
                    <a:pt x="3023" y="6018"/>
                    <a:pt x="3023" y="6018"/>
                    <a:pt x="3023" y="6018"/>
                  </a:cubicBezTo>
                  <a:cubicBezTo>
                    <a:pt x="3023" y="6015"/>
                    <a:pt x="3020" y="6015"/>
                    <a:pt x="3017" y="6012"/>
                  </a:cubicBezTo>
                  <a:cubicBezTo>
                    <a:pt x="3013" y="6012"/>
                    <a:pt x="3007" y="6012"/>
                    <a:pt x="3003" y="6015"/>
                  </a:cubicBezTo>
                  <a:lnTo>
                    <a:pt x="3000" y="6015"/>
                  </a:lnTo>
                  <a:cubicBezTo>
                    <a:pt x="2993" y="6008"/>
                    <a:pt x="2983" y="6005"/>
                    <a:pt x="2973" y="6005"/>
                  </a:cubicBezTo>
                  <a:cubicBezTo>
                    <a:pt x="2983" y="6005"/>
                    <a:pt x="2993" y="6002"/>
                    <a:pt x="3003" y="5998"/>
                  </a:cubicBez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cubicBezTo>
                    <a:pt x="3010" y="6008"/>
                    <a:pt x="3030" y="6005"/>
                    <a:pt x="3040" y="6012"/>
                  </a:cubicBezTo>
                  <a:cubicBezTo>
                    <a:pt x="3037" y="6012"/>
                    <a:pt x="3037" y="6012"/>
                    <a:pt x="3037" y="6012"/>
                  </a:cubicBezTo>
                  <a:cubicBezTo>
                    <a:pt x="3033" y="6015"/>
                    <a:pt x="3030" y="6018"/>
                    <a:pt x="3027" y="6018"/>
                  </a:cubicBezTo>
                  <a:moveTo>
                    <a:pt x="3057" y="6012"/>
                  </a:moveTo>
                  <a:lnTo>
                    <a:pt x="3057" y="6012"/>
                  </a:lnTo>
                  <a:lnTo>
                    <a:pt x="3057" y="6008"/>
                  </a:lnTo>
                  <a:lnTo>
                    <a:pt x="3057" y="6008"/>
                  </a:lnTo>
                  <a:cubicBezTo>
                    <a:pt x="3067" y="6008"/>
                    <a:pt x="3081" y="6008"/>
                    <a:pt x="3090" y="6008"/>
                  </a:cubicBezTo>
                  <a:lnTo>
                    <a:pt x="3090" y="6008"/>
                  </a:lnTo>
                  <a:cubicBezTo>
                    <a:pt x="3081" y="6012"/>
                    <a:pt x="3067" y="6012"/>
                    <a:pt x="3057" y="6012"/>
                  </a:cubicBezTo>
                  <a:moveTo>
                    <a:pt x="1232" y="6260"/>
                  </a:moveTo>
                  <a:lnTo>
                    <a:pt x="1232" y="6260"/>
                  </a:lnTo>
                  <a:cubicBezTo>
                    <a:pt x="1235" y="6260"/>
                    <a:pt x="1235" y="6260"/>
                    <a:pt x="1239" y="6260"/>
                  </a:cubicBezTo>
                  <a:cubicBezTo>
                    <a:pt x="1235" y="6260"/>
                    <a:pt x="1235" y="6260"/>
                    <a:pt x="1235" y="6260"/>
                  </a:cubicBezTo>
                  <a:lnTo>
                    <a:pt x="1232" y="6260"/>
                  </a:lnTo>
                  <a:moveTo>
                    <a:pt x="1121" y="6260"/>
                  </a:moveTo>
                  <a:lnTo>
                    <a:pt x="1121" y="6260"/>
                  </a:lnTo>
                  <a:lnTo>
                    <a:pt x="1121" y="6260"/>
                  </a:lnTo>
                  <a:cubicBezTo>
                    <a:pt x="1125" y="6260"/>
                    <a:pt x="1125" y="6260"/>
                    <a:pt x="1125" y="6263"/>
                  </a:cubicBezTo>
                  <a:cubicBezTo>
                    <a:pt x="1125" y="6260"/>
                    <a:pt x="1121" y="6260"/>
                    <a:pt x="1121" y="6260"/>
                  </a:cubicBezTo>
                  <a:moveTo>
                    <a:pt x="833" y="6280"/>
                  </a:moveTo>
                  <a:lnTo>
                    <a:pt x="833" y="6280"/>
                  </a:lnTo>
                  <a:cubicBezTo>
                    <a:pt x="849" y="6277"/>
                    <a:pt x="866" y="6273"/>
                    <a:pt x="883" y="6273"/>
                  </a:cubicBezTo>
                  <a:cubicBezTo>
                    <a:pt x="890" y="6273"/>
                    <a:pt x="893" y="6273"/>
                    <a:pt x="900" y="6273"/>
                  </a:cubicBezTo>
                  <a:cubicBezTo>
                    <a:pt x="906" y="6273"/>
                    <a:pt x="910" y="6273"/>
                    <a:pt x="916" y="6273"/>
                  </a:cubicBezTo>
                  <a:cubicBezTo>
                    <a:pt x="923" y="6273"/>
                    <a:pt x="927" y="6273"/>
                    <a:pt x="933" y="6273"/>
                  </a:cubicBezTo>
                  <a:lnTo>
                    <a:pt x="930" y="6277"/>
                  </a:lnTo>
                  <a:lnTo>
                    <a:pt x="930" y="6277"/>
                  </a:lnTo>
                  <a:cubicBezTo>
                    <a:pt x="920" y="6280"/>
                    <a:pt x="910" y="6277"/>
                    <a:pt x="900" y="6273"/>
                  </a:cubicBezTo>
                  <a:cubicBezTo>
                    <a:pt x="880" y="6273"/>
                    <a:pt x="863" y="6273"/>
                    <a:pt x="846" y="6284"/>
                  </a:cubicBezTo>
                  <a:cubicBezTo>
                    <a:pt x="843" y="6297"/>
                    <a:pt x="829" y="6287"/>
                    <a:pt x="823" y="6287"/>
                  </a:cubicBezTo>
                  <a:cubicBezTo>
                    <a:pt x="816" y="6287"/>
                    <a:pt x="812" y="6290"/>
                    <a:pt x="809" y="6290"/>
                  </a:cubicBezTo>
                  <a:cubicBezTo>
                    <a:pt x="802" y="6287"/>
                    <a:pt x="796" y="6284"/>
                    <a:pt x="786" y="6284"/>
                  </a:cubicBezTo>
                  <a:cubicBezTo>
                    <a:pt x="796" y="6280"/>
                    <a:pt x="806" y="6280"/>
                    <a:pt x="809" y="6273"/>
                  </a:cubicBezTo>
                  <a:cubicBezTo>
                    <a:pt x="816" y="6280"/>
                    <a:pt x="826" y="6280"/>
                    <a:pt x="833" y="6280"/>
                  </a:cubicBezTo>
                  <a:moveTo>
                    <a:pt x="732" y="6297"/>
                  </a:moveTo>
                  <a:lnTo>
                    <a:pt x="732" y="6297"/>
                  </a:lnTo>
                  <a:lnTo>
                    <a:pt x="732" y="6300"/>
                  </a:lnTo>
                  <a:cubicBezTo>
                    <a:pt x="729" y="6300"/>
                    <a:pt x="725" y="6300"/>
                    <a:pt x="725" y="6300"/>
                  </a:cubicBezTo>
                  <a:cubicBezTo>
                    <a:pt x="722" y="6300"/>
                    <a:pt x="722" y="6297"/>
                    <a:pt x="719" y="6297"/>
                  </a:cubicBezTo>
                  <a:cubicBezTo>
                    <a:pt x="715" y="6294"/>
                    <a:pt x="708" y="6294"/>
                    <a:pt x="705" y="6294"/>
                  </a:cubicBezTo>
                  <a:cubicBezTo>
                    <a:pt x="719" y="6290"/>
                    <a:pt x="732" y="6290"/>
                    <a:pt x="745" y="6287"/>
                  </a:cubicBezTo>
                  <a:cubicBezTo>
                    <a:pt x="742" y="6290"/>
                    <a:pt x="735" y="6294"/>
                    <a:pt x="732" y="6297"/>
                  </a:cubicBezTo>
                  <a:moveTo>
                    <a:pt x="930" y="6317"/>
                  </a:moveTo>
                  <a:lnTo>
                    <a:pt x="930" y="6317"/>
                  </a:lnTo>
                  <a:moveTo>
                    <a:pt x="1400" y="6253"/>
                  </a:moveTo>
                  <a:lnTo>
                    <a:pt x="1400" y="6253"/>
                  </a:lnTo>
                  <a:cubicBezTo>
                    <a:pt x="1397" y="6253"/>
                    <a:pt x="1397" y="6253"/>
                    <a:pt x="1397" y="6250"/>
                  </a:cubicBezTo>
                  <a:cubicBezTo>
                    <a:pt x="1417" y="6250"/>
                    <a:pt x="1437" y="6250"/>
                    <a:pt x="1457" y="6247"/>
                  </a:cubicBezTo>
                  <a:cubicBezTo>
                    <a:pt x="1460" y="6243"/>
                    <a:pt x="1460" y="6240"/>
                    <a:pt x="1457" y="6237"/>
                  </a:cubicBezTo>
                  <a:cubicBezTo>
                    <a:pt x="1460" y="6240"/>
                    <a:pt x="1460" y="6240"/>
                    <a:pt x="1460" y="6240"/>
                  </a:cubicBezTo>
                  <a:cubicBezTo>
                    <a:pt x="1470" y="6237"/>
                    <a:pt x="1484" y="6237"/>
                    <a:pt x="1494" y="6233"/>
                  </a:cubicBezTo>
                  <a:cubicBezTo>
                    <a:pt x="1497" y="6240"/>
                    <a:pt x="1497" y="6240"/>
                    <a:pt x="1497" y="6240"/>
                  </a:cubicBezTo>
                  <a:cubicBezTo>
                    <a:pt x="1507" y="6240"/>
                    <a:pt x="1517" y="6237"/>
                    <a:pt x="1527" y="6237"/>
                  </a:cubicBezTo>
                  <a:cubicBezTo>
                    <a:pt x="1524" y="6237"/>
                    <a:pt x="1521" y="6240"/>
                    <a:pt x="1517" y="6240"/>
                  </a:cubicBezTo>
                  <a:cubicBezTo>
                    <a:pt x="1511" y="6243"/>
                    <a:pt x="1507" y="6247"/>
                    <a:pt x="1504" y="6250"/>
                  </a:cubicBezTo>
                  <a:lnTo>
                    <a:pt x="1504" y="6253"/>
                  </a:lnTo>
                  <a:lnTo>
                    <a:pt x="1504" y="6253"/>
                  </a:lnTo>
                  <a:cubicBezTo>
                    <a:pt x="1477" y="6253"/>
                    <a:pt x="1450" y="6253"/>
                    <a:pt x="1423" y="6257"/>
                  </a:cubicBezTo>
                  <a:lnTo>
                    <a:pt x="1420" y="6253"/>
                  </a:lnTo>
                  <a:cubicBezTo>
                    <a:pt x="1413" y="6250"/>
                    <a:pt x="1403" y="6250"/>
                    <a:pt x="1400" y="6253"/>
                  </a:cubicBezTo>
                  <a:moveTo>
                    <a:pt x="2184" y="6223"/>
                  </a:moveTo>
                  <a:lnTo>
                    <a:pt x="2184" y="6223"/>
                  </a:lnTo>
                  <a:moveTo>
                    <a:pt x="2651" y="6183"/>
                  </a:moveTo>
                  <a:lnTo>
                    <a:pt x="2651" y="6183"/>
                  </a:lnTo>
                  <a:cubicBezTo>
                    <a:pt x="2651" y="6186"/>
                    <a:pt x="2647" y="6190"/>
                    <a:pt x="2644" y="6193"/>
                  </a:cubicBezTo>
                  <a:cubicBezTo>
                    <a:pt x="2644" y="6190"/>
                    <a:pt x="2644" y="6190"/>
                    <a:pt x="2644" y="6190"/>
                  </a:cubicBezTo>
                  <a:cubicBezTo>
                    <a:pt x="2637" y="6190"/>
                    <a:pt x="2627" y="6190"/>
                    <a:pt x="2621" y="6190"/>
                  </a:cubicBezTo>
                  <a:cubicBezTo>
                    <a:pt x="2614" y="6190"/>
                    <a:pt x="2607" y="6183"/>
                    <a:pt x="2600" y="6183"/>
                  </a:cubicBezTo>
                  <a:cubicBezTo>
                    <a:pt x="2560" y="6180"/>
                    <a:pt x="2520" y="6170"/>
                    <a:pt x="2486" y="6196"/>
                  </a:cubicBezTo>
                  <a:cubicBezTo>
                    <a:pt x="2486" y="6196"/>
                    <a:pt x="2490" y="6196"/>
                    <a:pt x="2490" y="6200"/>
                  </a:cubicBezTo>
                  <a:lnTo>
                    <a:pt x="2486" y="6200"/>
                  </a:lnTo>
                  <a:cubicBezTo>
                    <a:pt x="2483" y="6196"/>
                    <a:pt x="2480" y="6200"/>
                    <a:pt x="2476" y="6200"/>
                  </a:cubicBezTo>
                  <a:cubicBezTo>
                    <a:pt x="2463" y="6200"/>
                    <a:pt x="2450" y="6200"/>
                    <a:pt x="2436" y="6200"/>
                  </a:cubicBezTo>
                  <a:cubicBezTo>
                    <a:pt x="2386" y="6200"/>
                    <a:pt x="2336" y="6200"/>
                    <a:pt x="2285" y="6200"/>
                  </a:cubicBezTo>
                  <a:cubicBezTo>
                    <a:pt x="2268" y="6210"/>
                    <a:pt x="2245" y="6200"/>
                    <a:pt x="2228" y="6206"/>
                  </a:cubicBezTo>
                  <a:cubicBezTo>
                    <a:pt x="2228" y="6210"/>
                    <a:pt x="2228" y="6210"/>
                    <a:pt x="2228" y="6210"/>
                  </a:cubicBezTo>
                  <a:cubicBezTo>
                    <a:pt x="2218" y="6206"/>
                    <a:pt x="2204" y="6206"/>
                    <a:pt x="2194" y="6210"/>
                  </a:cubicBezTo>
                  <a:lnTo>
                    <a:pt x="2194" y="6206"/>
                  </a:lnTo>
                  <a:cubicBezTo>
                    <a:pt x="2188" y="6203"/>
                    <a:pt x="2184" y="6203"/>
                    <a:pt x="2178" y="6200"/>
                  </a:cubicBezTo>
                  <a:cubicBezTo>
                    <a:pt x="2151" y="6196"/>
                    <a:pt x="2121" y="6193"/>
                    <a:pt x="2100" y="6210"/>
                  </a:cubicBezTo>
                  <a:cubicBezTo>
                    <a:pt x="2104" y="6213"/>
                    <a:pt x="2104" y="6216"/>
                    <a:pt x="2107" y="6216"/>
                  </a:cubicBezTo>
                  <a:cubicBezTo>
                    <a:pt x="2104" y="6216"/>
                    <a:pt x="2100" y="6216"/>
                    <a:pt x="2097" y="6216"/>
                  </a:cubicBezTo>
                  <a:cubicBezTo>
                    <a:pt x="2080" y="6216"/>
                    <a:pt x="2067" y="6220"/>
                    <a:pt x="2050" y="6220"/>
                  </a:cubicBezTo>
                  <a:lnTo>
                    <a:pt x="2050" y="6220"/>
                  </a:lnTo>
                  <a:cubicBezTo>
                    <a:pt x="2040" y="6216"/>
                    <a:pt x="2033" y="6216"/>
                    <a:pt x="2023" y="6213"/>
                  </a:cubicBezTo>
                  <a:cubicBezTo>
                    <a:pt x="2017" y="6213"/>
                    <a:pt x="2010" y="6213"/>
                    <a:pt x="2007" y="6213"/>
                  </a:cubicBezTo>
                  <a:cubicBezTo>
                    <a:pt x="1986" y="6216"/>
                    <a:pt x="1970" y="6216"/>
                    <a:pt x="1954" y="6216"/>
                  </a:cubicBezTo>
                  <a:cubicBezTo>
                    <a:pt x="1934" y="6216"/>
                    <a:pt x="1910" y="6216"/>
                    <a:pt x="1890" y="6220"/>
                  </a:cubicBezTo>
                  <a:cubicBezTo>
                    <a:pt x="1876" y="6223"/>
                    <a:pt x="1863" y="6227"/>
                    <a:pt x="1850" y="6230"/>
                  </a:cubicBezTo>
                  <a:cubicBezTo>
                    <a:pt x="1833" y="6230"/>
                    <a:pt x="1819" y="6230"/>
                    <a:pt x="1803" y="6237"/>
                  </a:cubicBezTo>
                  <a:cubicBezTo>
                    <a:pt x="1799" y="6237"/>
                    <a:pt x="1799" y="6237"/>
                    <a:pt x="1799" y="6237"/>
                  </a:cubicBezTo>
                  <a:cubicBezTo>
                    <a:pt x="1796" y="6233"/>
                    <a:pt x="1793" y="6233"/>
                    <a:pt x="1789" y="6230"/>
                  </a:cubicBezTo>
                  <a:cubicBezTo>
                    <a:pt x="1772" y="6227"/>
                    <a:pt x="1759" y="6227"/>
                    <a:pt x="1746" y="6230"/>
                  </a:cubicBezTo>
                  <a:cubicBezTo>
                    <a:pt x="1722" y="6233"/>
                    <a:pt x="1702" y="6233"/>
                    <a:pt x="1682" y="6240"/>
                  </a:cubicBezTo>
                  <a:cubicBezTo>
                    <a:pt x="1679" y="6243"/>
                    <a:pt x="1675" y="6243"/>
                    <a:pt x="1675" y="6247"/>
                  </a:cubicBezTo>
                  <a:cubicBezTo>
                    <a:pt x="1669" y="6240"/>
                    <a:pt x="1658" y="6240"/>
                    <a:pt x="1652" y="6243"/>
                  </a:cubicBezTo>
                  <a:lnTo>
                    <a:pt x="1648" y="6247"/>
                  </a:lnTo>
                  <a:cubicBezTo>
                    <a:pt x="1635" y="6247"/>
                    <a:pt x="1625" y="6247"/>
                    <a:pt x="1615" y="6247"/>
                  </a:cubicBezTo>
                  <a:cubicBezTo>
                    <a:pt x="1612" y="6247"/>
                    <a:pt x="1612" y="6243"/>
                    <a:pt x="1612" y="6243"/>
                  </a:cubicBezTo>
                  <a:cubicBezTo>
                    <a:pt x="1605" y="6240"/>
                    <a:pt x="1601" y="6237"/>
                    <a:pt x="1594" y="6237"/>
                  </a:cubicBezTo>
                  <a:cubicBezTo>
                    <a:pt x="1584" y="6237"/>
                    <a:pt x="1578" y="6237"/>
                    <a:pt x="1568" y="6233"/>
                  </a:cubicBezTo>
                  <a:cubicBezTo>
                    <a:pt x="1641" y="6223"/>
                    <a:pt x="1719" y="6223"/>
                    <a:pt x="1796" y="6213"/>
                  </a:cubicBezTo>
                  <a:cubicBezTo>
                    <a:pt x="1806" y="6210"/>
                    <a:pt x="1819" y="6210"/>
                    <a:pt x="1833" y="6210"/>
                  </a:cubicBezTo>
                  <a:lnTo>
                    <a:pt x="1833" y="6210"/>
                  </a:lnTo>
                  <a:cubicBezTo>
                    <a:pt x="1866" y="6206"/>
                    <a:pt x="1900" y="6210"/>
                    <a:pt x="1934" y="6200"/>
                  </a:cubicBezTo>
                  <a:cubicBezTo>
                    <a:pt x="1986" y="6200"/>
                    <a:pt x="2040" y="6203"/>
                    <a:pt x="2090" y="6193"/>
                  </a:cubicBezTo>
                  <a:lnTo>
                    <a:pt x="2090" y="6193"/>
                  </a:lnTo>
                  <a:lnTo>
                    <a:pt x="2090" y="6193"/>
                  </a:lnTo>
                  <a:cubicBezTo>
                    <a:pt x="2107" y="6193"/>
                    <a:pt x="2124" y="6190"/>
                    <a:pt x="2141" y="6190"/>
                  </a:cubicBezTo>
                  <a:cubicBezTo>
                    <a:pt x="2157" y="6190"/>
                    <a:pt x="2174" y="6190"/>
                    <a:pt x="2191" y="6190"/>
                  </a:cubicBezTo>
                  <a:cubicBezTo>
                    <a:pt x="2201" y="6190"/>
                    <a:pt x="2211" y="6190"/>
                    <a:pt x="2218" y="6193"/>
                  </a:cubicBezTo>
                  <a:cubicBezTo>
                    <a:pt x="2241" y="6186"/>
                    <a:pt x="2265" y="6193"/>
                    <a:pt x="2288" y="6183"/>
                  </a:cubicBezTo>
                  <a:lnTo>
                    <a:pt x="2288" y="6183"/>
                  </a:lnTo>
                  <a:lnTo>
                    <a:pt x="2288" y="6183"/>
                  </a:lnTo>
                  <a:lnTo>
                    <a:pt x="2288" y="6183"/>
                  </a:lnTo>
                  <a:cubicBezTo>
                    <a:pt x="2298" y="6186"/>
                    <a:pt x="2305" y="6186"/>
                    <a:pt x="2315" y="6183"/>
                  </a:cubicBezTo>
                  <a:cubicBezTo>
                    <a:pt x="2325" y="6186"/>
                    <a:pt x="2336" y="6183"/>
                    <a:pt x="2346" y="6180"/>
                  </a:cubicBezTo>
                  <a:cubicBezTo>
                    <a:pt x="2382" y="6183"/>
                    <a:pt x="2416" y="6176"/>
                    <a:pt x="2450" y="6173"/>
                  </a:cubicBezTo>
                  <a:cubicBezTo>
                    <a:pt x="2483" y="6170"/>
                    <a:pt x="2517" y="6176"/>
                    <a:pt x="2547" y="6166"/>
                  </a:cubicBezTo>
                  <a:lnTo>
                    <a:pt x="2547" y="6166"/>
                  </a:lnTo>
                  <a:lnTo>
                    <a:pt x="2547" y="6166"/>
                  </a:lnTo>
                  <a:cubicBezTo>
                    <a:pt x="2564" y="6166"/>
                    <a:pt x="2577" y="6166"/>
                    <a:pt x="2594" y="6163"/>
                  </a:cubicBezTo>
                  <a:lnTo>
                    <a:pt x="2594" y="6163"/>
                  </a:lnTo>
                  <a:lnTo>
                    <a:pt x="2594" y="6163"/>
                  </a:lnTo>
                  <a:cubicBezTo>
                    <a:pt x="2604" y="6163"/>
                    <a:pt x="2614" y="6159"/>
                    <a:pt x="2621" y="6156"/>
                  </a:cubicBezTo>
                  <a:cubicBezTo>
                    <a:pt x="2795" y="6152"/>
                    <a:pt x="2973" y="6146"/>
                    <a:pt x="3148" y="6143"/>
                  </a:cubicBezTo>
                  <a:cubicBezTo>
                    <a:pt x="3154" y="6143"/>
                    <a:pt x="3164" y="6143"/>
                    <a:pt x="3175" y="6143"/>
                  </a:cubicBezTo>
                  <a:cubicBezTo>
                    <a:pt x="3178" y="6146"/>
                    <a:pt x="3181" y="6146"/>
                    <a:pt x="3185" y="6146"/>
                  </a:cubicBezTo>
                  <a:cubicBezTo>
                    <a:pt x="3201" y="6146"/>
                    <a:pt x="3218" y="6146"/>
                    <a:pt x="3238" y="6143"/>
                  </a:cubicBezTo>
                  <a:cubicBezTo>
                    <a:pt x="3245" y="6146"/>
                    <a:pt x="3255" y="6146"/>
                    <a:pt x="3265" y="6146"/>
                  </a:cubicBezTo>
                  <a:cubicBezTo>
                    <a:pt x="3285" y="6149"/>
                    <a:pt x="3309" y="6152"/>
                    <a:pt x="3329" y="6149"/>
                  </a:cubicBezTo>
                  <a:cubicBezTo>
                    <a:pt x="3325" y="6149"/>
                    <a:pt x="3322" y="6152"/>
                    <a:pt x="3319" y="6156"/>
                  </a:cubicBezTo>
                  <a:cubicBezTo>
                    <a:pt x="3315" y="6156"/>
                    <a:pt x="3315" y="6156"/>
                    <a:pt x="3315" y="6156"/>
                  </a:cubicBezTo>
                  <a:lnTo>
                    <a:pt x="3315" y="6156"/>
                  </a:lnTo>
                  <a:cubicBezTo>
                    <a:pt x="3305" y="6156"/>
                    <a:pt x="3299" y="6156"/>
                    <a:pt x="3292" y="6159"/>
                  </a:cubicBezTo>
                  <a:cubicBezTo>
                    <a:pt x="3292" y="6163"/>
                    <a:pt x="3289" y="6163"/>
                    <a:pt x="3285" y="6163"/>
                  </a:cubicBezTo>
                  <a:lnTo>
                    <a:pt x="3282" y="6163"/>
                  </a:lnTo>
                  <a:cubicBezTo>
                    <a:pt x="3282" y="6163"/>
                    <a:pt x="3279" y="6163"/>
                    <a:pt x="3275" y="6159"/>
                  </a:cubicBezTo>
                  <a:cubicBezTo>
                    <a:pt x="3272" y="6159"/>
                    <a:pt x="3265" y="6159"/>
                    <a:pt x="3262" y="6159"/>
                  </a:cubicBezTo>
                  <a:cubicBezTo>
                    <a:pt x="3252" y="6159"/>
                    <a:pt x="3245" y="6159"/>
                    <a:pt x="3238" y="6156"/>
                  </a:cubicBezTo>
                  <a:cubicBezTo>
                    <a:pt x="3228" y="6156"/>
                    <a:pt x="3218" y="6156"/>
                    <a:pt x="3208" y="6156"/>
                  </a:cubicBezTo>
                  <a:cubicBezTo>
                    <a:pt x="3205" y="6156"/>
                    <a:pt x="3201" y="6159"/>
                    <a:pt x="3195" y="6163"/>
                  </a:cubicBezTo>
                  <a:lnTo>
                    <a:pt x="3195" y="6163"/>
                  </a:lnTo>
                  <a:cubicBezTo>
                    <a:pt x="3191" y="6163"/>
                    <a:pt x="3188" y="6166"/>
                    <a:pt x="3181" y="6166"/>
                  </a:cubicBezTo>
                  <a:cubicBezTo>
                    <a:pt x="3181" y="6163"/>
                    <a:pt x="3178" y="6163"/>
                    <a:pt x="3175" y="6163"/>
                  </a:cubicBezTo>
                  <a:cubicBezTo>
                    <a:pt x="3141" y="6159"/>
                    <a:pt x="3107" y="6163"/>
                    <a:pt x="3074" y="6159"/>
                  </a:cubicBezTo>
                  <a:cubicBezTo>
                    <a:pt x="3064" y="6159"/>
                    <a:pt x="3054" y="6159"/>
                    <a:pt x="3047" y="6159"/>
                  </a:cubicBezTo>
                  <a:cubicBezTo>
                    <a:pt x="3033" y="6159"/>
                    <a:pt x="3020" y="6159"/>
                    <a:pt x="3007" y="6159"/>
                  </a:cubicBezTo>
                  <a:cubicBezTo>
                    <a:pt x="2993" y="6163"/>
                    <a:pt x="2980" y="6163"/>
                    <a:pt x="2966" y="6166"/>
                  </a:cubicBezTo>
                  <a:cubicBezTo>
                    <a:pt x="2963" y="6166"/>
                    <a:pt x="2960" y="6166"/>
                    <a:pt x="2960" y="6170"/>
                  </a:cubicBezTo>
                  <a:cubicBezTo>
                    <a:pt x="2936" y="6166"/>
                    <a:pt x="2913" y="6173"/>
                    <a:pt x="2889" y="6173"/>
                  </a:cubicBezTo>
                  <a:cubicBezTo>
                    <a:pt x="2862" y="6173"/>
                    <a:pt x="2836" y="6170"/>
                    <a:pt x="2812" y="6180"/>
                  </a:cubicBezTo>
                  <a:lnTo>
                    <a:pt x="2812" y="6180"/>
                  </a:lnTo>
                  <a:cubicBezTo>
                    <a:pt x="2799" y="6183"/>
                    <a:pt x="2785" y="6183"/>
                    <a:pt x="2772" y="6183"/>
                  </a:cubicBezTo>
                  <a:cubicBezTo>
                    <a:pt x="2768" y="6180"/>
                    <a:pt x="2765" y="6183"/>
                    <a:pt x="2761" y="6183"/>
                  </a:cubicBezTo>
                  <a:lnTo>
                    <a:pt x="2761" y="6183"/>
                  </a:lnTo>
                  <a:lnTo>
                    <a:pt x="2761" y="6183"/>
                  </a:lnTo>
                  <a:cubicBezTo>
                    <a:pt x="2748" y="6183"/>
                    <a:pt x="2738" y="6183"/>
                    <a:pt x="2732" y="6190"/>
                  </a:cubicBezTo>
                  <a:cubicBezTo>
                    <a:pt x="2725" y="6190"/>
                    <a:pt x="2715" y="6190"/>
                    <a:pt x="2708" y="6190"/>
                  </a:cubicBezTo>
                  <a:cubicBezTo>
                    <a:pt x="2708" y="6190"/>
                    <a:pt x="2708" y="6186"/>
                    <a:pt x="2704" y="6186"/>
                  </a:cubicBezTo>
                  <a:cubicBezTo>
                    <a:pt x="2688" y="6180"/>
                    <a:pt x="2671" y="6180"/>
                    <a:pt x="2651" y="6183"/>
                  </a:cubicBezTo>
                  <a:moveTo>
                    <a:pt x="4101" y="5622"/>
                  </a:moveTo>
                  <a:lnTo>
                    <a:pt x="4101" y="5622"/>
                  </a:lnTo>
                  <a:cubicBezTo>
                    <a:pt x="4097" y="5622"/>
                    <a:pt x="4091" y="5622"/>
                    <a:pt x="4084" y="5622"/>
                  </a:cubicBezTo>
                  <a:lnTo>
                    <a:pt x="4081" y="5622"/>
                  </a:lnTo>
                  <a:cubicBezTo>
                    <a:pt x="4087" y="5622"/>
                    <a:pt x="4097" y="5622"/>
                    <a:pt x="4107" y="5622"/>
                  </a:cubicBezTo>
                  <a:cubicBezTo>
                    <a:pt x="4104" y="5622"/>
                    <a:pt x="4104" y="5622"/>
                    <a:pt x="4101" y="5622"/>
                  </a:cubicBezTo>
                  <a:moveTo>
                    <a:pt x="4178" y="5602"/>
                  </a:move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6"/>
                  </a:lnTo>
                  <a:cubicBezTo>
                    <a:pt x="4178" y="5606"/>
                    <a:pt x="4175" y="5606"/>
                    <a:pt x="4175" y="5602"/>
                  </a:cubicBezTo>
                  <a:lnTo>
                    <a:pt x="4178" y="5602"/>
                  </a:lnTo>
                  <a:moveTo>
                    <a:pt x="4249" y="5488"/>
                  </a:moveTo>
                  <a:lnTo>
                    <a:pt x="4249" y="5488"/>
                  </a:lnTo>
                  <a:cubicBezTo>
                    <a:pt x="4245" y="5471"/>
                    <a:pt x="4252" y="5455"/>
                    <a:pt x="4269" y="5445"/>
                  </a:cubicBezTo>
                  <a:cubicBezTo>
                    <a:pt x="4269" y="5451"/>
                    <a:pt x="4269" y="5458"/>
                    <a:pt x="4269" y="5465"/>
                  </a:cubicBezTo>
                  <a:lnTo>
                    <a:pt x="4269" y="5468"/>
                  </a:lnTo>
                  <a:cubicBezTo>
                    <a:pt x="4249" y="5474"/>
                    <a:pt x="4255" y="5491"/>
                    <a:pt x="4252" y="5505"/>
                  </a:cubicBezTo>
                  <a:cubicBezTo>
                    <a:pt x="4252" y="5522"/>
                    <a:pt x="4249" y="5538"/>
                    <a:pt x="4249" y="5555"/>
                  </a:cubicBezTo>
                  <a:cubicBezTo>
                    <a:pt x="4249" y="5555"/>
                    <a:pt x="4249" y="5559"/>
                    <a:pt x="4252" y="5559"/>
                  </a:cubicBezTo>
                  <a:cubicBezTo>
                    <a:pt x="4245" y="5562"/>
                    <a:pt x="4242" y="5565"/>
                    <a:pt x="4239" y="5569"/>
                  </a:cubicBezTo>
                  <a:cubicBezTo>
                    <a:pt x="4235" y="5572"/>
                    <a:pt x="4235" y="5572"/>
                    <a:pt x="4235" y="5572"/>
                  </a:cubicBezTo>
                  <a:cubicBezTo>
                    <a:pt x="4242" y="5545"/>
                    <a:pt x="4252" y="5515"/>
                    <a:pt x="4249" y="5488"/>
                  </a:cubicBezTo>
                  <a:moveTo>
                    <a:pt x="4111" y="5344"/>
                  </a:moveTo>
                  <a:lnTo>
                    <a:pt x="4111" y="5344"/>
                  </a:lnTo>
                  <a:cubicBezTo>
                    <a:pt x="4104" y="5344"/>
                    <a:pt x="4097" y="5344"/>
                    <a:pt x="4087" y="5344"/>
                  </a:cubicBezTo>
                  <a:cubicBezTo>
                    <a:pt x="4081" y="5334"/>
                    <a:pt x="4067" y="5327"/>
                    <a:pt x="4064" y="5317"/>
                  </a:cubicBezTo>
                  <a:cubicBezTo>
                    <a:pt x="4067" y="5317"/>
                    <a:pt x="4071" y="5317"/>
                    <a:pt x="4077" y="5313"/>
                  </a:cubicBezTo>
                  <a:cubicBezTo>
                    <a:pt x="4077" y="5313"/>
                    <a:pt x="4081" y="5313"/>
                    <a:pt x="4081" y="5310"/>
                  </a:cubicBezTo>
                  <a:cubicBezTo>
                    <a:pt x="4091" y="5317"/>
                    <a:pt x="4101" y="5320"/>
                    <a:pt x="4111" y="5320"/>
                  </a:cubicBezTo>
                  <a:cubicBezTo>
                    <a:pt x="4111" y="5327"/>
                    <a:pt x="4107" y="5334"/>
                    <a:pt x="4111" y="5344"/>
                  </a:cubicBezTo>
                  <a:moveTo>
                    <a:pt x="4128" y="5357"/>
                  </a:moveTo>
                  <a:lnTo>
                    <a:pt x="4128" y="5357"/>
                  </a:lnTo>
                  <a:cubicBezTo>
                    <a:pt x="4138" y="5364"/>
                    <a:pt x="4148" y="5367"/>
                    <a:pt x="4158" y="5367"/>
                  </a:cubicBezTo>
                  <a:cubicBezTo>
                    <a:pt x="4154" y="5370"/>
                    <a:pt x="4154" y="5377"/>
                    <a:pt x="4154" y="5381"/>
                  </a:cubicBezTo>
                  <a:cubicBezTo>
                    <a:pt x="4158" y="5381"/>
                    <a:pt x="4158" y="5381"/>
                    <a:pt x="4158" y="5384"/>
                  </a:cubicBezTo>
                  <a:cubicBezTo>
                    <a:pt x="4154" y="5384"/>
                    <a:pt x="4154" y="5384"/>
                    <a:pt x="4151" y="5384"/>
                  </a:cubicBezTo>
                  <a:cubicBezTo>
                    <a:pt x="4138" y="5377"/>
                    <a:pt x="4131" y="5370"/>
                    <a:pt x="4128" y="5357"/>
                  </a:cubicBezTo>
                  <a:moveTo>
                    <a:pt x="3685" y="5548"/>
                  </a:moveTo>
                  <a:lnTo>
                    <a:pt x="3685" y="5548"/>
                  </a:lnTo>
                  <a:cubicBezTo>
                    <a:pt x="3675" y="5548"/>
                    <a:pt x="3668" y="5548"/>
                    <a:pt x="3661" y="5548"/>
                  </a:cubicBezTo>
                  <a:cubicBezTo>
                    <a:pt x="3668" y="5548"/>
                    <a:pt x="3675" y="5548"/>
                    <a:pt x="3685" y="5548"/>
                  </a:cubicBezTo>
                  <a:moveTo>
                    <a:pt x="3853" y="5545"/>
                  </a:moveTo>
                  <a:lnTo>
                    <a:pt x="3853" y="5545"/>
                  </a:lnTo>
                  <a:cubicBezTo>
                    <a:pt x="3812" y="5545"/>
                    <a:pt x="3772" y="5542"/>
                    <a:pt x="3732" y="5548"/>
                  </a:cubicBezTo>
                  <a:cubicBezTo>
                    <a:pt x="3728" y="5552"/>
                    <a:pt x="3725" y="5552"/>
                    <a:pt x="3722" y="5552"/>
                  </a:cubicBezTo>
                  <a:cubicBezTo>
                    <a:pt x="3715" y="5548"/>
                    <a:pt x="3708" y="5548"/>
                    <a:pt x="3701" y="5548"/>
                  </a:cubicBezTo>
                  <a:cubicBezTo>
                    <a:pt x="3722" y="5545"/>
                    <a:pt x="3745" y="5545"/>
                    <a:pt x="3765" y="5538"/>
                  </a:cubicBezTo>
                  <a:lnTo>
                    <a:pt x="3765" y="5538"/>
                  </a:lnTo>
                  <a:cubicBezTo>
                    <a:pt x="3802" y="5538"/>
                    <a:pt x="3843" y="5538"/>
                    <a:pt x="3879" y="5535"/>
                  </a:cubicBezTo>
                  <a:cubicBezTo>
                    <a:pt x="3879" y="5535"/>
                    <a:pt x="3879" y="5532"/>
                    <a:pt x="3883" y="5532"/>
                  </a:cubicBezTo>
                  <a:cubicBezTo>
                    <a:pt x="3886" y="5535"/>
                    <a:pt x="3889" y="5542"/>
                    <a:pt x="3896" y="5542"/>
                  </a:cubicBezTo>
                  <a:cubicBezTo>
                    <a:pt x="3900" y="5545"/>
                    <a:pt x="3900" y="5545"/>
                    <a:pt x="3903" y="5545"/>
                  </a:cubicBezTo>
                  <a:cubicBezTo>
                    <a:pt x="3886" y="5545"/>
                    <a:pt x="3869" y="5545"/>
                    <a:pt x="3853" y="5545"/>
                  </a:cubicBezTo>
                  <a:moveTo>
                    <a:pt x="3943" y="5545"/>
                  </a:moveTo>
                  <a:lnTo>
                    <a:pt x="3943" y="5545"/>
                  </a:lnTo>
                  <a:cubicBezTo>
                    <a:pt x="3963" y="5542"/>
                    <a:pt x="3983" y="5538"/>
                    <a:pt x="4004" y="5538"/>
                  </a:cubicBezTo>
                  <a:cubicBezTo>
                    <a:pt x="3990" y="5542"/>
                    <a:pt x="3973" y="5545"/>
                    <a:pt x="3957" y="5545"/>
                  </a:cubicBezTo>
                  <a:cubicBezTo>
                    <a:pt x="3953" y="5545"/>
                    <a:pt x="3950" y="5545"/>
                    <a:pt x="3943" y="5545"/>
                  </a:cubicBezTo>
                  <a:moveTo>
                    <a:pt x="4077" y="5538"/>
                  </a:moveTo>
                  <a:lnTo>
                    <a:pt x="4077" y="5538"/>
                  </a:lnTo>
                  <a:cubicBezTo>
                    <a:pt x="4087" y="5538"/>
                    <a:pt x="4094" y="5538"/>
                    <a:pt x="4104" y="5538"/>
                  </a:cubicBezTo>
                  <a:cubicBezTo>
                    <a:pt x="4101" y="5538"/>
                    <a:pt x="4097" y="5542"/>
                    <a:pt x="4101" y="5548"/>
                  </a:cubicBezTo>
                  <a:cubicBezTo>
                    <a:pt x="4101" y="5545"/>
                    <a:pt x="4097" y="5545"/>
                    <a:pt x="4097" y="5542"/>
                  </a:cubicBezTo>
                  <a:cubicBezTo>
                    <a:pt x="4091" y="5542"/>
                    <a:pt x="4084" y="5538"/>
                    <a:pt x="4077" y="5538"/>
                  </a:cubicBezTo>
                  <a:moveTo>
                    <a:pt x="2178" y="5813"/>
                  </a:moveTo>
                  <a:lnTo>
                    <a:pt x="2178" y="5813"/>
                  </a:lnTo>
                  <a:moveTo>
                    <a:pt x="1302" y="5841"/>
                  </a:moveTo>
                  <a:lnTo>
                    <a:pt x="1302" y="5841"/>
                  </a:lnTo>
                  <a:cubicBezTo>
                    <a:pt x="1323" y="5837"/>
                    <a:pt x="1343" y="5834"/>
                    <a:pt x="1366" y="5837"/>
                  </a:cubicBezTo>
                  <a:cubicBezTo>
                    <a:pt x="1393" y="5837"/>
                    <a:pt x="1423" y="5834"/>
                    <a:pt x="1454" y="5834"/>
                  </a:cubicBezTo>
                  <a:cubicBezTo>
                    <a:pt x="1383" y="5837"/>
                    <a:pt x="1312" y="5844"/>
                    <a:pt x="1242" y="5847"/>
                  </a:cubicBezTo>
                  <a:cubicBezTo>
                    <a:pt x="1245" y="5847"/>
                    <a:pt x="1245" y="5844"/>
                    <a:pt x="1249" y="5844"/>
                  </a:cubicBezTo>
                  <a:lnTo>
                    <a:pt x="1252" y="5844"/>
                  </a:lnTo>
                  <a:cubicBezTo>
                    <a:pt x="1269" y="5844"/>
                    <a:pt x="1286" y="5844"/>
                    <a:pt x="1302" y="5841"/>
                  </a:cubicBezTo>
                  <a:moveTo>
                    <a:pt x="514" y="5924"/>
                  </a:moveTo>
                  <a:lnTo>
                    <a:pt x="514" y="5924"/>
                  </a:lnTo>
                  <a:lnTo>
                    <a:pt x="517" y="5924"/>
                  </a:lnTo>
                  <a:cubicBezTo>
                    <a:pt x="514" y="5924"/>
                    <a:pt x="514" y="5924"/>
                    <a:pt x="514" y="5924"/>
                  </a:cubicBezTo>
                  <a:moveTo>
                    <a:pt x="1054" y="5861"/>
                  </a:moveTo>
                  <a:lnTo>
                    <a:pt x="1054" y="5861"/>
                  </a:lnTo>
                  <a:cubicBezTo>
                    <a:pt x="1091" y="5857"/>
                    <a:pt x="1128" y="5854"/>
                    <a:pt x="1165" y="5854"/>
                  </a:cubicBezTo>
                  <a:cubicBezTo>
                    <a:pt x="1158" y="5854"/>
                    <a:pt x="1155" y="5857"/>
                    <a:pt x="1151" y="5861"/>
                  </a:cubicBezTo>
                  <a:cubicBezTo>
                    <a:pt x="1148" y="5864"/>
                    <a:pt x="1145" y="5867"/>
                    <a:pt x="1145" y="5867"/>
                  </a:cubicBezTo>
                  <a:cubicBezTo>
                    <a:pt x="1115" y="5867"/>
                    <a:pt x="1084" y="5864"/>
                    <a:pt x="1054" y="5861"/>
                  </a:cubicBezTo>
                  <a:moveTo>
                    <a:pt x="1145" y="5827"/>
                  </a:moveTo>
                  <a:lnTo>
                    <a:pt x="1145" y="5827"/>
                  </a:lnTo>
                  <a:lnTo>
                    <a:pt x="1145" y="5827"/>
                  </a:lnTo>
                  <a:cubicBezTo>
                    <a:pt x="1145" y="5827"/>
                    <a:pt x="1141" y="5827"/>
                    <a:pt x="1138" y="5827"/>
                  </a:cubicBezTo>
                  <a:cubicBezTo>
                    <a:pt x="1141" y="5827"/>
                    <a:pt x="1145" y="5827"/>
                    <a:pt x="1145" y="5827"/>
                  </a:cubicBezTo>
                  <a:moveTo>
                    <a:pt x="1108" y="5934"/>
                  </a:moveTo>
                  <a:lnTo>
                    <a:pt x="1108" y="5934"/>
                  </a:lnTo>
                  <a:lnTo>
                    <a:pt x="1111" y="5934"/>
                  </a:lnTo>
                  <a:cubicBezTo>
                    <a:pt x="1115" y="5938"/>
                    <a:pt x="1118" y="5938"/>
                    <a:pt x="1121" y="5938"/>
                  </a:cubicBezTo>
                  <a:cubicBezTo>
                    <a:pt x="1115" y="5938"/>
                    <a:pt x="1111" y="5938"/>
                    <a:pt x="1108" y="5934"/>
                  </a:cubicBezTo>
                  <a:moveTo>
                    <a:pt x="1752" y="5874"/>
                  </a:moveTo>
                  <a:lnTo>
                    <a:pt x="1752" y="5874"/>
                  </a:lnTo>
                  <a:lnTo>
                    <a:pt x="1752" y="5877"/>
                  </a:lnTo>
                  <a:lnTo>
                    <a:pt x="1752" y="5874"/>
                  </a:lnTo>
                  <a:moveTo>
                    <a:pt x="1742" y="5851"/>
                  </a:moveTo>
                  <a:lnTo>
                    <a:pt x="1742" y="5851"/>
                  </a:lnTo>
                  <a:lnTo>
                    <a:pt x="1742" y="5851"/>
                  </a:lnTo>
                  <a:lnTo>
                    <a:pt x="1742" y="5847"/>
                  </a:lnTo>
                  <a:cubicBezTo>
                    <a:pt x="1742" y="5851"/>
                    <a:pt x="1742" y="5851"/>
                    <a:pt x="1742" y="5851"/>
                  </a:cubicBezTo>
                  <a:moveTo>
                    <a:pt x="1655" y="5830"/>
                  </a:moveTo>
                  <a:lnTo>
                    <a:pt x="1655" y="5830"/>
                  </a:lnTo>
                  <a:cubicBezTo>
                    <a:pt x="1652" y="5830"/>
                    <a:pt x="1652" y="5834"/>
                    <a:pt x="1652" y="5834"/>
                  </a:cubicBezTo>
                  <a:cubicBezTo>
                    <a:pt x="1645" y="5834"/>
                    <a:pt x="1641" y="5834"/>
                    <a:pt x="1635" y="5834"/>
                  </a:cubicBezTo>
                  <a:cubicBezTo>
                    <a:pt x="1615" y="5827"/>
                    <a:pt x="1591" y="5827"/>
                    <a:pt x="1568" y="5827"/>
                  </a:cubicBezTo>
                  <a:cubicBezTo>
                    <a:pt x="1662" y="5820"/>
                    <a:pt x="1752" y="5810"/>
                    <a:pt x="1846" y="5807"/>
                  </a:cubicBezTo>
                  <a:cubicBezTo>
                    <a:pt x="1863" y="5804"/>
                    <a:pt x="1880" y="5800"/>
                    <a:pt x="1893" y="5797"/>
                  </a:cubicBezTo>
                  <a:cubicBezTo>
                    <a:pt x="1893" y="5800"/>
                    <a:pt x="1893" y="5804"/>
                    <a:pt x="1893" y="5810"/>
                  </a:cubicBezTo>
                  <a:cubicBezTo>
                    <a:pt x="1890" y="5810"/>
                    <a:pt x="1890" y="5810"/>
                    <a:pt x="1890" y="5813"/>
                  </a:cubicBezTo>
                  <a:cubicBezTo>
                    <a:pt x="1809" y="5804"/>
                    <a:pt x="1732" y="5810"/>
                    <a:pt x="1655" y="5830"/>
                  </a:cubicBezTo>
                  <a:moveTo>
                    <a:pt x="2178" y="5955"/>
                  </a:moveTo>
                  <a:lnTo>
                    <a:pt x="2178" y="5955"/>
                  </a:lnTo>
                  <a:cubicBezTo>
                    <a:pt x="2178" y="5965"/>
                    <a:pt x="2168" y="5968"/>
                    <a:pt x="2161" y="5965"/>
                  </a:cubicBezTo>
                  <a:cubicBezTo>
                    <a:pt x="2154" y="5961"/>
                    <a:pt x="2144" y="5958"/>
                    <a:pt x="2137" y="5955"/>
                  </a:cubicBezTo>
                  <a:lnTo>
                    <a:pt x="2137" y="5955"/>
                  </a:lnTo>
                  <a:cubicBezTo>
                    <a:pt x="2111" y="5941"/>
                    <a:pt x="2084" y="5931"/>
                    <a:pt x="2064" y="5911"/>
                  </a:cubicBezTo>
                  <a:cubicBezTo>
                    <a:pt x="2060" y="5911"/>
                    <a:pt x="2057" y="5911"/>
                    <a:pt x="2054" y="5914"/>
                  </a:cubicBezTo>
                  <a:cubicBezTo>
                    <a:pt x="2047" y="5921"/>
                    <a:pt x="2040" y="5924"/>
                    <a:pt x="2033" y="5931"/>
                  </a:cubicBezTo>
                  <a:cubicBezTo>
                    <a:pt x="2030" y="5934"/>
                    <a:pt x="2027" y="5938"/>
                    <a:pt x="2023" y="5941"/>
                  </a:cubicBezTo>
                  <a:cubicBezTo>
                    <a:pt x="2017" y="5945"/>
                    <a:pt x="2013" y="5951"/>
                    <a:pt x="2010" y="5955"/>
                  </a:cubicBezTo>
                  <a:cubicBezTo>
                    <a:pt x="2010" y="5958"/>
                    <a:pt x="2007" y="5958"/>
                    <a:pt x="2003" y="5958"/>
                  </a:cubicBezTo>
                  <a:cubicBezTo>
                    <a:pt x="2000" y="5958"/>
                    <a:pt x="2000" y="5961"/>
                    <a:pt x="1996" y="5961"/>
                  </a:cubicBezTo>
                  <a:cubicBezTo>
                    <a:pt x="1990" y="5965"/>
                    <a:pt x="1984" y="5968"/>
                    <a:pt x="1977" y="5975"/>
                  </a:cubicBezTo>
                  <a:lnTo>
                    <a:pt x="1977" y="5975"/>
                  </a:lnTo>
                  <a:cubicBezTo>
                    <a:pt x="1977" y="5975"/>
                    <a:pt x="1974" y="5975"/>
                    <a:pt x="1974" y="5978"/>
                  </a:cubicBezTo>
                  <a:lnTo>
                    <a:pt x="1974" y="5978"/>
                  </a:lnTo>
                  <a:lnTo>
                    <a:pt x="1974" y="5978"/>
                  </a:lnTo>
                  <a:cubicBezTo>
                    <a:pt x="1970" y="5978"/>
                    <a:pt x="1970" y="5978"/>
                    <a:pt x="1970" y="5978"/>
                  </a:cubicBezTo>
                  <a:cubicBezTo>
                    <a:pt x="1967" y="5981"/>
                    <a:pt x="1960" y="5981"/>
                    <a:pt x="1957" y="5978"/>
                  </a:cubicBezTo>
                  <a:lnTo>
                    <a:pt x="1957" y="5978"/>
                  </a:lnTo>
                  <a:cubicBezTo>
                    <a:pt x="1950" y="5985"/>
                    <a:pt x="1940" y="5978"/>
                    <a:pt x="1940" y="5968"/>
                  </a:cubicBezTo>
                  <a:cubicBezTo>
                    <a:pt x="1940" y="5948"/>
                    <a:pt x="1944" y="5931"/>
                    <a:pt x="1947" y="5911"/>
                  </a:cubicBezTo>
                  <a:lnTo>
                    <a:pt x="1947" y="5911"/>
                  </a:lnTo>
                  <a:cubicBezTo>
                    <a:pt x="1947" y="5908"/>
                    <a:pt x="1947" y="5904"/>
                    <a:pt x="1947" y="5901"/>
                  </a:cubicBezTo>
                  <a:cubicBezTo>
                    <a:pt x="1947" y="5898"/>
                    <a:pt x="1947" y="5898"/>
                    <a:pt x="1947" y="5894"/>
                  </a:cubicBezTo>
                  <a:lnTo>
                    <a:pt x="1947" y="5894"/>
                  </a:lnTo>
                  <a:cubicBezTo>
                    <a:pt x="1950" y="5877"/>
                    <a:pt x="1950" y="5861"/>
                    <a:pt x="1950" y="5844"/>
                  </a:cubicBezTo>
                  <a:lnTo>
                    <a:pt x="1950" y="5844"/>
                  </a:lnTo>
                  <a:cubicBezTo>
                    <a:pt x="1950" y="5844"/>
                    <a:pt x="1950" y="5841"/>
                    <a:pt x="1947" y="5841"/>
                  </a:cubicBezTo>
                  <a:lnTo>
                    <a:pt x="1947" y="5841"/>
                  </a:lnTo>
                  <a:cubicBezTo>
                    <a:pt x="1947" y="5841"/>
                    <a:pt x="1950" y="5841"/>
                    <a:pt x="1950" y="5844"/>
                  </a:cubicBezTo>
                  <a:cubicBezTo>
                    <a:pt x="1950" y="5837"/>
                    <a:pt x="1950" y="5834"/>
                    <a:pt x="1950" y="5827"/>
                  </a:cubicBezTo>
                  <a:cubicBezTo>
                    <a:pt x="1947" y="5777"/>
                    <a:pt x="1937" y="5730"/>
                    <a:pt x="1930" y="5683"/>
                  </a:cubicBezTo>
                  <a:cubicBezTo>
                    <a:pt x="1930" y="5679"/>
                    <a:pt x="1930" y="5679"/>
                    <a:pt x="1934" y="5676"/>
                  </a:cubicBezTo>
                  <a:cubicBezTo>
                    <a:pt x="1930" y="5669"/>
                    <a:pt x="1934" y="5663"/>
                    <a:pt x="1944" y="5663"/>
                  </a:cubicBezTo>
                  <a:cubicBezTo>
                    <a:pt x="1980" y="5663"/>
                    <a:pt x="2013" y="5666"/>
                    <a:pt x="2050" y="5666"/>
                  </a:cubicBezTo>
                  <a:cubicBezTo>
                    <a:pt x="2054" y="5666"/>
                    <a:pt x="2057" y="5663"/>
                    <a:pt x="2060" y="5663"/>
                  </a:cubicBezTo>
                  <a:cubicBezTo>
                    <a:pt x="2067" y="5663"/>
                    <a:pt x="2070" y="5659"/>
                    <a:pt x="2070" y="5659"/>
                  </a:cubicBezTo>
                  <a:cubicBezTo>
                    <a:pt x="2090" y="5659"/>
                    <a:pt x="2111" y="5659"/>
                    <a:pt x="2131" y="5649"/>
                  </a:cubicBezTo>
                  <a:cubicBezTo>
                    <a:pt x="2137" y="5649"/>
                    <a:pt x="2137" y="5649"/>
                    <a:pt x="2137" y="5649"/>
                  </a:cubicBezTo>
                  <a:cubicBezTo>
                    <a:pt x="2137" y="5649"/>
                    <a:pt x="2141" y="5649"/>
                    <a:pt x="2141" y="5652"/>
                  </a:cubicBezTo>
                  <a:cubicBezTo>
                    <a:pt x="2141" y="5649"/>
                    <a:pt x="2144" y="5649"/>
                    <a:pt x="2144" y="5649"/>
                  </a:cubicBezTo>
                  <a:cubicBezTo>
                    <a:pt x="2151" y="5649"/>
                    <a:pt x="2157" y="5652"/>
                    <a:pt x="2157" y="5659"/>
                  </a:cubicBezTo>
                  <a:cubicBezTo>
                    <a:pt x="2161" y="5663"/>
                    <a:pt x="2161" y="5669"/>
                    <a:pt x="2161" y="5673"/>
                  </a:cubicBezTo>
                  <a:cubicBezTo>
                    <a:pt x="2168" y="5696"/>
                    <a:pt x="2168" y="5720"/>
                    <a:pt x="2171" y="5743"/>
                  </a:cubicBezTo>
                  <a:cubicBezTo>
                    <a:pt x="2171" y="5756"/>
                    <a:pt x="2171" y="5770"/>
                    <a:pt x="2171" y="5787"/>
                  </a:cubicBezTo>
                  <a:lnTo>
                    <a:pt x="2171" y="5787"/>
                  </a:lnTo>
                  <a:cubicBezTo>
                    <a:pt x="2171" y="5787"/>
                    <a:pt x="2171" y="5790"/>
                    <a:pt x="2174" y="5790"/>
                  </a:cubicBezTo>
                  <a:lnTo>
                    <a:pt x="2174" y="5790"/>
                  </a:lnTo>
                  <a:lnTo>
                    <a:pt x="2174" y="5790"/>
                  </a:lnTo>
                  <a:cubicBezTo>
                    <a:pt x="2174" y="5794"/>
                    <a:pt x="2174" y="5794"/>
                    <a:pt x="2174" y="5797"/>
                  </a:cubicBezTo>
                  <a:cubicBezTo>
                    <a:pt x="2174" y="5800"/>
                    <a:pt x="2174" y="5807"/>
                    <a:pt x="2174" y="5810"/>
                  </a:cubicBezTo>
                  <a:lnTo>
                    <a:pt x="2174" y="5810"/>
                  </a:lnTo>
                  <a:cubicBezTo>
                    <a:pt x="2174" y="5813"/>
                    <a:pt x="2174" y="5820"/>
                    <a:pt x="2174" y="5824"/>
                  </a:cubicBezTo>
                  <a:cubicBezTo>
                    <a:pt x="2174" y="5830"/>
                    <a:pt x="2178" y="5834"/>
                    <a:pt x="2178" y="5837"/>
                  </a:cubicBezTo>
                  <a:cubicBezTo>
                    <a:pt x="2178" y="5844"/>
                    <a:pt x="2178" y="5847"/>
                    <a:pt x="2178" y="5854"/>
                  </a:cubicBezTo>
                  <a:cubicBezTo>
                    <a:pt x="2178" y="5857"/>
                    <a:pt x="2178" y="5861"/>
                    <a:pt x="2178" y="5864"/>
                  </a:cubicBezTo>
                  <a:cubicBezTo>
                    <a:pt x="2178" y="5871"/>
                    <a:pt x="2178" y="5877"/>
                    <a:pt x="2178" y="5884"/>
                  </a:cubicBezTo>
                  <a:lnTo>
                    <a:pt x="2178" y="5888"/>
                  </a:lnTo>
                  <a:cubicBezTo>
                    <a:pt x="2178" y="5894"/>
                    <a:pt x="2178" y="5904"/>
                    <a:pt x="2174" y="5911"/>
                  </a:cubicBezTo>
                  <a:cubicBezTo>
                    <a:pt x="2178" y="5921"/>
                    <a:pt x="2178" y="5928"/>
                    <a:pt x="2178" y="5934"/>
                  </a:cubicBezTo>
                  <a:lnTo>
                    <a:pt x="2178" y="5934"/>
                  </a:lnTo>
                  <a:cubicBezTo>
                    <a:pt x="2178" y="5941"/>
                    <a:pt x="2178" y="5948"/>
                    <a:pt x="2178" y="5955"/>
                  </a:cubicBezTo>
                  <a:moveTo>
                    <a:pt x="2178" y="5813"/>
                  </a:moveTo>
                  <a:lnTo>
                    <a:pt x="2178" y="5813"/>
                  </a:lnTo>
                  <a:lnTo>
                    <a:pt x="2178" y="5813"/>
                  </a:lnTo>
                  <a:lnTo>
                    <a:pt x="2178" y="5813"/>
                  </a:lnTo>
                  <a:cubicBezTo>
                    <a:pt x="2181" y="5813"/>
                    <a:pt x="2181" y="5813"/>
                    <a:pt x="2181" y="5813"/>
                  </a:cubicBezTo>
                  <a:lnTo>
                    <a:pt x="2178" y="5813"/>
                  </a:lnTo>
                  <a:moveTo>
                    <a:pt x="2735" y="5756"/>
                  </a:moveTo>
                  <a:lnTo>
                    <a:pt x="2735" y="5756"/>
                  </a:lnTo>
                  <a:lnTo>
                    <a:pt x="2735" y="5756"/>
                  </a:lnTo>
                  <a:cubicBezTo>
                    <a:pt x="2735" y="5760"/>
                    <a:pt x="2735" y="5760"/>
                    <a:pt x="2738" y="5760"/>
                  </a:cubicBezTo>
                  <a:cubicBezTo>
                    <a:pt x="2735" y="5760"/>
                    <a:pt x="2735" y="5760"/>
                    <a:pt x="2735" y="5756"/>
                  </a:cubicBezTo>
                  <a:moveTo>
                    <a:pt x="3597" y="6126"/>
                  </a:moveTo>
                  <a:lnTo>
                    <a:pt x="3597" y="6126"/>
                  </a:lnTo>
                  <a:moveTo>
                    <a:pt x="3792" y="5666"/>
                  </a:moveTo>
                  <a:lnTo>
                    <a:pt x="3792" y="5666"/>
                  </a:lnTo>
                  <a:cubicBezTo>
                    <a:pt x="3789" y="5669"/>
                    <a:pt x="3789" y="5673"/>
                    <a:pt x="3792" y="5676"/>
                  </a:cubicBezTo>
                  <a:lnTo>
                    <a:pt x="3789" y="5676"/>
                  </a:lnTo>
                  <a:cubicBezTo>
                    <a:pt x="3768" y="5676"/>
                    <a:pt x="3745" y="5676"/>
                    <a:pt x="3725" y="5683"/>
                  </a:cubicBezTo>
                  <a:lnTo>
                    <a:pt x="3725" y="5683"/>
                  </a:lnTo>
                  <a:cubicBezTo>
                    <a:pt x="3722" y="5686"/>
                    <a:pt x="3718" y="5686"/>
                    <a:pt x="3715" y="5686"/>
                  </a:cubicBezTo>
                  <a:cubicBezTo>
                    <a:pt x="3681" y="5689"/>
                    <a:pt x="3644" y="5689"/>
                    <a:pt x="3611" y="5693"/>
                  </a:cubicBezTo>
                  <a:cubicBezTo>
                    <a:pt x="3520" y="5693"/>
                    <a:pt x="3429" y="5703"/>
                    <a:pt x="3339" y="5713"/>
                  </a:cubicBezTo>
                  <a:cubicBezTo>
                    <a:pt x="3215" y="5723"/>
                    <a:pt x="3087" y="5723"/>
                    <a:pt x="2966" y="5740"/>
                  </a:cubicBezTo>
                  <a:cubicBezTo>
                    <a:pt x="2923" y="5740"/>
                    <a:pt x="2879" y="5743"/>
                    <a:pt x="2836" y="5750"/>
                  </a:cubicBezTo>
                  <a:cubicBezTo>
                    <a:pt x="2839" y="5750"/>
                    <a:pt x="2839" y="5750"/>
                    <a:pt x="2839" y="5753"/>
                  </a:cubicBezTo>
                  <a:lnTo>
                    <a:pt x="2839" y="5753"/>
                  </a:lnTo>
                  <a:cubicBezTo>
                    <a:pt x="2836" y="5750"/>
                    <a:pt x="2836" y="5750"/>
                    <a:pt x="2836" y="5750"/>
                  </a:cubicBezTo>
                  <a:cubicBezTo>
                    <a:pt x="2805" y="5753"/>
                    <a:pt x="2775" y="5743"/>
                    <a:pt x="2745" y="5756"/>
                  </a:cubicBez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cubicBezTo>
                    <a:pt x="2742" y="5756"/>
                    <a:pt x="2738" y="5756"/>
                    <a:pt x="2735" y="5756"/>
                  </a:cubicBezTo>
                  <a:cubicBezTo>
                    <a:pt x="2732" y="5753"/>
                    <a:pt x="2725" y="5750"/>
                    <a:pt x="2721" y="5756"/>
                  </a:cubicBezTo>
                  <a:cubicBezTo>
                    <a:pt x="2711" y="5753"/>
                    <a:pt x="2704" y="5756"/>
                    <a:pt x="2694" y="5756"/>
                  </a:cubicBezTo>
                  <a:cubicBezTo>
                    <a:pt x="2674" y="5760"/>
                    <a:pt x="2651" y="5760"/>
                    <a:pt x="2631" y="5760"/>
                  </a:cubicBezTo>
                  <a:lnTo>
                    <a:pt x="2631" y="5760"/>
                  </a:lnTo>
                  <a:lnTo>
                    <a:pt x="2631" y="5760"/>
                  </a:lnTo>
                  <a:cubicBezTo>
                    <a:pt x="2550" y="5753"/>
                    <a:pt x="2470" y="5760"/>
                    <a:pt x="2386" y="5760"/>
                  </a:cubicBezTo>
                  <a:cubicBezTo>
                    <a:pt x="2359" y="5767"/>
                    <a:pt x="2332" y="5753"/>
                    <a:pt x="2305" y="5760"/>
                  </a:cubicBezTo>
                  <a:cubicBezTo>
                    <a:pt x="2285" y="5763"/>
                    <a:pt x="2258" y="5760"/>
                    <a:pt x="2248" y="5777"/>
                  </a:cubicBezTo>
                  <a:cubicBezTo>
                    <a:pt x="2238" y="5780"/>
                    <a:pt x="2228" y="5780"/>
                    <a:pt x="2218" y="5784"/>
                  </a:cubicBezTo>
                  <a:lnTo>
                    <a:pt x="2215" y="5784"/>
                  </a:lnTo>
                  <a:cubicBezTo>
                    <a:pt x="2215" y="5780"/>
                    <a:pt x="2215" y="5777"/>
                    <a:pt x="2211" y="5770"/>
                  </a:cubicBezTo>
                  <a:lnTo>
                    <a:pt x="2208" y="5767"/>
                  </a:lnTo>
                  <a:lnTo>
                    <a:pt x="2211" y="5763"/>
                  </a:lnTo>
                  <a:lnTo>
                    <a:pt x="2215" y="5763"/>
                  </a:lnTo>
                  <a:cubicBezTo>
                    <a:pt x="2218" y="5760"/>
                    <a:pt x="2221" y="5760"/>
                    <a:pt x="2221" y="5756"/>
                  </a:cubicBezTo>
                  <a:cubicBezTo>
                    <a:pt x="2225" y="5756"/>
                    <a:pt x="2228" y="5756"/>
                    <a:pt x="2231" y="5756"/>
                  </a:cubicBezTo>
                  <a:lnTo>
                    <a:pt x="2231" y="5756"/>
                  </a:lnTo>
                  <a:lnTo>
                    <a:pt x="2231" y="5756"/>
                  </a:lnTo>
                  <a:cubicBezTo>
                    <a:pt x="2255" y="5756"/>
                    <a:pt x="2278" y="5763"/>
                    <a:pt x="2298" y="5750"/>
                  </a:cubicBezTo>
                  <a:cubicBezTo>
                    <a:pt x="2308" y="5750"/>
                    <a:pt x="2315" y="5750"/>
                    <a:pt x="2325" y="5750"/>
                  </a:cubicBezTo>
                  <a:cubicBezTo>
                    <a:pt x="2329" y="5750"/>
                    <a:pt x="2332" y="5753"/>
                    <a:pt x="2336" y="5753"/>
                  </a:cubicBezTo>
                  <a:cubicBezTo>
                    <a:pt x="2346" y="5756"/>
                    <a:pt x="2352" y="5756"/>
                    <a:pt x="2362" y="5750"/>
                  </a:cubicBezTo>
                  <a:cubicBezTo>
                    <a:pt x="2456" y="5740"/>
                    <a:pt x="2550" y="5733"/>
                    <a:pt x="2644" y="5723"/>
                  </a:cubicBezTo>
                  <a:cubicBezTo>
                    <a:pt x="2715" y="5723"/>
                    <a:pt x="2782" y="5716"/>
                    <a:pt x="2849" y="5703"/>
                  </a:cubicBezTo>
                  <a:cubicBezTo>
                    <a:pt x="2903" y="5703"/>
                    <a:pt x="2953" y="5709"/>
                    <a:pt x="3003" y="5693"/>
                  </a:cubicBezTo>
                  <a:cubicBezTo>
                    <a:pt x="3097" y="5696"/>
                    <a:pt x="3191" y="5683"/>
                    <a:pt x="3282" y="5669"/>
                  </a:cubicBezTo>
                  <a:cubicBezTo>
                    <a:pt x="3285" y="5669"/>
                    <a:pt x="3285" y="5669"/>
                    <a:pt x="3289" y="5666"/>
                  </a:cubicBezTo>
                  <a:cubicBezTo>
                    <a:pt x="3309" y="5666"/>
                    <a:pt x="3329" y="5666"/>
                    <a:pt x="3346" y="5659"/>
                  </a:cubicBezTo>
                  <a:lnTo>
                    <a:pt x="3346" y="5659"/>
                  </a:lnTo>
                  <a:lnTo>
                    <a:pt x="3346" y="5659"/>
                  </a:lnTo>
                  <a:cubicBezTo>
                    <a:pt x="3356" y="5663"/>
                    <a:pt x="3362" y="5663"/>
                    <a:pt x="3369" y="5659"/>
                  </a:cubicBezTo>
                  <a:cubicBezTo>
                    <a:pt x="3372" y="5659"/>
                    <a:pt x="3376" y="5659"/>
                    <a:pt x="3379" y="5659"/>
                  </a:cubicBezTo>
                  <a:cubicBezTo>
                    <a:pt x="3419" y="5659"/>
                    <a:pt x="3463" y="5663"/>
                    <a:pt x="3500" y="5649"/>
                  </a:cubicBezTo>
                  <a:cubicBezTo>
                    <a:pt x="3550" y="5652"/>
                    <a:pt x="3601" y="5649"/>
                    <a:pt x="3651" y="5639"/>
                  </a:cubicBezTo>
                  <a:cubicBezTo>
                    <a:pt x="3691" y="5642"/>
                    <a:pt x="3735" y="5639"/>
                    <a:pt x="3775" y="5632"/>
                  </a:cubicBezTo>
                  <a:cubicBezTo>
                    <a:pt x="3782" y="5636"/>
                    <a:pt x="3789" y="5632"/>
                    <a:pt x="3796" y="5632"/>
                  </a:cubicBezTo>
                  <a:cubicBezTo>
                    <a:pt x="3802" y="5629"/>
                    <a:pt x="3809" y="5629"/>
                    <a:pt x="3819" y="5629"/>
                  </a:cubicBezTo>
                  <a:cubicBezTo>
                    <a:pt x="3849" y="5629"/>
                    <a:pt x="3883" y="5632"/>
                    <a:pt x="3913" y="5622"/>
                  </a:cubicBezTo>
                  <a:cubicBezTo>
                    <a:pt x="3936" y="5622"/>
                    <a:pt x="3960" y="5622"/>
                    <a:pt x="3987" y="5619"/>
                  </a:cubicBezTo>
                  <a:cubicBezTo>
                    <a:pt x="3997" y="5622"/>
                    <a:pt x="4010" y="5622"/>
                    <a:pt x="4024" y="5622"/>
                  </a:cubicBezTo>
                  <a:cubicBezTo>
                    <a:pt x="4027" y="5622"/>
                    <a:pt x="4030" y="5619"/>
                    <a:pt x="4034" y="5619"/>
                  </a:cubicBezTo>
                  <a:cubicBezTo>
                    <a:pt x="4037" y="5619"/>
                    <a:pt x="4044" y="5619"/>
                    <a:pt x="4047" y="5619"/>
                  </a:cubicBezTo>
                  <a:lnTo>
                    <a:pt x="4050" y="5619"/>
                  </a:lnTo>
                  <a:cubicBezTo>
                    <a:pt x="4040" y="5622"/>
                    <a:pt x="4030" y="5626"/>
                    <a:pt x="4024" y="5629"/>
                  </a:cubicBezTo>
                  <a:cubicBezTo>
                    <a:pt x="4007" y="5639"/>
                    <a:pt x="3983" y="5636"/>
                    <a:pt x="3963" y="5646"/>
                  </a:cubicBezTo>
                  <a:cubicBezTo>
                    <a:pt x="3960" y="5646"/>
                    <a:pt x="3953" y="5642"/>
                    <a:pt x="3950" y="5639"/>
                  </a:cubicBezTo>
                  <a:cubicBezTo>
                    <a:pt x="3893" y="5639"/>
                    <a:pt x="3839" y="5649"/>
                    <a:pt x="3792" y="5666"/>
                  </a:cubicBezTo>
                  <a:moveTo>
                    <a:pt x="3997" y="4951"/>
                  </a:moveTo>
                  <a:lnTo>
                    <a:pt x="3997" y="4951"/>
                  </a:lnTo>
                  <a:lnTo>
                    <a:pt x="3997" y="4951"/>
                  </a:lnTo>
                  <a:lnTo>
                    <a:pt x="3993" y="4951"/>
                  </a:lnTo>
                  <a:cubicBezTo>
                    <a:pt x="3997" y="4951"/>
                    <a:pt x="4000" y="4948"/>
                    <a:pt x="4000" y="4948"/>
                  </a:cubicBezTo>
                  <a:lnTo>
                    <a:pt x="3997" y="4951"/>
                  </a:lnTo>
                  <a:moveTo>
                    <a:pt x="3893" y="4884"/>
                  </a:moveTo>
                  <a:lnTo>
                    <a:pt x="3893" y="4884"/>
                  </a:lnTo>
                  <a:cubicBezTo>
                    <a:pt x="3889" y="4887"/>
                    <a:pt x="3886" y="4887"/>
                    <a:pt x="3883" y="4891"/>
                  </a:cubicBezTo>
                  <a:cubicBezTo>
                    <a:pt x="3883" y="4884"/>
                    <a:pt x="3879" y="4877"/>
                    <a:pt x="3879" y="4874"/>
                  </a:cubicBezTo>
                  <a:lnTo>
                    <a:pt x="3879" y="4874"/>
                  </a:lnTo>
                  <a:cubicBezTo>
                    <a:pt x="3883" y="4877"/>
                    <a:pt x="3900" y="4884"/>
                    <a:pt x="3893" y="4884"/>
                  </a:cubicBezTo>
                  <a:moveTo>
                    <a:pt x="3628" y="4656"/>
                  </a:moveTo>
                  <a:lnTo>
                    <a:pt x="3628" y="4656"/>
                  </a:lnTo>
                  <a:lnTo>
                    <a:pt x="3628" y="4656"/>
                  </a:lnTo>
                  <a:lnTo>
                    <a:pt x="3628" y="4656"/>
                  </a:lnTo>
                  <a:lnTo>
                    <a:pt x="3631" y="4656"/>
                  </a:lnTo>
                  <a:cubicBezTo>
                    <a:pt x="3628" y="4656"/>
                    <a:pt x="3628" y="4656"/>
                    <a:pt x="3628" y="4656"/>
                  </a:cubicBezTo>
                  <a:moveTo>
                    <a:pt x="3675" y="4699"/>
                  </a:moveTo>
                  <a:lnTo>
                    <a:pt x="3675" y="4699"/>
                  </a:lnTo>
                  <a:lnTo>
                    <a:pt x="3678" y="4699"/>
                  </a:lnTo>
                  <a:lnTo>
                    <a:pt x="3678" y="4702"/>
                  </a:lnTo>
                  <a:cubicBezTo>
                    <a:pt x="3675" y="4699"/>
                    <a:pt x="3675" y="4699"/>
                    <a:pt x="3675" y="4699"/>
                  </a:cubicBezTo>
                  <a:moveTo>
                    <a:pt x="3668" y="4696"/>
                  </a:moveTo>
                  <a:lnTo>
                    <a:pt x="3668" y="4696"/>
                  </a:lnTo>
                  <a:lnTo>
                    <a:pt x="3668" y="4696"/>
                  </a:lnTo>
                  <a:cubicBezTo>
                    <a:pt x="3665" y="4696"/>
                    <a:pt x="3665" y="4696"/>
                    <a:pt x="3665" y="4696"/>
                  </a:cubicBezTo>
                  <a:lnTo>
                    <a:pt x="3668" y="4696"/>
                  </a:lnTo>
                  <a:moveTo>
                    <a:pt x="3389" y="4045"/>
                  </a:moveTo>
                  <a:lnTo>
                    <a:pt x="3389" y="4045"/>
                  </a:lnTo>
                  <a:cubicBezTo>
                    <a:pt x="3389" y="4041"/>
                    <a:pt x="3393" y="4041"/>
                    <a:pt x="3393" y="4038"/>
                  </a:cubicBezTo>
                  <a:cubicBezTo>
                    <a:pt x="3393" y="4041"/>
                    <a:pt x="3393" y="4041"/>
                    <a:pt x="3396" y="4041"/>
                  </a:cubicBezTo>
                  <a:cubicBezTo>
                    <a:pt x="3393" y="4041"/>
                    <a:pt x="3393" y="4041"/>
                    <a:pt x="3389" y="4045"/>
                  </a:cubicBezTo>
                  <a:moveTo>
                    <a:pt x="3403" y="4041"/>
                  </a:moveTo>
                  <a:lnTo>
                    <a:pt x="3403" y="4041"/>
                  </a:lnTo>
                  <a:moveTo>
                    <a:pt x="3252" y="4293"/>
                  </a:moveTo>
                  <a:lnTo>
                    <a:pt x="3252" y="4293"/>
                  </a:lnTo>
                  <a:moveTo>
                    <a:pt x="3027" y="4749"/>
                  </a:moveTo>
                  <a:lnTo>
                    <a:pt x="3027" y="4749"/>
                  </a:lnTo>
                  <a:cubicBezTo>
                    <a:pt x="3023" y="4753"/>
                    <a:pt x="3023" y="4753"/>
                    <a:pt x="3023" y="4753"/>
                  </a:cubicBezTo>
                  <a:lnTo>
                    <a:pt x="3023" y="4753"/>
                  </a:lnTo>
                  <a:lnTo>
                    <a:pt x="3023" y="4753"/>
                  </a:lnTo>
                  <a:cubicBezTo>
                    <a:pt x="3023" y="4753"/>
                    <a:pt x="3027" y="4753"/>
                    <a:pt x="3027" y="4749"/>
                  </a:cubicBezTo>
                  <a:moveTo>
                    <a:pt x="3101" y="4763"/>
                  </a:moveTo>
                  <a:lnTo>
                    <a:pt x="3101" y="4763"/>
                  </a:lnTo>
                  <a:lnTo>
                    <a:pt x="3101" y="4763"/>
                  </a:lnTo>
                  <a:cubicBezTo>
                    <a:pt x="3104" y="4766"/>
                    <a:pt x="3104" y="4766"/>
                    <a:pt x="3104" y="4770"/>
                  </a:cubicBezTo>
                  <a:cubicBezTo>
                    <a:pt x="3104" y="4766"/>
                    <a:pt x="3104" y="4766"/>
                    <a:pt x="3101" y="4763"/>
                  </a:cubicBezTo>
                  <a:moveTo>
                    <a:pt x="3403" y="4340"/>
                  </a:moveTo>
                  <a:lnTo>
                    <a:pt x="3403" y="4340"/>
                  </a:lnTo>
                  <a:lnTo>
                    <a:pt x="3406" y="4340"/>
                  </a:lnTo>
                  <a:lnTo>
                    <a:pt x="3403" y="4340"/>
                  </a:lnTo>
                  <a:moveTo>
                    <a:pt x="2631" y="4115"/>
                  </a:moveTo>
                  <a:lnTo>
                    <a:pt x="2631" y="4115"/>
                  </a:lnTo>
                  <a:moveTo>
                    <a:pt x="2503" y="4159"/>
                  </a:moveTo>
                  <a:lnTo>
                    <a:pt x="2503" y="4159"/>
                  </a:lnTo>
                  <a:moveTo>
                    <a:pt x="2698" y="4105"/>
                  </a:moveTo>
                  <a:lnTo>
                    <a:pt x="2698" y="4105"/>
                  </a:lnTo>
                  <a:moveTo>
                    <a:pt x="2215" y="4176"/>
                  </a:moveTo>
                  <a:lnTo>
                    <a:pt x="2215" y="4176"/>
                  </a:lnTo>
                  <a:lnTo>
                    <a:pt x="2215" y="4176"/>
                  </a:lnTo>
                  <a:cubicBezTo>
                    <a:pt x="2211" y="4176"/>
                    <a:pt x="2211" y="4176"/>
                    <a:pt x="2211" y="4176"/>
                  </a:cubicBezTo>
                  <a:lnTo>
                    <a:pt x="2215" y="4176"/>
                  </a:lnTo>
                  <a:moveTo>
                    <a:pt x="1846" y="4296"/>
                  </a:moveTo>
                  <a:lnTo>
                    <a:pt x="1846" y="4296"/>
                  </a:lnTo>
                  <a:cubicBezTo>
                    <a:pt x="1843" y="4300"/>
                    <a:pt x="1843" y="4300"/>
                    <a:pt x="1840" y="4300"/>
                  </a:cubicBezTo>
                  <a:cubicBezTo>
                    <a:pt x="1843" y="4300"/>
                    <a:pt x="1843" y="4296"/>
                    <a:pt x="1846" y="4296"/>
                  </a:cubicBezTo>
                  <a:moveTo>
                    <a:pt x="772" y="4340"/>
                  </a:moveTo>
                  <a:lnTo>
                    <a:pt x="772" y="4340"/>
                  </a:lnTo>
                  <a:lnTo>
                    <a:pt x="772" y="4340"/>
                  </a:lnTo>
                  <a:cubicBezTo>
                    <a:pt x="776" y="4343"/>
                    <a:pt x="776" y="4343"/>
                    <a:pt x="776" y="4343"/>
                  </a:cubicBezTo>
                  <a:cubicBezTo>
                    <a:pt x="776" y="4343"/>
                    <a:pt x="772" y="4343"/>
                    <a:pt x="772" y="4340"/>
                  </a:cubicBezTo>
                  <a:moveTo>
                    <a:pt x="2198" y="4283"/>
                  </a:moveTo>
                  <a:lnTo>
                    <a:pt x="2198" y="4283"/>
                  </a:lnTo>
                  <a:cubicBezTo>
                    <a:pt x="2178" y="4283"/>
                    <a:pt x="2161" y="4283"/>
                    <a:pt x="2144" y="4293"/>
                  </a:cubicBezTo>
                  <a:cubicBezTo>
                    <a:pt x="2141" y="4293"/>
                    <a:pt x="2141" y="4293"/>
                    <a:pt x="2137" y="4296"/>
                  </a:cubicBezTo>
                  <a:cubicBezTo>
                    <a:pt x="2134" y="4293"/>
                    <a:pt x="2127" y="4293"/>
                    <a:pt x="2121" y="4293"/>
                  </a:cubicBezTo>
                  <a:cubicBezTo>
                    <a:pt x="2117" y="4293"/>
                    <a:pt x="2114" y="4293"/>
                    <a:pt x="2111" y="4290"/>
                  </a:cubicBezTo>
                  <a:cubicBezTo>
                    <a:pt x="2097" y="4286"/>
                    <a:pt x="2080" y="4286"/>
                    <a:pt x="2064" y="4290"/>
                  </a:cubicBezTo>
                  <a:cubicBezTo>
                    <a:pt x="2057" y="4290"/>
                    <a:pt x="2054" y="4290"/>
                    <a:pt x="2047" y="4290"/>
                  </a:cubicBezTo>
                  <a:cubicBezTo>
                    <a:pt x="2047" y="4293"/>
                    <a:pt x="2043" y="4293"/>
                    <a:pt x="2040" y="4293"/>
                  </a:cubicBezTo>
                  <a:cubicBezTo>
                    <a:pt x="2030" y="4290"/>
                    <a:pt x="2023" y="4293"/>
                    <a:pt x="2013" y="4296"/>
                  </a:cubicBezTo>
                  <a:lnTo>
                    <a:pt x="2013" y="4296"/>
                  </a:lnTo>
                  <a:cubicBezTo>
                    <a:pt x="2010" y="4296"/>
                    <a:pt x="2010" y="4296"/>
                    <a:pt x="2007" y="4296"/>
                  </a:cubicBezTo>
                  <a:cubicBezTo>
                    <a:pt x="2010" y="4293"/>
                    <a:pt x="2010" y="4290"/>
                    <a:pt x="2013" y="4290"/>
                  </a:cubicBezTo>
                  <a:cubicBezTo>
                    <a:pt x="1986" y="4270"/>
                    <a:pt x="1964" y="4276"/>
                    <a:pt x="1937" y="4286"/>
                  </a:cubicBezTo>
                  <a:cubicBezTo>
                    <a:pt x="1934" y="4290"/>
                    <a:pt x="1934" y="4293"/>
                    <a:pt x="1930" y="4293"/>
                  </a:cubicBezTo>
                  <a:cubicBezTo>
                    <a:pt x="1927" y="4293"/>
                    <a:pt x="1927" y="4293"/>
                    <a:pt x="1927" y="4296"/>
                  </a:cubicBezTo>
                  <a:lnTo>
                    <a:pt x="1927" y="4296"/>
                  </a:lnTo>
                  <a:cubicBezTo>
                    <a:pt x="1923" y="4293"/>
                    <a:pt x="1923" y="4290"/>
                    <a:pt x="1920" y="4286"/>
                  </a:cubicBezTo>
                  <a:cubicBezTo>
                    <a:pt x="1876" y="4290"/>
                    <a:pt x="1833" y="4290"/>
                    <a:pt x="1786" y="4290"/>
                  </a:cubicBezTo>
                  <a:cubicBezTo>
                    <a:pt x="1776" y="4286"/>
                    <a:pt x="1766" y="4283"/>
                    <a:pt x="1756" y="4283"/>
                  </a:cubicBezTo>
                  <a:cubicBezTo>
                    <a:pt x="1749" y="4283"/>
                    <a:pt x="1746" y="4283"/>
                    <a:pt x="1739" y="4283"/>
                  </a:cubicBezTo>
                  <a:cubicBezTo>
                    <a:pt x="1726" y="4283"/>
                    <a:pt x="1715" y="4286"/>
                    <a:pt x="1705" y="4290"/>
                  </a:cubicBezTo>
                  <a:cubicBezTo>
                    <a:pt x="1645" y="4286"/>
                    <a:pt x="1584" y="4286"/>
                    <a:pt x="1521" y="4286"/>
                  </a:cubicBezTo>
                  <a:cubicBezTo>
                    <a:pt x="1537" y="4280"/>
                    <a:pt x="1551" y="4276"/>
                    <a:pt x="1568" y="4276"/>
                  </a:cubicBezTo>
                  <a:cubicBezTo>
                    <a:pt x="1574" y="4273"/>
                    <a:pt x="1584" y="4273"/>
                    <a:pt x="1591" y="4273"/>
                  </a:cubicBezTo>
                  <a:cubicBezTo>
                    <a:pt x="1612" y="4270"/>
                    <a:pt x="1631" y="4266"/>
                    <a:pt x="1652" y="4263"/>
                  </a:cubicBezTo>
                  <a:lnTo>
                    <a:pt x="1652" y="4263"/>
                  </a:lnTo>
                  <a:cubicBezTo>
                    <a:pt x="1675" y="4273"/>
                    <a:pt x="1695" y="4273"/>
                    <a:pt x="1715" y="4259"/>
                  </a:cubicBezTo>
                  <a:cubicBezTo>
                    <a:pt x="1719" y="4259"/>
                    <a:pt x="1719" y="4256"/>
                    <a:pt x="1719" y="4253"/>
                  </a:cubicBezTo>
                  <a:lnTo>
                    <a:pt x="1719" y="4253"/>
                  </a:lnTo>
                  <a:cubicBezTo>
                    <a:pt x="1722" y="4253"/>
                    <a:pt x="1726" y="4253"/>
                    <a:pt x="1729" y="4253"/>
                  </a:cubicBezTo>
                  <a:cubicBezTo>
                    <a:pt x="1752" y="4253"/>
                    <a:pt x="1772" y="4249"/>
                    <a:pt x="1793" y="4243"/>
                  </a:cubicBez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cubicBezTo>
                    <a:pt x="1813" y="4243"/>
                    <a:pt x="1833" y="4246"/>
                    <a:pt x="1846" y="4233"/>
                  </a:cubicBezTo>
                  <a:lnTo>
                    <a:pt x="1846" y="4233"/>
                  </a:lnTo>
                  <a:lnTo>
                    <a:pt x="1846" y="4233"/>
                  </a:lnTo>
                  <a:cubicBezTo>
                    <a:pt x="1850" y="4236"/>
                    <a:pt x="1853" y="4236"/>
                    <a:pt x="1856" y="4236"/>
                  </a:cubicBezTo>
                  <a:cubicBezTo>
                    <a:pt x="1897" y="4236"/>
                    <a:pt x="1937" y="4233"/>
                    <a:pt x="1974" y="4223"/>
                  </a:cubicBezTo>
                  <a:cubicBezTo>
                    <a:pt x="1990" y="4216"/>
                    <a:pt x="2010" y="4223"/>
                    <a:pt x="2023" y="4213"/>
                  </a:cubicBezTo>
                  <a:lnTo>
                    <a:pt x="2023" y="4213"/>
                  </a:lnTo>
                  <a:lnTo>
                    <a:pt x="2023" y="4213"/>
                  </a:lnTo>
                  <a:cubicBezTo>
                    <a:pt x="2067" y="4209"/>
                    <a:pt x="2114" y="4209"/>
                    <a:pt x="2154" y="4196"/>
                  </a:cubicBezTo>
                  <a:lnTo>
                    <a:pt x="2154" y="4196"/>
                  </a:lnTo>
                  <a:cubicBezTo>
                    <a:pt x="2238" y="4186"/>
                    <a:pt x="2329" y="4189"/>
                    <a:pt x="2409" y="4172"/>
                  </a:cubicBezTo>
                  <a:cubicBezTo>
                    <a:pt x="2439" y="4166"/>
                    <a:pt x="2473" y="4172"/>
                    <a:pt x="2503" y="4159"/>
                  </a:cubicBez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cubicBezTo>
                    <a:pt x="2554" y="4159"/>
                    <a:pt x="2604" y="4156"/>
                    <a:pt x="2654" y="4149"/>
                  </a:cubicBezTo>
                  <a:cubicBezTo>
                    <a:pt x="2658" y="4145"/>
                    <a:pt x="2658" y="4142"/>
                    <a:pt x="2654" y="4142"/>
                  </a:cubicBezTo>
                  <a:cubicBezTo>
                    <a:pt x="2658" y="4142"/>
                    <a:pt x="2658" y="4142"/>
                    <a:pt x="2658" y="4142"/>
                  </a:cubicBez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cubicBezTo>
                    <a:pt x="2674" y="4145"/>
                    <a:pt x="2691" y="4142"/>
                    <a:pt x="2708" y="4138"/>
                  </a:cubicBezTo>
                  <a:cubicBezTo>
                    <a:pt x="2711" y="4142"/>
                    <a:pt x="2718" y="4142"/>
                    <a:pt x="2721" y="4138"/>
                  </a:cubicBezTo>
                  <a:lnTo>
                    <a:pt x="2721" y="4138"/>
                  </a:lnTo>
                  <a:cubicBezTo>
                    <a:pt x="2728" y="4138"/>
                    <a:pt x="2738" y="4138"/>
                    <a:pt x="2748" y="4142"/>
                  </a:cubicBezTo>
                  <a:cubicBezTo>
                    <a:pt x="2752" y="4138"/>
                    <a:pt x="2755" y="4138"/>
                    <a:pt x="2758" y="4142"/>
                  </a:cubicBezTo>
                  <a:cubicBezTo>
                    <a:pt x="2761" y="4142"/>
                    <a:pt x="2765" y="4142"/>
                    <a:pt x="2768" y="4142"/>
                  </a:cubicBezTo>
                  <a:cubicBezTo>
                    <a:pt x="2772" y="4142"/>
                    <a:pt x="2772" y="4142"/>
                    <a:pt x="2772" y="4142"/>
                  </a:cubicBezTo>
                  <a:cubicBezTo>
                    <a:pt x="2782" y="4138"/>
                    <a:pt x="2789" y="4138"/>
                    <a:pt x="2795" y="4138"/>
                  </a:cubicBezTo>
                  <a:cubicBezTo>
                    <a:pt x="2802" y="4138"/>
                    <a:pt x="2802" y="4135"/>
                    <a:pt x="2802" y="4135"/>
                  </a:cubicBezTo>
                  <a:lnTo>
                    <a:pt x="2805" y="4135"/>
                  </a:lnTo>
                  <a:cubicBezTo>
                    <a:pt x="2815" y="4135"/>
                    <a:pt x="2829" y="4138"/>
                    <a:pt x="2839" y="4132"/>
                  </a:cubicBezTo>
                  <a:cubicBezTo>
                    <a:pt x="2846" y="4132"/>
                    <a:pt x="2852" y="4132"/>
                    <a:pt x="2862" y="4132"/>
                  </a:cubicBezTo>
                  <a:cubicBezTo>
                    <a:pt x="2889" y="4118"/>
                    <a:pt x="2923" y="4132"/>
                    <a:pt x="2953" y="4122"/>
                  </a:cubicBezTo>
                  <a:cubicBezTo>
                    <a:pt x="2980" y="4105"/>
                    <a:pt x="3017" y="4118"/>
                    <a:pt x="3043" y="4105"/>
                  </a:cubicBez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cubicBezTo>
                    <a:pt x="3090" y="4105"/>
                    <a:pt x="3138" y="4105"/>
                    <a:pt x="3185" y="4105"/>
                  </a:cubicBezTo>
                  <a:cubicBezTo>
                    <a:pt x="3195" y="4125"/>
                    <a:pt x="3208" y="4149"/>
                    <a:pt x="3218" y="4172"/>
                  </a:cubicBezTo>
                  <a:cubicBezTo>
                    <a:pt x="3228" y="4196"/>
                    <a:pt x="3232" y="4219"/>
                    <a:pt x="3211" y="4243"/>
                  </a:cubicBezTo>
                  <a:cubicBezTo>
                    <a:pt x="3198" y="4256"/>
                    <a:pt x="3211" y="4273"/>
                    <a:pt x="3198" y="4290"/>
                  </a:cubicBezTo>
                  <a:cubicBezTo>
                    <a:pt x="3198" y="4293"/>
                    <a:pt x="3198" y="4300"/>
                    <a:pt x="3198" y="4306"/>
                  </a:cubicBezTo>
                  <a:cubicBezTo>
                    <a:pt x="3181" y="4317"/>
                    <a:pt x="3171" y="4330"/>
                    <a:pt x="3178" y="4347"/>
                  </a:cubicBezTo>
                  <a:cubicBezTo>
                    <a:pt x="3181" y="4350"/>
                    <a:pt x="3185" y="4353"/>
                    <a:pt x="3185" y="4353"/>
                  </a:cubicBezTo>
                  <a:cubicBezTo>
                    <a:pt x="3185" y="4357"/>
                    <a:pt x="3185" y="4357"/>
                    <a:pt x="3185" y="4357"/>
                  </a:cubicBezTo>
                  <a:lnTo>
                    <a:pt x="3185" y="4357"/>
                  </a:lnTo>
                  <a:cubicBezTo>
                    <a:pt x="3185" y="4360"/>
                    <a:pt x="3181" y="4360"/>
                    <a:pt x="3178" y="4363"/>
                  </a:cubicBezTo>
                  <a:cubicBezTo>
                    <a:pt x="3175" y="4370"/>
                    <a:pt x="3171" y="4374"/>
                    <a:pt x="3171" y="4377"/>
                  </a:cubicBezTo>
                  <a:cubicBezTo>
                    <a:pt x="3168" y="4377"/>
                    <a:pt x="3164" y="4374"/>
                    <a:pt x="3161" y="4370"/>
                  </a:cubicBezTo>
                  <a:cubicBezTo>
                    <a:pt x="3164" y="4367"/>
                    <a:pt x="3164" y="4363"/>
                    <a:pt x="3161" y="4360"/>
                  </a:cubicBezTo>
                  <a:cubicBezTo>
                    <a:pt x="3161" y="4357"/>
                    <a:pt x="3161" y="4357"/>
                    <a:pt x="3158" y="4353"/>
                  </a:cubicBezTo>
                  <a:cubicBezTo>
                    <a:pt x="3158" y="4347"/>
                    <a:pt x="3151" y="4343"/>
                    <a:pt x="3148" y="4340"/>
                  </a:cubicBezTo>
                  <a:cubicBezTo>
                    <a:pt x="3148" y="4333"/>
                    <a:pt x="3144" y="4327"/>
                    <a:pt x="3131" y="4327"/>
                  </a:cubicBezTo>
                  <a:lnTo>
                    <a:pt x="3131" y="4327"/>
                  </a:lnTo>
                  <a:lnTo>
                    <a:pt x="3131" y="4323"/>
                  </a:lnTo>
                  <a:lnTo>
                    <a:pt x="3131" y="4323"/>
                  </a:lnTo>
                  <a:lnTo>
                    <a:pt x="3131" y="4323"/>
                  </a:lnTo>
                  <a:cubicBezTo>
                    <a:pt x="3128" y="4320"/>
                    <a:pt x="3124" y="4317"/>
                    <a:pt x="3124" y="4313"/>
                  </a:cubicBezTo>
                  <a:lnTo>
                    <a:pt x="3121" y="4310"/>
                  </a:lnTo>
                  <a:cubicBezTo>
                    <a:pt x="3124" y="4306"/>
                    <a:pt x="3124" y="4306"/>
                    <a:pt x="3124" y="4303"/>
                  </a:cubicBezTo>
                  <a:cubicBezTo>
                    <a:pt x="3121" y="4283"/>
                    <a:pt x="3101" y="4273"/>
                    <a:pt x="3081" y="4263"/>
                  </a:cubicBezTo>
                  <a:cubicBezTo>
                    <a:pt x="3081" y="4259"/>
                    <a:pt x="3081" y="4259"/>
                    <a:pt x="3081" y="4259"/>
                  </a:cubicBezTo>
                  <a:cubicBezTo>
                    <a:pt x="3064" y="4253"/>
                    <a:pt x="3060" y="4239"/>
                    <a:pt x="3040" y="4233"/>
                  </a:cubicBezTo>
                  <a:cubicBezTo>
                    <a:pt x="3043" y="4233"/>
                    <a:pt x="3043" y="4233"/>
                    <a:pt x="3043" y="4233"/>
                  </a:cubicBezTo>
                  <a:cubicBezTo>
                    <a:pt x="3037" y="4226"/>
                    <a:pt x="3023" y="4229"/>
                    <a:pt x="3017" y="4223"/>
                  </a:cubicBezTo>
                  <a:lnTo>
                    <a:pt x="3017" y="4223"/>
                  </a:lnTo>
                  <a:cubicBezTo>
                    <a:pt x="3003" y="4216"/>
                    <a:pt x="2993" y="4216"/>
                    <a:pt x="2980" y="4223"/>
                  </a:cubicBezTo>
                  <a:cubicBezTo>
                    <a:pt x="2980" y="4229"/>
                    <a:pt x="2976" y="4236"/>
                    <a:pt x="2986" y="4239"/>
                  </a:cubicBezTo>
                  <a:cubicBezTo>
                    <a:pt x="3033" y="4253"/>
                    <a:pt x="3057" y="4276"/>
                    <a:pt x="3081" y="4303"/>
                  </a:cubicBezTo>
                  <a:cubicBezTo>
                    <a:pt x="3084" y="4310"/>
                    <a:pt x="3090" y="4313"/>
                    <a:pt x="3097" y="4313"/>
                  </a:cubicBezTo>
                  <a:lnTo>
                    <a:pt x="3097" y="4313"/>
                  </a:lnTo>
                  <a:cubicBezTo>
                    <a:pt x="3097" y="4317"/>
                    <a:pt x="3101" y="4317"/>
                    <a:pt x="3104" y="4317"/>
                  </a:cubicBezTo>
                  <a:cubicBezTo>
                    <a:pt x="3101" y="4323"/>
                    <a:pt x="3101" y="4330"/>
                    <a:pt x="3111" y="4333"/>
                  </a:cubicBezTo>
                  <a:cubicBezTo>
                    <a:pt x="3111" y="4333"/>
                    <a:pt x="3114" y="4333"/>
                    <a:pt x="3118" y="4337"/>
                  </a:cubicBezTo>
                  <a:cubicBezTo>
                    <a:pt x="3138" y="4363"/>
                    <a:pt x="3154" y="4390"/>
                    <a:pt x="3171" y="4417"/>
                  </a:cubicBezTo>
                  <a:lnTo>
                    <a:pt x="3171" y="4417"/>
                  </a:lnTo>
                  <a:lnTo>
                    <a:pt x="3171" y="4417"/>
                  </a:lnTo>
                  <a:cubicBezTo>
                    <a:pt x="3171" y="4424"/>
                    <a:pt x="3171" y="4434"/>
                    <a:pt x="3175" y="4444"/>
                  </a:cubicBezTo>
                  <a:cubicBezTo>
                    <a:pt x="3171" y="4444"/>
                    <a:pt x="3171" y="4444"/>
                    <a:pt x="3171" y="4444"/>
                  </a:cubicBezTo>
                  <a:cubicBezTo>
                    <a:pt x="3171" y="4448"/>
                    <a:pt x="3171" y="4448"/>
                    <a:pt x="3171" y="4448"/>
                  </a:cubicBezTo>
                  <a:lnTo>
                    <a:pt x="3171" y="4448"/>
                  </a:lnTo>
                  <a:cubicBezTo>
                    <a:pt x="3168" y="4454"/>
                    <a:pt x="3161" y="4457"/>
                    <a:pt x="3158" y="4461"/>
                  </a:cubicBezTo>
                  <a:cubicBezTo>
                    <a:pt x="3161" y="4461"/>
                    <a:pt x="3161" y="4461"/>
                    <a:pt x="3164" y="4461"/>
                  </a:cubicBezTo>
                  <a:lnTo>
                    <a:pt x="3164" y="4461"/>
                  </a:lnTo>
                  <a:lnTo>
                    <a:pt x="3164" y="4464"/>
                  </a:lnTo>
                  <a:cubicBezTo>
                    <a:pt x="3161" y="4467"/>
                    <a:pt x="3158" y="4471"/>
                    <a:pt x="3158" y="4478"/>
                  </a:cubicBezTo>
                  <a:cubicBezTo>
                    <a:pt x="3154" y="4478"/>
                    <a:pt x="3151" y="4481"/>
                    <a:pt x="3151" y="4484"/>
                  </a:cubicBezTo>
                  <a:lnTo>
                    <a:pt x="3151" y="4488"/>
                  </a:lnTo>
                  <a:cubicBezTo>
                    <a:pt x="3148" y="4484"/>
                    <a:pt x="3148" y="4481"/>
                    <a:pt x="3144" y="4478"/>
                  </a:cubicBezTo>
                  <a:cubicBezTo>
                    <a:pt x="3114" y="4431"/>
                    <a:pt x="3107" y="4377"/>
                    <a:pt x="3057" y="4337"/>
                  </a:cubicBezTo>
                  <a:cubicBezTo>
                    <a:pt x="3050" y="4333"/>
                    <a:pt x="3043" y="4330"/>
                    <a:pt x="3037" y="4327"/>
                  </a:cubicBezTo>
                  <a:cubicBezTo>
                    <a:pt x="3023" y="4317"/>
                    <a:pt x="3000" y="4310"/>
                    <a:pt x="2980" y="4303"/>
                  </a:cubicBezTo>
                  <a:lnTo>
                    <a:pt x="2980" y="4303"/>
                  </a:lnTo>
                  <a:cubicBezTo>
                    <a:pt x="2953" y="4293"/>
                    <a:pt x="2929" y="4300"/>
                    <a:pt x="2906" y="4306"/>
                  </a:cubicBezTo>
                  <a:cubicBezTo>
                    <a:pt x="2903" y="4306"/>
                    <a:pt x="2899" y="4306"/>
                    <a:pt x="2896" y="4306"/>
                  </a:cubicBezTo>
                  <a:cubicBezTo>
                    <a:pt x="2889" y="4306"/>
                    <a:pt x="2879" y="4306"/>
                    <a:pt x="2872" y="4310"/>
                  </a:cubicBezTo>
                  <a:cubicBezTo>
                    <a:pt x="2869" y="4310"/>
                    <a:pt x="2866" y="4313"/>
                    <a:pt x="2862" y="4313"/>
                  </a:cubicBezTo>
                  <a:lnTo>
                    <a:pt x="2862" y="4313"/>
                  </a:lnTo>
                  <a:lnTo>
                    <a:pt x="2859" y="4313"/>
                  </a:lnTo>
                  <a:lnTo>
                    <a:pt x="2856" y="4313"/>
                  </a:lnTo>
                  <a:lnTo>
                    <a:pt x="2852" y="4313"/>
                  </a:lnTo>
                  <a:cubicBezTo>
                    <a:pt x="2849" y="4310"/>
                    <a:pt x="2849" y="4310"/>
                    <a:pt x="2849" y="4310"/>
                  </a:cubicBezTo>
                  <a:cubicBezTo>
                    <a:pt x="2846" y="4310"/>
                    <a:pt x="2842" y="4310"/>
                    <a:pt x="2839" y="4310"/>
                  </a:cubicBezTo>
                  <a:lnTo>
                    <a:pt x="2839" y="4310"/>
                  </a:lnTo>
                  <a:cubicBezTo>
                    <a:pt x="2832" y="4313"/>
                    <a:pt x="2825" y="4313"/>
                    <a:pt x="2819" y="4310"/>
                  </a:cubicBezTo>
                  <a:cubicBezTo>
                    <a:pt x="2815" y="4310"/>
                    <a:pt x="2812" y="4310"/>
                    <a:pt x="2812" y="4310"/>
                  </a:cubicBezTo>
                  <a:cubicBezTo>
                    <a:pt x="2765" y="4300"/>
                    <a:pt x="2718" y="4306"/>
                    <a:pt x="2668" y="4306"/>
                  </a:cubicBezTo>
                  <a:cubicBezTo>
                    <a:pt x="2661" y="4306"/>
                    <a:pt x="2654" y="4303"/>
                    <a:pt x="2647" y="4303"/>
                  </a:cubicBezTo>
                  <a:cubicBezTo>
                    <a:pt x="2644" y="4303"/>
                    <a:pt x="2644" y="4303"/>
                    <a:pt x="2641" y="4303"/>
                  </a:cubicBezTo>
                  <a:cubicBezTo>
                    <a:pt x="2641" y="4303"/>
                    <a:pt x="2641" y="4300"/>
                    <a:pt x="2641" y="4296"/>
                  </a:cubicBezTo>
                  <a:cubicBezTo>
                    <a:pt x="2624" y="4283"/>
                    <a:pt x="2604" y="4283"/>
                    <a:pt x="2580" y="4283"/>
                  </a:cubicBezTo>
                  <a:cubicBezTo>
                    <a:pt x="2453" y="4283"/>
                    <a:pt x="2325" y="4283"/>
                    <a:pt x="2198" y="4283"/>
                  </a:cubicBezTo>
                  <a:moveTo>
                    <a:pt x="2621" y="4330"/>
                  </a:moveTo>
                  <a:lnTo>
                    <a:pt x="2621" y="4330"/>
                  </a:lnTo>
                  <a:lnTo>
                    <a:pt x="2621" y="4330"/>
                  </a:lnTo>
                  <a:lnTo>
                    <a:pt x="2621" y="4330"/>
                  </a:lnTo>
                  <a:cubicBezTo>
                    <a:pt x="2617" y="4333"/>
                    <a:pt x="2617" y="4333"/>
                    <a:pt x="2617" y="4337"/>
                  </a:cubicBezTo>
                  <a:cubicBezTo>
                    <a:pt x="2617" y="4333"/>
                    <a:pt x="2617" y="4333"/>
                    <a:pt x="2621" y="4330"/>
                  </a:cubicBezTo>
                  <a:moveTo>
                    <a:pt x="2503" y="4746"/>
                  </a:moveTo>
                  <a:lnTo>
                    <a:pt x="2503" y="4746"/>
                  </a:lnTo>
                  <a:cubicBezTo>
                    <a:pt x="2486" y="4753"/>
                    <a:pt x="2466" y="4753"/>
                    <a:pt x="2446" y="4753"/>
                  </a:cubicBezTo>
                  <a:cubicBezTo>
                    <a:pt x="2463" y="4749"/>
                    <a:pt x="2483" y="4749"/>
                    <a:pt x="2503" y="4746"/>
                  </a:cubicBezTo>
                  <a:moveTo>
                    <a:pt x="1819" y="4803"/>
                  </a:moveTo>
                  <a:lnTo>
                    <a:pt x="1819" y="4803"/>
                  </a:lnTo>
                  <a:cubicBezTo>
                    <a:pt x="1819" y="4806"/>
                    <a:pt x="1819" y="4806"/>
                    <a:pt x="1819" y="4806"/>
                  </a:cubicBezTo>
                  <a:lnTo>
                    <a:pt x="1819" y="4806"/>
                  </a:lnTo>
                  <a:lnTo>
                    <a:pt x="1819" y="4803"/>
                  </a:lnTo>
                  <a:moveTo>
                    <a:pt x="1977" y="4780"/>
                  </a:moveTo>
                  <a:lnTo>
                    <a:pt x="1977" y="4780"/>
                  </a:lnTo>
                  <a:cubicBezTo>
                    <a:pt x="1974" y="4783"/>
                    <a:pt x="1970" y="4787"/>
                    <a:pt x="1970" y="4790"/>
                  </a:cubicBezTo>
                  <a:lnTo>
                    <a:pt x="1970" y="4790"/>
                  </a:lnTo>
                  <a:cubicBezTo>
                    <a:pt x="1960" y="4790"/>
                    <a:pt x="1954" y="4790"/>
                    <a:pt x="1947" y="4790"/>
                  </a:cubicBezTo>
                  <a:lnTo>
                    <a:pt x="1944" y="4790"/>
                  </a:lnTo>
                  <a:cubicBezTo>
                    <a:pt x="1920" y="4780"/>
                    <a:pt x="1893" y="4780"/>
                    <a:pt x="1866" y="4780"/>
                  </a:cubicBezTo>
                  <a:cubicBezTo>
                    <a:pt x="1870" y="4780"/>
                    <a:pt x="1873" y="4780"/>
                    <a:pt x="1876" y="4777"/>
                  </a:cubicBezTo>
                  <a:cubicBezTo>
                    <a:pt x="1910" y="4777"/>
                    <a:pt x="1944" y="4780"/>
                    <a:pt x="1977" y="4780"/>
                  </a:cubicBezTo>
                  <a:cubicBezTo>
                    <a:pt x="1980" y="4780"/>
                    <a:pt x="1980" y="4780"/>
                    <a:pt x="1984" y="4780"/>
                  </a:cubicBezTo>
                  <a:cubicBezTo>
                    <a:pt x="1980" y="4780"/>
                    <a:pt x="1980" y="4780"/>
                    <a:pt x="1977" y="4780"/>
                  </a:cubicBezTo>
                  <a:moveTo>
                    <a:pt x="1715" y="4793"/>
                  </a:moveTo>
                  <a:lnTo>
                    <a:pt x="1715" y="4793"/>
                  </a:lnTo>
                  <a:cubicBezTo>
                    <a:pt x="1732" y="4790"/>
                    <a:pt x="1752" y="4787"/>
                    <a:pt x="1766" y="4777"/>
                  </a:cubicBezTo>
                  <a:cubicBezTo>
                    <a:pt x="1769" y="4780"/>
                    <a:pt x="1772" y="4780"/>
                    <a:pt x="1779" y="4780"/>
                  </a:cubicBezTo>
                  <a:cubicBezTo>
                    <a:pt x="1789" y="4777"/>
                    <a:pt x="1799" y="4780"/>
                    <a:pt x="1809" y="4780"/>
                  </a:cubicBezTo>
                  <a:cubicBezTo>
                    <a:pt x="1816" y="4780"/>
                    <a:pt x="1823" y="4780"/>
                    <a:pt x="1826" y="4780"/>
                  </a:cubicBezTo>
                  <a:cubicBezTo>
                    <a:pt x="1830" y="4780"/>
                    <a:pt x="1830" y="4780"/>
                    <a:pt x="1833" y="4780"/>
                  </a:cubicBezTo>
                  <a:cubicBezTo>
                    <a:pt x="1836" y="4780"/>
                    <a:pt x="1840" y="4780"/>
                    <a:pt x="1843" y="4780"/>
                  </a:cubicBezTo>
                  <a:cubicBezTo>
                    <a:pt x="1826" y="4780"/>
                    <a:pt x="1806" y="4783"/>
                    <a:pt x="1789" y="4787"/>
                  </a:cubicBezTo>
                  <a:cubicBezTo>
                    <a:pt x="1783" y="4790"/>
                    <a:pt x="1779" y="4793"/>
                    <a:pt x="1776" y="4796"/>
                  </a:cubicBezTo>
                  <a:cubicBezTo>
                    <a:pt x="1779" y="4800"/>
                    <a:pt x="1779" y="4800"/>
                    <a:pt x="1779" y="4800"/>
                  </a:cubicBezTo>
                  <a:lnTo>
                    <a:pt x="1779" y="4800"/>
                  </a:lnTo>
                  <a:lnTo>
                    <a:pt x="1779" y="4803"/>
                  </a:lnTo>
                  <a:lnTo>
                    <a:pt x="1779" y="4803"/>
                  </a:lnTo>
                  <a:cubicBezTo>
                    <a:pt x="1776" y="4803"/>
                    <a:pt x="1772" y="4803"/>
                    <a:pt x="1766" y="4803"/>
                  </a:cubicBezTo>
                  <a:cubicBezTo>
                    <a:pt x="1762" y="4803"/>
                    <a:pt x="1759" y="4803"/>
                    <a:pt x="1756" y="4803"/>
                  </a:cubicBezTo>
                  <a:cubicBezTo>
                    <a:pt x="1749" y="4803"/>
                    <a:pt x="1746" y="4803"/>
                    <a:pt x="1742" y="4803"/>
                  </a:cubicBezTo>
                  <a:cubicBezTo>
                    <a:pt x="1736" y="4803"/>
                    <a:pt x="1732" y="4803"/>
                    <a:pt x="1729" y="4803"/>
                  </a:cubicBezTo>
                  <a:cubicBezTo>
                    <a:pt x="1726" y="4803"/>
                    <a:pt x="1719" y="4803"/>
                    <a:pt x="1715" y="4803"/>
                  </a:cubicBezTo>
                  <a:cubicBezTo>
                    <a:pt x="1705" y="4800"/>
                    <a:pt x="1699" y="4800"/>
                    <a:pt x="1689" y="4803"/>
                  </a:cubicBezTo>
                  <a:cubicBezTo>
                    <a:pt x="1669" y="4803"/>
                    <a:pt x="1645" y="4803"/>
                    <a:pt x="1625" y="4800"/>
                  </a:cubicBezTo>
                  <a:cubicBezTo>
                    <a:pt x="1601" y="4806"/>
                    <a:pt x="1574" y="4803"/>
                    <a:pt x="1551" y="4803"/>
                  </a:cubicBezTo>
                  <a:cubicBezTo>
                    <a:pt x="1551" y="4800"/>
                    <a:pt x="1551" y="4800"/>
                    <a:pt x="1551" y="4800"/>
                  </a:cubicBezTo>
                  <a:lnTo>
                    <a:pt x="1551" y="4796"/>
                  </a:lnTo>
                  <a:lnTo>
                    <a:pt x="1554" y="4796"/>
                  </a:lnTo>
                  <a:cubicBezTo>
                    <a:pt x="1564" y="4800"/>
                    <a:pt x="1574" y="4800"/>
                    <a:pt x="1581" y="4796"/>
                  </a:cubicBezTo>
                  <a:lnTo>
                    <a:pt x="1584" y="4796"/>
                  </a:lnTo>
                  <a:cubicBezTo>
                    <a:pt x="1598" y="4796"/>
                    <a:pt x="1612" y="4796"/>
                    <a:pt x="1625" y="4796"/>
                  </a:cubicBezTo>
                  <a:cubicBezTo>
                    <a:pt x="1628" y="4796"/>
                    <a:pt x="1635" y="4796"/>
                    <a:pt x="1641" y="4796"/>
                  </a:cubicBezTo>
                  <a:cubicBezTo>
                    <a:pt x="1665" y="4796"/>
                    <a:pt x="1692" y="4796"/>
                    <a:pt x="1715" y="4793"/>
                  </a:cubicBezTo>
                  <a:moveTo>
                    <a:pt x="1058" y="4830"/>
                  </a:moveTo>
                  <a:lnTo>
                    <a:pt x="1058" y="4830"/>
                  </a:lnTo>
                  <a:moveTo>
                    <a:pt x="944" y="4830"/>
                  </a:moveTo>
                  <a:lnTo>
                    <a:pt x="944" y="4830"/>
                  </a:lnTo>
                  <a:lnTo>
                    <a:pt x="944" y="4830"/>
                  </a:lnTo>
                  <a:cubicBezTo>
                    <a:pt x="947" y="4834"/>
                    <a:pt x="950" y="4837"/>
                    <a:pt x="950" y="4840"/>
                  </a:cubicBezTo>
                  <a:cubicBezTo>
                    <a:pt x="950" y="4837"/>
                    <a:pt x="947" y="4834"/>
                    <a:pt x="944" y="4830"/>
                  </a:cubicBezTo>
                  <a:moveTo>
                    <a:pt x="1635" y="4813"/>
                  </a:moveTo>
                  <a:lnTo>
                    <a:pt x="1635" y="4813"/>
                  </a:lnTo>
                  <a:lnTo>
                    <a:pt x="1635" y="4813"/>
                  </a:lnTo>
                  <a:lnTo>
                    <a:pt x="1635" y="4813"/>
                  </a:lnTo>
                  <a:cubicBezTo>
                    <a:pt x="1638" y="4813"/>
                    <a:pt x="1638" y="4813"/>
                    <a:pt x="1638" y="4813"/>
                  </a:cubicBezTo>
                  <a:lnTo>
                    <a:pt x="1638" y="4813"/>
                  </a:lnTo>
                  <a:lnTo>
                    <a:pt x="1635" y="4813"/>
                  </a:lnTo>
                  <a:moveTo>
                    <a:pt x="1182" y="4806"/>
                  </a:moveTo>
                  <a:lnTo>
                    <a:pt x="1182" y="4806"/>
                  </a:lnTo>
                  <a:cubicBezTo>
                    <a:pt x="1219" y="4806"/>
                    <a:pt x="1252" y="4806"/>
                    <a:pt x="1289" y="4806"/>
                  </a:cubicBezTo>
                  <a:cubicBezTo>
                    <a:pt x="1293" y="4806"/>
                    <a:pt x="1293" y="4803"/>
                    <a:pt x="1296" y="4803"/>
                  </a:cubicBezTo>
                  <a:cubicBezTo>
                    <a:pt x="1296" y="4806"/>
                    <a:pt x="1296" y="4806"/>
                    <a:pt x="1296" y="4806"/>
                  </a:cubicBezTo>
                  <a:lnTo>
                    <a:pt x="1299" y="4810"/>
                  </a:lnTo>
                  <a:cubicBezTo>
                    <a:pt x="1269" y="4810"/>
                    <a:pt x="1242" y="4810"/>
                    <a:pt x="1212" y="4813"/>
                  </a:cubicBezTo>
                  <a:lnTo>
                    <a:pt x="1212" y="4813"/>
                  </a:lnTo>
                  <a:cubicBezTo>
                    <a:pt x="1178" y="4813"/>
                    <a:pt x="1145" y="4813"/>
                    <a:pt x="1111" y="4813"/>
                  </a:cubicBezTo>
                  <a:cubicBezTo>
                    <a:pt x="1105" y="4813"/>
                    <a:pt x="1098" y="4813"/>
                    <a:pt x="1091" y="4810"/>
                  </a:cubicBezTo>
                  <a:cubicBezTo>
                    <a:pt x="1108" y="4810"/>
                    <a:pt x="1121" y="4806"/>
                    <a:pt x="1135" y="4806"/>
                  </a:cubicBezTo>
                  <a:cubicBezTo>
                    <a:pt x="1141" y="4806"/>
                    <a:pt x="1148" y="4806"/>
                    <a:pt x="1155" y="4806"/>
                  </a:cubicBezTo>
                  <a:cubicBezTo>
                    <a:pt x="1162" y="4806"/>
                    <a:pt x="1172" y="4806"/>
                    <a:pt x="1182" y="4806"/>
                  </a:cubicBezTo>
                  <a:moveTo>
                    <a:pt x="2094" y="4787"/>
                  </a:moveTo>
                  <a:lnTo>
                    <a:pt x="2094" y="4787"/>
                  </a:lnTo>
                  <a:cubicBezTo>
                    <a:pt x="2080" y="4790"/>
                    <a:pt x="2067" y="4790"/>
                    <a:pt x="2057" y="4790"/>
                  </a:cubicBezTo>
                  <a:cubicBezTo>
                    <a:pt x="2050" y="4787"/>
                    <a:pt x="2047" y="4787"/>
                    <a:pt x="2040" y="4790"/>
                  </a:cubicBezTo>
                  <a:cubicBezTo>
                    <a:pt x="2036" y="4790"/>
                    <a:pt x="2033" y="4790"/>
                    <a:pt x="2030" y="4790"/>
                  </a:cubicBezTo>
                  <a:cubicBezTo>
                    <a:pt x="2027" y="4790"/>
                    <a:pt x="2023" y="4787"/>
                    <a:pt x="2020" y="4787"/>
                  </a:cubicBezTo>
                  <a:cubicBezTo>
                    <a:pt x="2017" y="4787"/>
                    <a:pt x="2013" y="4787"/>
                    <a:pt x="2013" y="4783"/>
                  </a:cubicBezTo>
                  <a:cubicBezTo>
                    <a:pt x="2007" y="4780"/>
                    <a:pt x="2003" y="4780"/>
                    <a:pt x="2000" y="4780"/>
                  </a:cubicBezTo>
                  <a:cubicBezTo>
                    <a:pt x="2017" y="4780"/>
                    <a:pt x="2033" y="4780"/>
                    <a:pt x="2050" y="4780"/>
                  </a:cubicBezTo>
                  <a:cubicBezTo>
                    <a:pt x="2080" y="4780"/>
                    <a:pt x="2107" y="4777"/>
                    <a:pt x="2137" y="4777"/>
                  </a:cubicBezTo>
                  <a:lnTo>
                    <a:pt x="2134" y="4777"/>
                  </a:lnTo>
                  <a:cubicBezTo>
                    <a:pt x="2121" y="4780"/>
                    <a:pt x="2107" y="4783"/>
                    <a:pt x="2094" y="4787"/>
                  </a:cubicBezTo>
                  <a:moveTo>
                    <a:pt x="2285" y="4763"/>
                  </a:moveTo>
                  <a:lnTo>
                    <a:pt x="2285" y="4763"/>
                  </a:lnTo>
                  <a:cubicBezTo>
                    <a:pt x="2275" y="4763"/>
                    <a:pt x="2265" y="4763"/>
                    <a:pt x="2258" y="4766"/>
                  </a:cubicBezTo>
                  <a:cubicBezTo>
                    <a:pt x="2238" y="4770"/>
                    <a:pt x="2218" y="4773"/>
                    <a:pt x="2198" y="4773"/>
                  </a:cubicBezTo>
                  <a:cubicBezTo>
                    <a:pt x="2211" y="4770"/>
                    <a:pt x="2225" y="4766"/>
                    <a:pt x="2241" y="4766"/>
                  </a:cubicBezTo>
                  <a:cubicBezTo>
                    <a:pt x="2248" y="4766"/>
                    <a:pt x="2255" y="4766"/>
                    <a:pt x="2258" y="4763"/>
                  </a:cubicBezTo>
                  <a:cubicBezTo>
                    <a:pt x="2288" y="4756"/>
                    <a:pt x="2315" y="4760"/>
                    <a:pt x="2346" y="4760"/>
                  </a:cubicBezTo>
                  <a:cubicBezTo>
                    <a:pt x="2365" y="4760"/>
                    <a:pt x="2386" y="4760"/>
                    <a:pt x="2403" y="4756"/>
                  </a:cubicBezTo>
                  <a:lnTo>
                    <a:pt x="2406" y="4756"/>
                  </a:lnTo>
                  <a:cubicBezTo>
                    <a:pt x="2403" y="4756"/>
                    <a:pt x="2399" y="4756"/>
                    <a:pt x="2396" y="4756"/>
                  </a:cubicBezTo>
                  <a:cubicBezTo>
                    <a:pt x="2362" y="4766"/>
                    <a:pt x="2322" y="4760"/>
                    <a:pt x="2285" y="4763"/>
                  </a:cubicBezTo>
                  <a:moveTo>
                    <a:pt x="2882" y="4739"/>
                  </a:moveTo>
                  <a:lnTo>
                    <a:pt x="2882" y="4739"/>
                  </a:lnTo>
                  <a:cubicBezTo>
                    <a:pt x="2782" y="4746"/>
                    <a:pt x="2681" y="4743"/>
                    <a:pt x="2580" y="4743"/>
                  </a:cubicBezTo>
                  <a:cubicBezTo>
                    <a:pt x="2607" y="4739"/>
                    <a:pt x="2634" y="4743"/>
                    <a:pt x="2661" y="4739"/>
                  </a:cubicBezTo>
                  <a:cubicBezTo>
                    <a:pt x="2718" y="4733"/>
                    <a:pt x="2782" y="4739"/>
                    <a:pt x="2836" y="4716"/>
                  </a:cubicBezTo>
                  <a:cubicBezTo>
                    <a:pt x="2836" y="4713"/>
                    <a:pt x="2836" y="4713"/>
                    <a:pt x="2839" y="4709"/>
                  </a:cubicBezTo>
                  <a:cubicBezTo>
                    <a:pt x="2846" y="4709"/>
                    <a:pt x="2852" y="4709"/>
                    <a:pt x="2862" y="4709"/>
                  </a:cubicBezTo>
                  <a:cubicBezTo>
                    <a:pt x="2862" y="4709"/>
                    <a:pt x="2866" y="4713"/>
                    <a:pt x="2866" y="4716"/>
                  </a:cubicBezTo>
                  <a:cubicBezTo>
                    <a:pt x="2893" y="4723"/>
                    <a:pt x="2923" y="4733"/>
                    <a:pt x="2950" y="4733"/>
                  </a:cubicBezTo>
                  <a:cubicBezTo>
                    <a:pt x="2953" y="4733"/>
                    <a:pt x="2956" y="4733"/>
                    <a:pt x="2956" y="4733"/>
                  </a:cubicBezTo>
                  <a:cubicBezTo>
                    <a:pt x="2963" y="4739"/>
                    <a:pt x="2966" y="4743"/>
                    <a:pt x="2976" y="4746"/>
                  </a:cubicBezTo>
                  <a:cubicBezTo>
                    <a:pt x="2946" y="4743"/>
                    <a:pt x="2916" y="4739"/>
                    <a:pt x="2882" y="4739"/>
                  </a:cubicBezTo>
                  <a:moveTo>
                    <a:pt x="3329" y="4834"/>
                  </a:moveTo>
                  <a:lnTo>
                    <a:pt x="3329" y="4834"/>
                  </a:lnTo>
                  <a:lnTo>
                    <a:pt x="3332" y="4834"/>
                  </a:lnTo>
                  <a:lnTo>
                    <a:pt x="3329" y="4834"/>
                  </a:lnTo>
                  <a:moveTo>
                    <a:pt x="3406" y="4830"/>
                  </a:moveTo>
                  <a:lnTo>
                    <a:pt x="3406" y="4830"/>
                  </a:lnTo>
                  <a:cubicBezTo>
                    <a:pt x="3413" y="4830"/>
                    <a:pt x="3419" y="4827"/>
                    <a:pt x="3426" y="4827"/>
                  </a:cubicBezTo>
                  <a:cubicBezTo>
                    <a:pt x="3429" y="4823"/>
                    <a:pt x="3429" y="4823"/>
                    <a:pt x="3429" y="4823"/>
                  </a:cubicBezTo>
                  <a:cubicBezTo>
                    <a:pt x="3429" y="4827"/>
                    <a:pt x="3429" y="4830"/>
                    <a:pt x="3429" y="4834"/>
                  </a:cubicBezTo>
                  <a:cubicBezTo>
                    <a:pt x="3426" y="4834"/>
                    <a:pt x="3423" y="4830"/>
                    <a:pt x="3423" y="4830"/>
                  </a:cubicBezTo>
                  <a:cubicBezTo>
                    <a:pt x="3416" y="4830"/>
                    <a:pt x="3413" y="4830"/>
                    <a:pt x="3406" y="4830"/>
                  </a:cubicBezTo>
                  <a:moveTo>
                    <a:pt x="3171" y="5126"/>
                  </a:moveTo>
                  <a:lnTo>
                    <a:pt x="3171" y="5126"/>
                  </a:lnTo>
                  <a:cubicBezTo>
                    <a:pt x="3158" y="5129"/>
                    <a:pt x="3144" y="5132"/>
                    <a:pt x="3131" y="5135"/>
                  </a:cubicBezTo>
                  <a:cubicBezTo>
                    <a:pt x="3090" y="5135"/>
                    <a:pt x="3047" y="5135"/>
                    <a:pt x="3007" y="5135"/>
                  </a:cubicBezTo>
                  <a:lnTo>
                    <a:pt x="3007" y="5135"/>
                  </a:lnTo>
                  <a:lnTo>
                    <a:pt x="3007" y="5135"/>
                  </a:lnTo>
                  <a:cubicBezTo>
                    <a:pt x="2997" y="5132"/>
                    <a:pt x="2986" y="5132"/>
                    <a:pt x="2980" y="5126"/>
                  </a:cubicBezTo>
                  <a:lnTo>
                    <a:pt x="2980" y="5126"/>
                  </a:lnTo>
                  <a:lnTo>
                    <a:pt x="2980" y="5126"/>
                  </a:lnTo>
                  <a:cubicBezTo>
                    <a:pt x="2983" y="5126"/>
                    <a:pt x="2986" y="5126"/>
                    <a:pt x="2990" y="5122"/>
                  </a:cubicBezTo>
                  <a:cubicBezTo>
                    <a:pt x="3037" y="5132"/>
                    <a:pt x="3077" y="5109"/>
                    <a:pt x="3121" y="5116"/>
                  </a:cubicBezTo>
                  <a:cubicBezTo>
                    <a:pt x="3164" y="5105"/>
                    <a:pt x="3211" y="5109"/>
                    <a:pt x="3252" y="5088"/>
                  </a:cubicBezTo>
                  <a:cubicBezTo>
                    <a:pt x="3289" y="5085"/>
                    <a:pt x="3322" y="5075"/>
                    <a:pt x="3356" y="5062"/>
                  </a:cubicBezTo>
                  <a:cubicBezTo>
                    <a:pt x="3359" y="5062"/>
                    <a:pt x="3362" y="5062"/>
                    <a:pt x="3366" y="5058"/>
                  </a:cubicBezTo>
                  <a:cubicBezTo>
                    <a:pt x="3369" y="5058"/>
                    <a:pt x="3376" y="5058"/>
                    <a:pt x="3379" y="5058"/>
                  </a:cubicBezTo>
                  <a:lnTo>
                    <a:pt x="3379" y="5058"/>
                  </a:lnTo>
                  <a:lnTo>
                    <a:pt x="3379" y="5058"/>
                  </a:lnTo>
                  <a:cubicBezTo>
                    <a:pt x="3383" y="5058"/>
                    <a:pt x="3389" y="5058"/>
                    <a:pt x="3393" y="5058"/>
                  </a:cubicBezTo>
                  <a:lnTo>
                    <a:pt x="3393" y="5058"/>
                  </a:lnTo>
                  <a:lnTo>
                    <a:pt x="3393" y="5058"/>
                  </a:lnTo>
                  <a:cubicBezTo>
                    <a:pt x="3419" y="5062"/>
                    <a:pt x="3450" y="5065"/>
                    <a:pt x="3480" y="5068"/>
                  </a:cubicBezTo>
                  <a:cubicBezTo>
                    <a:pt x="3504" y="5052"/>
                    <a:pt x="3510" y="5031"/>
                    <a:pt x="3510" y="5008"/>
                  </a:cubicBezTo>
                  <a:lnTo>
                    <a:pt x="3510" y="5008"/>
                  </a:lnTo>
                  <a:cubicBezTo>
                    <a:pt x="3534" y="4944"/>
                    <a:pt x="3524" y="4884"/>
                    <a:pt x="3487" y="4827"/>
                  </a:cubicBezTo>
                  <a:lnTo>
                    <a:pt x="3487" y="4827"/>
                  </a:lnTo>
                  <a:cubicBezTo>
                    <a:pt x="3477" y="4806"/>
                    <a:pt x="3457" y="4793"/>
                    <a:pt x="3443" y="4773"/>
                  </a:cubicBezTo>
                  <a:cubicBezTo>
                    <a:pt x="3423" y="4756"/>
                    <a:pt x="3406" y="4739"/>
                    <a:pt x="3386" y="4723"/>
                  </a:cubicBezTo>
                  <a:cubicBezTo>
                    <a:pt x="3369" y="4713"/>
                    <a:pt x="3356" y="4689"/>
                    <a:pt x="3325" y="4709"/>
                  </a:cubicBezTo>
                  <a:lnTo>
                    <a:pt x="3325" y="4709"/>
                  </a:lnTo>
                  <a:cubicBezTo>
                    <a:pt x="3289" y="4719"/>
                    <a:pt x="3252" y="4729"/>
                    <a:pt x="3211" y="4729"/>
                  </a:cubicBezTo>
                  <a:cubicBezTo>
                    <a:pt x="3211" y="4726"/>
                    <a:pt x="3208" y="4726"/>
                    <a:pt x="3205" y="4723"/>
                  </a:cubicBezTo>
                  <a:cubicBezTo>
                    <a:pt x="3198" y="4719"/>
                    <a:pt x="3185" y="4719"/>
                    <a:pt x="3178" y="4713"/>
                  </a:cubicBezTo>
                  <a:cubicBezTo>
                    <a:pt x="3175" y="4709"/>
                    <a:pt x="3175" y="4702"/>
                    <a:pt x="3175" y="4699"/>
                  </a:cubicBezTo>
                  <a:cubicBezTo>
                    <a:pt x="3175" y="4686"/>
                    <a:pt x="3175" y="4676"/>
                    <a:pt x="3181" y="4666"/>
                  </a:cubicBezTo>
                  <a:cubicBezTo>
                    <a:pt x="3181" y="4662"/>
                    <a:pt x="3185" y="4659"/>
                    <a:pt x="3185" y="4656"/>
                  </a:cubicBezTo>
                  <a:cubicBezTo>
                    <a:pt x="3185" y="4649"/>
                    <a:pt x="3188" y="4639"/>
                    <a:pt x="3188" y="4632"/>
                  </a:cubicBezTo>
                  <a:cubicBezTo>
                    <a:pt x="3195" y="4609"/>
                    <a:pt x="3195" y="4582"/>
                    <a:pt x="3201" y="4558"/>
                  </a:cubicBezTo>
                  <a:cubicBezTo>
                    <a:pt x="3215" y="4484"/>
                    <a:pt x="3235" y="4410"/>
                    <a:pt x="3238" y="4333"/>
                  </a:cubicBezTo>
                  <a:cubicBezTo>
                    <a:pt x="3245" y="4327"/>
                    <a:pt x="3248" y="4320"/>
                    <a:pt x="3262" y="4323"/>
                  </a:cubicBezTo>
                  <a:cubicBezTo>
                    <a:pt x="3265" y="4350"/>
                    <a:pt x="3285" y="4374"/>
                    <a:pt x="3299" y="4397"/>
                  </a:cubicBezTo>
                  <a:cubicBezTo>
                    <a:pt x="3309" y="4427"/>
                    <a:pt x="3322" y="4457"/>
                    <a:pt x="3352" y="4481"/>
                  </a:cubicBezTo>
                  <a:cubicBezTo>
                    <a:pt x="3366" y="4515"/>
                    <a:pt x="3386" y="4545"/>
                    <a:pt x="3403" y="4575"/>
                  </a:cubicBezTo>
                  <a:cubicBezTo>
                    <a:pt x="3406" y="4592"/>
                    <a:pt x="3416" y="4605"/>
                    <a:pt x="3429" y="4619"/>
                  </a:cubicBezTo>
                  <a:cubicBezTo>
                    <a:pt x="3429" y="4632"/>
                    <a:pt x="3440" y="4639"/>
                    <a:pt x="3453" y="4649"/>
                  </a:cubicBezTo>
                  <a:cubicBezTo>
                    <a:pt x="3463" y="4666"/>
                    <a:pt x="3483" y="4679"/>
                    <a:pt x="3483" y="4699"/>
                  </a:cubicBezTo>
                  <a:cubicBezTo>
                    <a:pt x="3497" y="4713"/>
                    <a:pt x="3500" y="4726"/>
                    <a:pt x="3507" y="4736"/>
                  </a:cubicBezTo>
                  <a:cubicBezTo>
                    <a:pt x="3520" y="4746"/>
                    <a:pt x="3507" y="4760"/>
                    <a:pt x="3520" y="4766"/>
                  </a:cubicBezTo>
                  <a:cubicBezTo>
                    <a:pt x="3524" y="4770"/>
                    <a:pt x="3527" y="4773"/>
                    <a:pt x="3527" y="4777"/>
                  </a:cubicBezTo>
                  <a:cubicBezTo>
                    <a:pt x="3517" y="4770"/>
                    <a:pt x="3510" y="4760"/>
                    <a:pt x="3497" y="4756"/>
                  </a:cubicBezTo>
                  <a:lnTo>
                    <a:pt x="3497" y="4756"/>
                  </a:lnTo>
                  <a:cubicBezTo>
                    <a:pt x="3490" y="4753"/>
                    <a:pt x="3487" y="4749"/>
                    <a:pt x="3483" y="4746"/>
                  </a:cubicBezTo>
                  <a:cubicBezTo>
                    <a:pt x="3480" y="4739"/>
                    <a:pt x="3473" y="4736"/>
                    <a:pt x="3470" y="4729"/>
                  </a:cubicBezTo>
                  <a:cubicBezTo>
                    <a:pt x="3467" y="4726"/>
                    <a:pt x="3460" y="4723"/>
                    <a:pt x="3457" y="4719"/>
                  </a:cubicBezTo>
                  <a:cubicBezTo>
                    <a:pt x="3446" y="4713"/>
                    <a:pt x="3440" y="4709"/>
                    <a:pt x="3423" y="4699"/>
                  </a:cubicBezTo>
                  <a:cubicBezTo>
                    <a:pt x="3426" y="4729"/>
                    <a:pt x="3467" y="4739"/>
                    <a:pt x="3470" y="4763"/>
                  </a:cubicBezTo>
                  <a:cubicBezTo>
                    <a:pt x="3493" y="4773"/>
                    <a:pt x="3497" y="4793"/>
                    <a:pt x="3517" y="4803"/>
                  </a:cubicBezTo>
                  <a:lnTo>
                    <a:pt x="3517" y="4803"/>
                  </a:lnTo>
                  <a:cubicBezTo>
                    <a:pt x="3520" y="4806"/>
                    <a:pt x="3520" y="4810"/>
                    <a:pt x="3524" y="4810"/>
                  </a:cubicBezTo>
                  <a:cubicBezTo>
                    <a:pt x="3524" y="4817"/>
                    <a:pt x="3524" y="4820"/>
                    <a:pt x="3530" y="4820"/>
                  </a:cubicBezTo>
                  <a:lnTo>
                    <a:pt x="3530" y="4820"/>
                  </a:lnTo>
                  <a:cubicBezTo>
                    <a:pt x="3534" y="4837"/>
                    <a:pt x="3540" y="4854"/>
                    <a:pt x="3557" y="4867"/>
                  </a:cubicBezTo>
                  <a:lnTo>
                    <a:pt x="3557" y="4867"/>
                  </a:lnTo>
                  <a:cubicBezTo>
                    <a:pt x="3561" y="4870"/>
                    <a:pt x="3561" y="4870"/>
                    <a:pt x="3561" y="4874"/>
                  </a:cubicBezTo>
                  <a:cubicBezTo>
                    <a:pt x="3561" y="4877"/>
                    <a:pt x="3561" y="4881"/>
                    <a:pt x="3561" y="4887"/>
                  </a:cubicBezTo>
                  <a:cubicBezTo>
                    <a:pt x="3561" y="4891"/>
                    <a:pt x="3564" y="4897"/>
                    <a:pt x="3567" y="4901"/>
                  </a:cubicBezTo>
                  <a:cubicBezTo>
                    <a:pt x="3577" y="4907"/>
                    <a:pt x="3574" y="4911"/>
                    <a:pt x="3567" y="4914"/>
                  </a:cubicBezTo>
                  <a:cubicBezTo>
                    <a:pt x="3567" y="4917"/>
                    <a:pt x="3567" y="4924"/>
                    <a:pt x="3567" y="4927"/>
                  </a:cubicBezTo>
                  <a:cubicBezTo>
                    <a:pt x="3571" y="4941"/>
                    <a:pt x="3571" y="4951"/>
                    <a:pt x="3564" y="4964"/>
                  </a:cubicBezTo>
                  <a:cubicBezTo>
                    <a:pt x="3564" y="4971"/>
                    <a:pt x="3561" y="4978"/>
                    <a:pt x="3561" y="4981"/>
                  </a:cubicBezTo>
                  <a:cubicBezTo>
                    <a:pt x="3561" y="4991"/>
                    <a:pt x="3557" y="4998"/>
                    <a:pt x="3557" y="5005"/>
                  </a:cubicBezTo>
                  <a:cubicBezTo>
                    <a:pt x="3554" y="5008"/>
                    <a:pt x="3554" y="5011"/>
                    <a:pt x="3550" y="5015"/>
                  </a:cubicBezTo>
                  <a:cubicBezTo>
                    <a:pt x="3547" y="5018"/>
                    <a:pt x="3544" y="5025"/>
                    <a:pt x="3544" y="5028"/>
                  </a:cubicBezTo>
                  <a:cubicBezTo>
                    <a:pt x="3540" y="5031"/>
                    <a:pt x="3537" y="5035"/>
                    <a:pt x="3537" y="5035"/>
                  </a:cubicBezTo>
                  <a:cubicBezTo>
                    <a:pt x="3534" y="5042"/>
                    <a:pt x="3530" y="5045"/>
                    <a:pt x="3530" y="5048"/>
                  </a:cubicBezTo>
                  <a:cubicBezTo>
                    <a:pt x="3527" y="5052"/>
                    <a:pt x="3527" y="5052"/>
                    <a:pt x="3524" y="5055"/>
                  </a:cubicBezTo>
                  <a:cubicBezTo>
                    <a:pt x="3524" y="5058"/>
                    <a:pt x="3520" y="5062"/>
                    <a:pt x="3517" y="5062"/>
                  </a:cubicBezTo>
                  <a:lnTo>
                    <a:pt x="3514" y="5068"/>
                  </a:lnTo>
                  <a:cubicBezTo>
                    <a:pt x="3514" y="5068"/>
                    <a:pt x="3510" y="5072"/>
                    <a:pt x="3510" y="5075"/>
                  </a:cubicBezTo>
                  <a:lnTo>
                    <a:pt x="3507" y="5075"/>
                  </a:lnTo>
                  <a:lnTo>
                    <a:pt x="3504" y="5075"/>
                  </a:lnTo>
                  <a:cubicBezTo>
                    <a:pt x="3500" y="5075"/>
                    <a:pt x="3493" y="5075"/>
                    <a:pt x="3487" y="5078"/>
                  </a:cubicBezTo>
                  <a:cubicBezTo>
                    <a:pt x="3467" y="5092"/>
                    <a:pt x="3440" y="5092"/>
                    <a:pt x="3416" y="5095"/>
                  </a:cubicBezTo>
                  <a:cubicBezTo>
                    <a:pt x="3400" y="5095"/>
                    <a:pt x="3379" y="5095"/>
                    <a:pt x="3369" y="5105"/>
                  </a:cubicBezTo>
                  <a:cubicBezTo>
                    <a:pt x="3366" y="5105"/>
                    <a:pt x="3366" y="5105"/>
                    <a:pt x="3362" y="5105"/>
                  </a:cubicBezTo>
                  <a:cubicBezTo>
                    <a:pt x="3319" y="5112"/>
                    <a:pt x="3275" y="5112"/>
                    <a:pt x="3232" y="5116"/>
                  </a:cubicBezTo>
                  <a:cubicBezTo>
                    <a:pt x="3211" y="5119"/>
                    <a:pt x="3191" y="5122"/>
                    <a:pt x="3171" y="5126"/>
                  </a:cubicBezTo>
                  <a:moveTo>
                    <a:pt x="3587" y="4793"/>
                  </a:moveTo>
                  <a:lnTo>
                    <a:pt x="3587" y="4793"/>
                  </a:lnTo>
                  <a:lnTo>
                    <a:pt x="3587" y="4793"/>
                  </a:lnTo>
                  <a:lnTo>
                    <a:pt x="3584" y="4793"/>
                  </a:lnTo>
                  <a:lnTo>
                    <a:pt x="3584" y="4793"/>
                  </a:lnTo>
                  <a:lnTo>
                    <a:pt x="3584" y="4793"/>
                  </a:lnTo>
                  <a:cubicBezTo>
                    <a:pt x="3587" y="4793"/>
                    <a:pt x="3587" y="4793"/>
                    <a:pt x="3587" y="4793"/>
                  </a:cubicBezTo>
                  <a:moveTo>
                    <a:pt x="3678" y="4051"/>
                  </a:moveTo>
                  <a:lnTo>
                    <a:pt x="3678" y="4051"/>
                  </a:lnTo>
                  <a:cubicBezTo>
                    <a:pt x="3681" y="4051"/>
                    <a:pt x="3685" y="4055"/>
                    <a:pt x="3688" y="4055"/>
                  </a:cubicBezTo>
                  <a:cubicBezTo>
                    <a:pt x="3688" y="4055"/>
                    <a:pt x="3685" y="4055"/>
                    <a:pt x="3681" y="4055"/>
                  </a:cubicBezTo>
                  <a:lnTo>
                    <a:pt x="3678" y="4051"/>
                  </a:lnTo>
                  <a:moveTo>
                    <a:pt x="4024" y="3662"/>
                  </a:moveTo>
                  <a:lnTo>
                    <a:pt x="4024" y="3662"/>
                  </a:lnTo>
                  <a:cubicBezTo>
                    <a:pt x="4020" y="3662"/>
                    <a:pt x="4017" y="3659"/>
                    <a:pt x="4017" y="3659"/>
                  </a:cubicBezTo>
                  <a:cubicBezTo>
                    <a:pt x="4020" y="3659"/>
                    <a:pt x="4020" y="3659"/>
                    <a:pt x="4024" y="3659"/>
                  </a:cubicBezTo>
                  <a:lnTo>
                    <a:pt x="4024" y="3662"/>
                  </a:lnTo>
                  <a:moveTo>
                    <a:pt x="2476" y="3467"/>
                  </a:moveTo>
                  <a:lnTo>
                    <a:pt x="2476" y="3467"/>
                  </a:ln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3" y="3471"/>
                  </a:lnTo>
                  <a:cubicBezTo>
                    <a:pt x="2473" y="3471"/>
                    <a:pt x="2476" y="3471"/>
                    <a:pt x="2476" y="3467"/>
                  </a:cubicBezTo>
                  <a:moveTo>
                    <a:pt x="2476" y="3467"/>
                  </a:move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6" y="3467"/>
                  </a:lnTo>
                  <a:moveTo>
                    <a:pt x="2466" y="3494"/>
                  </a:moveTo>
                  <a:lnTo>
                    <a:pt x="2466" y="3494"/>
                  </a:lnTo>
                  <a:cubicBezTo>
                    <a:pt x="2423" y="3504"/>
                    <a:pt x="2382" y="3501"/>
                    <a:pt x="2339" y="3504"/>
                  </a:cubicBezTo>
                  <a:cubicBezTo>
                    <a:pt x="2379" y="3498"/>
                    <a:pt x="2423" y="3504"/>
                    <a:pt x="2466" y="3494"/>
                  </a:cubicBezTo>
                  <a:moveTo>
                    <a:pt x="2832" y="3491"/>
                  </a:moveTo>
                  <a:lnTo>
                    <a:pt x="2832" y="3491"/>
                  </a:lnTo>
                  <a:cubicBezTo>
                    <a:pt x="2802" y="3498"/>
                    <a:pt x="2765" y="3488"/>
                    <a:pt x="2735" y="3501"/>
                  </a:cubicBezTo>
                  <a:cubicBezTo>
                    <a:pt x="2735" y="3504"/>
                    <a:pt x="2732" y="3504"/>
                    <a:pt x="2732" y="3508"/>
                  </a:cubicBezTo>
                  <a:cubicBezTo>
                    <a:pt x="2728" y="3508"/>
                    <a:pt x="2725" y="3508"/>
                    <a:pt x="2725" y="3508"/>
                  </a:cubicBezTo>
                  <a:cubicBezTo>
                    <a:pt x="2715" y="3504"/>
                    <a:pt x="2704" y="3504"/>
                    <a:pt x="2694" y="3501"/>
                  </a:cubicBezTo>
                  <a:cubicBezTo>
                    <a:pt x="2688" y="3501"/>
                    <a:pt x="2684" y="3501"/>
                    <a:pt x="2678" y="3501"/>
                  </a:cubicBezTo>
                  <a:cubicBezTo>
                    <a:pt x="2658" y="3504"/>
                    <a:pt x="2641" y="3498"/>
                    <a:pt x="2624" y="3494"/>
                  </a:cubicBezTo>
                  <a:cubicBezTo>
                    <a:pt x="2570" y="3491"/>
                    <a:pt x="2517" y="3491"/>
                    <a:pt x="2466" y="3494"/>
                  </a:cubicBezTo>
                  <a:lnTo>
                    <a:pt x="2466" y="3494"/>
                  </a:lnTo>
                  <a:cubicBezTo>
                    <a:pt x="2473" y="3494"/>
                    <a:pt x="2476" y="3491"/>
                    <a:pt x="2480" y="3488"/>
                  </a:cubicBezTo>
                  <a:cubicBezTo>
                    <a:pt x="2527" y="3481"/>
                    <a:pt x="2570" y="3484"/>
                    <a:pt x="2617" y="3488"/>
                  </a:cubicBezTo>
                  <a:cubicBezTo>
                    <a:pt x="2671" y="3474"/>
                    <a:pt x="2725" y="3474"/>
                    <a:pt x="2779" y="3471"/>
                  </a:cubicBezTo>
                  <a:cubicBezTo>
                    <a:pt x="2792" y="3467"/>
                    <a:pt x="2805" y="3467"/>
                    <a:pt x="2815" y="3460"/>
                  </a:cubicBezTo>
                  <a:lnTo>
                    <a:pt x="2815" y="3460"/>
                  </a:lnTo>
                  <a:cubicBezTo>
                    <a:pt x="2859" y="3460"/>
                    <a:pt x="2903" y="3460"/>
                    <a:pt x="2950" y="3457"/>
                  </a:cubicBezTo>
                  <a:cubicBezTo>
                    <a:pt x="2983" y="3457"/>
                    <a:pt x="3013" y="3460"/>
                    <a:pt x="3043" y="3471"/>
                  </a:cubicBezTo>
                  <a:cubicBezTo>
                    <a:pt x="3054" y="3471"/>
                    <a:pt x="3064" y="3474"/>
                    <a:pt x="3071" y="3474"/>
                  </a:cubicBezTo>
                  <a:cubicBezTo>
                    <a:pt x="3060" y="3474"/>
                    <a:pt x="3050" y="3474"/>
                    <a:pt x="3040" y="3474"/>
                  </a:cubicBezTo>
                  <a:cubicBezTo>
                    <a:pt x="2973" y="3484"/>
                    <a:pt x="2903" y="3484"/>
                    <a:pt x="2832" y="3491"/>
                  </a:cubicBezTo>
                  <a:moveTo>
                    <a:pt x="3789" y="3306"/>
                  </a:moveTo>
                  <a:lnTo>
                    <a:pt x="3789" y="3306"/>
                  </a:lnTo>
                  <a:lnTo>
                    <a:pt x="3789" y="3306"/>
                  </a:lnTo>
                  <a:lnTo>
                    <a:pt x="3789" y="3306"/>
                  </a:lnTo>
                  <a:lnTo>
                    <a:pt x="3792" y="3303"/>
                  </a:lnTo>
                  <a:lnTo>
                    <a:pt x="3789" y="3306"/>
                  </a:lnTo>
                  <a:moveTo>
                    <a:pt x="3352" y="2762"/>
                  </a:moveTo>
                  <a:lnTo>
                    <a:pt x="3352" y="2762"/>
                  </a:lnTo>
                  <a:moveTo>
                    <a:pt x="3846" y="1779"/>
                  </a:moveTo>
                  <a:lnTo>
                    <a:pt x="3846" y="1779"/>
                  </a:lnTo>
                  <a:lnTo>
                    <a:pt x="3846" y="1779"/>
                  </a:lnTo>
                  <a:cubicBezTo>
                    <a:pt x="3843" y="1775"/>
                    <a:pt x="3843" y="1775"/>
                    <a:pt x="3843" y="1775"/>
                  </a:cubicBezTo>
                  <a:cubicBezTo>
                    <a:pt x="3846" y="1775"/>
                    <a:pt x="3846" y="1775"/>
                    <a:pt x="3846" y="1779"/>
                  </a:cubicBezTo>
                  <a:moveTo>
                    <a:pt x="4057" y="1722"/>
                  </a:moveTo>
                  <a:lnTo>
                    <a:pt x="4057" y="1722"/>
                  </a:lnTo>
                  <a:cubicBezTo>
                    <a:pt x="4054" y="1725"/>
                    <a:pt x="4054" y="1725"/>
                    <a:pt x="4050" y="1725"/>
                  </a:cubicBezTo>
                  <a:lnTo>
                    <a:pt x="4050" y="1722"/>
                  </a:lnTo>
                  <a:cubicBezTo>
                    <a:pt x="4054" y="1722"/>
                    <a:pt x="4054" y="1722"/>
                    <a:pt x="4057" y="1722"/>
                  </a:cubicBezTo>
                  <a:moveTo>
                    <a:pt x="4151" y="1728"/>
                  </a:moveTo>
                  <a:lnTo>
                    <a:pt x="4151" y="1728"/>
                  </a:lnTo>
                  <a:moveTo>
                    <a:pt x="4131" y="1578"/>
                  </a:moveTo>
                  <a:lnTo>
                    <a:pt x="4131" y="1578"/>
                  </a:lnTo>
                  <a:cubicBezTo>
                    <a:pt x="4131" y="1581"/>
                    <a:pt x="4131" y="1584"/>
                    <a:pt x="4128" y="1588"/>
                  </a:cubicBezTo>
                  <a:cubicBezTo>
                    <a:pt x="4128" y="1578"/>
                    <a:pt x="4125" y="1567"/>
                    <a:pt x="4121" y="1557"/>
                  </a:cubicBezTo>
                  <a:cubicBezTo>
                    <a:pt x="4125" y="1564"/>
                    <a:pt x="4125" y="1571"/>
                    <a:pt x="4131" y="1578"/>
                  </a:cubicBezTo>
                  <a:moveTo>
                    <a:pt x="4121" y="1551"/>
                  </a:moveTo>
                  <a:lnTo>
                    <a:pt x="4121" y="1551"/>
                  </a:lnTo>
                  <a:lnTo>
                    <a:pt x="4121" y="1554"/>
                  </a:lnTo>
                  <a:cubicBezTo>
                    <a:pt x="4121" y="1551"/>
                    <a:pt x="4121" y="1551"/>
                    <a:pt x="4121" y="1551"/>
                  </a:cubicBezTo>
                  <a:moveTo>
                    <a:pt x="4322" y="1708"/>
                  </a:moveTo>
                  <a:cubicBezTo>
                    <a:pt x="4322" y="1708"/>
                    <a:pt x="4322" y="1705"/>
                    <a:pt x="4322" y="1708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lnTo>
                    <a:pt x="4064" y="705"/>
                  </a:lnTo>
                  <a:lnTo>
                    <a:pt x="4064" y="705"/>
                  </a:lnTo>
                  <a:cubicBezTo>
                    <a:pt x="4064" y="701"/>
                    <a:pt x="4064" y="701"/>
                    <a:pt x="4064" y="701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cubicBezTo>
                    <a:pt x="4064" y="705"/>
                    <a:pt x="4064" y="705"/>
                    <a:pt x="4064" y="705"/>
                  </a:cubicBezTo>
                  <a:lnTo>
                    <a:pt x="4064" y="705"/>
                  </a:lnTo>
                  <a:lnTo>
                    <a:pt x="4064" y="701"/>
                  </a:lnTo>
                  <a:moveTo>
                    <a:pt x="4024" y="554"/>
                  </a:moveTo>
                  <a:lnTo>
                    <a:pt x="4024" y="554"/>
                  </a:lnTo>
                  <a:lnTo>
                    <a:pt x="4024" y="554"/>
                  </a:lnTo>
                  <a:cubicBezTo>
                    <a:pt x="4027" y="554"/>
                    <a:pt x="4027" y="554"/>
                    <a:pt x="4030" y="557"/>
                  </a:cubicBezTo>
                  <a:cubicBezTo>
                    <a:pt x="4027" y="557"/>
                    <a:pt x="4027" y="557"/>
                    <a:pt x="4024" y="557"/>
                  </a:cubicBezTo>
                  <a:cubicBezTo>
                    <a:pt x="4024" y="554"/>
                    <a:pt x="4024" y="554"/>
                    <a:pt x="4024" y="554"/>
                  </a:cubicBezTo>
                  <a:moveTo>
                    <a:pt x="4050" y="490"/>
                  </a:moveTo>
                  <a:lnTo>
                    <a:pt x="4050" y="490"/>
                  </a:lnTo>
                  <a:moveTo>
                    <a:pt x="3483" y="1289"/>
                  </a:moveTo>
                  <a:lnTo>
                    <a:pt x="3483" y="1289"/>
                  </a:lnTo>
                  <a:moveTo>
                    <a:pt x="3265" y="1279"/>
                  </a:moveTo>
                  <a:lnTo>
                    <a:pt x="3265" y="1279"/>
                  </a:lnTo>
                  <a:cubicBezTo>
                    <a:pt x="3282" y="1279"/>
                    <a:pt x="3299" y="1279"/>
                    <a:pt x="3315" y="1275"/>
                  </a:cubicBezTo>
                  <a:cubicBezTo>
                    <a:pt x="3299" y="1279"/>
                    <a:pt x="3282" y="1279"/>
                    <a:pt x="3265" y="1279"/>
                  </a:cubicBezTo>
                  <a:moveTo>
                    <a:pt x="3409" y="1346"/>
                  </a:moveTo>
                  <a:lnTo>
                    <a:pt x="3409" y="1346"/>
                  </a:lnTo>
                  <a:lnTo>
                    <a:pt x="3409" y="1346"/>
                  </a:lnTo>
                  <a:lnTo>
                    <a:pt x="3406" y="1346"/>
                  </a:lnTo>
                  <a:lnTo>
                    <a:pt x="3409" y="1346"/>
                  </a:lnTo>
                  <a:moveTo>
                    <a:pt x="1380" y="1383"/>
                  </a:moveTo>
                  <a:lnTo>
                    <a:pt x="1380" y="1383"/>
                  </a:lnTo>
                  <a:moveTo>
                    <a:pt x="2100" y="1356"/>
                  </a:moveTo>
                  <a:lnTo>
                    <a:pt x="2100" y="1356"/>
                  </a:lnTo>
                  <a:lnTo>
                    <a:pt x="2097" y="1356"/>
                  </a:lnTo>
                  <a:cubicBezTo>
                    <a:pt x="2097" y="1353"/>
                    <a:pt x="2100" y="1353"/>
                    <a:pt x="2100" y="1353"/>
                  </a:cubicBezTo>
                  <a:lnTo>
                    <a:pt x="2100" y="1356"/>
                  </a:lnTo>
                  <a:moveTo>
                    <a:pt x="584" y="1386"/>
                  </a:moveTo>
                  <a:lnTo>
                    <a:pt x="584" y="1386"/>
                  </a:lnTo>
                  <a:lnTo>
                    <a:pt x="587" y="1389"/>
                  </a:lnTo>
                  <a:lnTo>
                    <a:pt x="584" y="1389"/>
                  </a:lnTo>
                  <a:cubicBezTo>
                    <a:pt x="584" y="1386"/>
                    <a:pt x="584" y="1386"/>
                    <a:pt x="584" y="1386"/>
                  </a:cubicBezTo>
                  <a:moveTo>
                    <a:pt x="876" y="1399"/>
                  </a:moveTo>
                  <a:lnTo>
                    <a:pt x="876" y="1399"/>
                  </a:lnTo>
                  <a:lnTo>
                    <a:pt x="876" y="1396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76" y="1399"/>
                  </a:lnTo>
                  <a:moveTo>
                    <a:pt x="1880" y="1369"/>
                  </a:moveTo>
                  <a:lnTo>
                    <a:pt x="1880" y="1369"/>
                  </a:lnTo>
                  <a:lnTo>
                    <a:pt x="1880" y="1369"/>
                  </a:lnTo>
                  <a:lnTo>
                    <a:pt x="1883" y="1369"/>
                  </a:lnTo>
                  <a:lnTo>
                    <a:pt x="1883" y="1369"/>
                  </a:lnTo>
                  <a:cubicBezTo>
                    <a:pt x="1880" y="1369"/>
                    <a:pt x="1880" y="1369"/>
                    <a:pt x="1880" y="1369"/>
                  </a:cubicBezTo>
                  <a:moveTo>
                    <a:pt x="2111" y="1396"/>
                  </a:moveTo>
                  <a:lnTo>
                    <a:pt x="2111" y="1396"/>
                  </a:lnTo>
                  <a:cubicBezTo>
                    <a:pt x="2117" y="1393"/>
                    <a:pt x="2124" y="1389"/>
                    <a:pt x="2127" y="1383"/>
                  </a:cubicBezTo>
                  <a:cubicBezTo>
                    <a:pt x="2151" y="1399"/>
                    <a:pt x="2181" y="1389"/>
                    <a:pt x="2204" y="1389"/>
                  </a:cubicBezTo>
                  <a:cubicBezTo>
                    <a:pt x="2225" y="1386"/>
                    <a:pt x="2245" y="1383"/>
                    <a:pt x="2265" y="1389"/>
                  </a:cubicBezTo>
                  <a:cubicBezTo>
                    <a:pt x="2322" y="1379"/>
                    <a:pt x="2379" y="1406"/>
                    <a:pt x="2433" y="1386"/>
                  </a:cubicBezTo>
                  <a:cubicBezTo>
                    <a:pt x="2436" y="1383"/>
                    <a:pt x="2436" y="1383"/>
                    <a:pt x="2439" y="1383"/>
                  </a:cubicBezTo>
                  <a:cubicBezTo>
                    <a:pt x="2443" y="1383"/>
                    <a:pt x="2446" y="1383"/>
                    <a:pt x="2450" y="1383"/>
                  </a:cubicBezTo>
                  <a:cubicBezTo>
                    <a:pt x="2460" y="1383"/>
                    <a:pt x="2466" y="1383"/>
                    <a:pt x="2473" y="1379"/>
                  </a:cubicBezTo>
                  <a:lnTo>
                    <a:pt x="2473" y="1379"/>
                  </a:lnTo>
                  <a:cubicBezTo>
                    <a:pt x="2480" y="1379"/>
                    <a:pt x="2486" y="1379"/>
                    <a:pt x="2493" y="1376"/>
                  </a:cubicBezTo>
                  <a:lnTo>
                    <a:pt x="2497" y="1376"/>
                  </a:lnTo>
                  <a:cubicBezTo>
                    <a:pt x="2510" y="1383"/>
                    <a:pt x="2527" y="1383"/>
                    <a:pt x="2540" y="1383"/>
                  </a:cubicBezTo>
                  <a:cubicBezTo>
                    <a:pt x="2554" y="1386"/>
                    <a:pt x="2564" y="1389"/>
                    <a:pt x="2577" y="1389"/>
                  </a:cubicBezTo>
                  <a:cubicBezTo>
                    <a:pt x="2567" y="1393"/>
                    <a:pt x="2557" y="1393"/>
                    <a:pt x="2547" y="1396"/>
                  </a:cubicBezTo>
                  <a:cubicBezTo>
                    <a:pt x="2540" y="1396"/>
                    <a:pt x="2530" y="1396"/>
                    <a:pt x="2523" y="1396"/>
                  </a:cubicBezTo>
                  <a:cubicBezTo>
                    <a:pt x="2517" y="1393"/>
                    <a:pt x="2513" y="1396"/>
                    <a:pt x="2507" y="1396"/>
                  </a:cubicBezTo>
                  <a:cubicBezTo>
                    <a:pt x="2476" y="1399"/>
                    <a:pt x="2446" y="1399"/>
                    <a:pt x="2416" y="1396"/>
                  </a:cubicBezTo>
                  <a:cubicBezTo>
                    <a:pt x="2409" y="1393"/>
                    <a:pt x="2406" y="1393"/>
                    <a:pt x="2399" y="1396"/>
                  </a:cubicBezTo>
                  <a:cubicBezTo>
                    <a:pt x="2379" y="1396"/>
                    <a:pt x="2362" y="1399"/>
                    <a:pt x="2342" y="1396"/>
                  </a:cubicBezTo>
                  <a:cubicBezTo>
                    <a:pt x="2336" y="1396"/>
                    <a:pt x="2329" y="1393"/>
                    <a:pt x="2325" y="1396"/>
                  </a:cubicBezTo>
                  <a:cubicBezTo>
                    <a:pt x="2322" y="1396"/>
                    <a:pt x="2318" y="1396"/>
                    <a:pt x="2315" y="1396"/>
                  </a:cubicBezTo>
                  <a:cubicBezTo>
                    <a:pt x="2305" y="1396"/>
                    <a:pt x="2298" y="1396"/>
                    <a:pt x="2288" y="1396"/>
                  </a:cubicBezTo>
                  <a:cubicBezTo>
                    <a:pt x="2272" y="1399"/>
                    <a:pt x="2255" y="1396"/>
                    <a:pt x="2238" y="1399"/>
                  </a:cubicBezTo>
                  <a:cubicBezTo>
                    <a:pt x="2221" y="1399"/>
                    <a:pt x="2201" y="1399"/>
                    <a:pt x="2184" y="1399"/>
                  </a:cubicBezTo>
                  <a:cubicBezTo>
                    <a:pt x="2168" y="1396"/>
                    <a:pt x="2147" y="1396"/>
                    <a:pt x="2131" y="1396"/>
                  </a:cubicBezTo>
                  <a:cubicBezTo>
                    <a:pt x="2124" y="1396"/>
                    <a:pt x="2117" y="1396"/>
                    <a:pt x="2111" y="1396"/>
                  </a:cubicBezTo>
                  <a:moveTo>
                    <a:pt x="2218" y="1410"/>
                  </a:moveTo>
                  <a:lnTo>
                    <a:pt x="2218" y="1410"/>
                  </a:lnTo>
                  <a:moveTo>
                    <a:pt x="2204" y="1410"/>
                  </a:moveTo>
                  <a:lnTo>
                    <a:pt x="2204" y="1410"/>
                  </a:lnTo>
                  <a:moveTo>
                    <a:pt x="4205" y="1396"/>
                  </a:moveTo>
                  <a:lnTo>
                    <a:pt x="4205" y="1396"/>
                  </a:lnTo>
                  <a:cubicBezTo>
                    <a:pt x="4202" y="1396"/>
                    <a:pt x="4202" y="1396"/>
                    <a:pt x="4202" y="1396"/>
                  </a:cubicBezTo>
                  <a:lnTo>
                    <a:pt x="4202" y="1396"/>
                  </a:lnTo>
                  <a:lnTo>
                    <a:pt x="4205" y="1396"/>
                  </a:lnTo>
                  <a:moveTo>
                    <a:pt x="4218" y="1410"/>
                  </a:moveTo>
                  <a:lnTo>
                    <a:pt x="4218" y="1410"/>
                  </a:lnTo>
                  <a:cubicBezTo>
                    <a:pt x="4222" y="1406"/>
                    <a:pt x="4229" y="1403"/>
                    <a:pt x="4232" y="1399"/>
                  </a:cubicBezTo>
                  <a:lnTo>
                    <a:pt x="4232" y="1399"/>
                  </a:lnTo>
                  <a:cubicBezTo>
                    <a:pt x="4255" y="1383"/>
                    <a:pt x="4225" y="1383"/>
                    <a:pt x="4218" y="1373"/>
                  </a:cubicBezTo>
                  <a:cubicBezTo>
                    <a:pt x="4205" y="1369"/>
                    <a:pt x="4192" y="1369"/>
                    <a:pt x="4178" y="1376"/>
                  </a:cubicBezTo>
                  <a:lnTo>
                    <a:pt x="4178" y="1376"/>
                  </a:lnTo>
                  <a:lnTo>
                    <a:pt x="4178" y="1376"/>
                  </a:lnTo>
                  <a:cubicBezTo>
                    <a:pt x="4118" y="1373"/>
                    <a:pt x="4057" y="1373"/>
                    <a:pt x="3993" y="1373"/>
                  </a:cubicBezTo>
                  <a:cubicBezTo>
                    <a:pt x="3977" y="1373"/>
                    <a:pt x="3957" y="1373"/>
                    <a:pt x="3940" y="1379"/>
                  </a:cubicBezTo>
                  <a:cubicBezTo>
                    <a:pt x="3859" y="1376"/>
                    <a:pt x="3782" y="1379"/>
                    <a:pt x="3701" y="1383"/>
                  </a:cubicBezTo>
                  <a:cubicBezTo>
                    <a:pt x="3688" y="1383"/>
                    <a:pt x="3675" y="1383"/>
                    <a:pt x="3665" y="1383"/>
                  </a:cubicBezTo>
                  <a:lnTo>
                    <a:pt x="3665" y="1383"/>
                  </a:lnTo>
                  <a:lnTo>
                    <a:pt x="3665" y="1383"/>
                  </a:lnTo>
                  <a:cubicBezTo>
                    <a:pt x="3654" y="1379"/>
                    <a:pt x="3644" y="1379"/>
                    <a:pt x="3638" y="1383"/>
                  </a:cubicBezTo>
                  <a:cubicBezTo>
                    <a:pt x="3628" y="1383"/>
                    <a:pt x="3621" y="1383"/>
                    <a:pt x="3611" y="1383"/>
                  </a:cubicBezTo>
                  <a:cubicBezTo>
                    <a:pt x="3604" y="1383"/>
                    <a:pt x="3594" y="1383"/>
                    <a:pt x="3584" y="1383"/>
                  </a:cubicBezTo>
                  <a:lnTo>
                    <a:pt x="3584" y="1383"/>
                  </a:lnTo>
                  <a:lnTo>
                    <a:pt x="3584" y="1383"/>
                  </a:lnTo>
                  <a:cubicBezTo>
                    <a:pt x="3547" y="1383"/>
                    <a:pt x="3507" y="1383"/>
                    <a:pt x="3470" y="1383"/>
                  </a:cubicBezTo>
                  <a:cubicBezTo>
                    <a:pt x="3450" y="1383"/>
                    <a:pt x="3429" y="1379"/>
                    <a:pt x="3413" y="1389"/>
                  </a:cubicBezTo>
                  <a:cubicBezTo>
                    <a:pt x="3409" y="1389"/>
                    <a:pt x="3409" y="1389"/>
                    <a:pt x="3409" y="1389"/>
                  </a:cubicBezTo>
                  <a:lnTo>
                    <a:pt x="3409" y="1389"/>
                  </a:lnTo>
                  <a:cubicBezTo>
                    <a:pt x="3403" y="1386"/>
                    <a:pt x="3396" y="1386"/>
                    <a:pt x="3386" y="1389"/>
                  </a:cubicBezTo>
                  <a:lnTo>
                    <a:pt x="3386" y="1389"/>
                  </a:lnTo>
                  <a:lnTo>
                    <a:pt x="3386" y="1389"/>
                  </a:lnTo>
                  <a:cubicBezTo>
                    <a:pt x="3359" y="1379"/>
                    <a:pt x="3336" y="1383"/>
                    <a:pt x="3309" y="1389"/>
                  </a:cubicBezTo>
                  <a:cubicBezTo>
                    <a:pt x="3305" y="1389"/>
                    <a:pt x="3305" y="1389"/>
                    <a:pt x="3305" y="1389"/>
                  </a:cubicBezTo>
                  <a:lnTo>
                    <a:pt x="3305" y="1389"/>
                  </a:lnTo>
                  <a:cubicBezTo>
                    <a:pt x="3299" y="1386"/>
                    <a:pt x="3292" y="1386"/>
                    <a:pt x="3285" y="1389"/>
                  </a:cubicBezTo>
                  <a:cubicBezTo>
                    <a:pt x="3205" y="1389"/>
                    <a:pt x="3124" y="1389"/>
                    <a:pt x="3043" y="1389"/>
                  </a:cubicBezTo>
                  <a:lnTo>
                    <a:pt x="3043" y="1389"/>
                  </a:lnTo>
                  <a:lnTo>
                    <a:pt x="3043" y="1389"/>
                  </a:lnTo>
                  <a:cubicBezTo>
                    <a:pt x="3030" y="1393"/>
                    <a:pt x="3017" y="1393"/>
                    <a:pt x="3007" y="1393"/>
                  </a:cubicBezTo>
                  <a:cubicBezTo>
                    <a:pt x="3000" y="1393"/>
                    <a:pt x="2997" y="1393"/>
                    <a:pt x="2990" y="1393"/>
                  </a:cubicBezTo>
                  <a:lnTo>
                    <a:pt x="2990" y="1393"/>
                  </a:lnTo>
                  <a:lnTo>
                    <a:pt x="2990" y="1393"/>
                  </a:lnTo>
                  <a:cubicBezTo>
                    <a:pt x="2973" y="1393"/>
                    <a:pt x="2953" y="1389"/>
                    <a:pt x="2936" y="1396"/>
                  </a:cubicBezTo>
                  <a:cubicBezTo>
                    <a:pt x="2923" y="1396"/>
                    <a:pt x="2913" y="1396"/>
                    <a:pt x="2903" y="1399"/>
                  </a:cubicBezTo>
                  <a:cubicBezTo>
                    <a:pt x="2896" y="1399"/>
                    <a:pt x="2886" y="1399"/>
                    <a:pt x="2879" y="1399"/>
                  </a:cubicBezTo>
                  <a:cubicBezTo>
                    <a:pt x="2876" y="1399"/>
                    <a:pt x="2876" y="1399"/>
                    <a:pt x="2876" y="1399"/>
                  </a:cubicBezTo>
                  <a:cubicBezTo>
                    <a:pt x="2876" y="1396"/>
                    <a:pt x="2876" y="1396"/>
                    <a:pt x="2879" y="1393"/>
                  </a:cubicBezTo>
                  <a:cubicBezTo>
                    <a:pt x="2856" y="1376"/>
                    <a:pt x="2829" y="1379"/>
                    <a:pt x="2802" y="1383"/>
                  </a:cubicBezTo>
                  <a:cubicBezTo>
                    <a:pt x="2795" y="1383"/>
                    <a:pt x="2792" y="1386"/>
                    <a:pt x="2789" y="1389"/>
                  </a:cubicBezTo>
                  <a:cubicBezTo>
                    <a:pt x="2785" y="1389"/>
                    <a:pt x="2782" y="1386"/>
                    <a:pt x="2775" y="1386"/>
                  </a:cubicBezTo>
                  <a:cubicBezTo>
                    <a:pt x="2745" y="1386"/>
                    <a:pt x="2715" y="1389"/>
                    <a:pt x="2681" y="1386"/>
                  </a:cubicBezTo>
                  <a:cubicBezTo>
                    <a:pt x="2658" y="1386"/>
                    <a:pt x="2631" y="1386"/>
                    <a:pt x="2607" y="1389"/>
                  </a:cubicBezTo>
                  <a:cubicBezTo>
                    <a:pt x="2614" y="1386"/>
                    <a:pt x="2621" y="1383"/>
                    <a:pt x="2627" y="1376"/>
                  </a:cubicBezTo>
                  <a:lnTo>
                    <a:pt x="2631" y="1373"/>
                  </a:lnTo>
                  <a:lnTo>
                    <a:pt x="2631" y="1373"/>
                  </a:lnTo>
                  <a:lnTo>
                    <a:pt x="2631" y="1373"/>
                  </a:lnTo>
                  <a:cubicBezTo>
                    <a:pt x="2631" y="1376"/>
                    <a:pt x="2634" y="1376"/>
                    <a:pt x="2637" y="1376"/>
                  </a:cubicBezTo>
                  <a:cubicBezTo>
                    <a:pt x="2641" y="1376"/>
                    <a:pt x="2641" y="1376"/>
                    <a:pt x="2641" y="1376"/>
                  </a:cubicBezTo>
                  <a:cubicBezTo>
                    <a:pt x="2644" y="1376"/>
                    <a:pt x="2647" y="1376"/>
                    <a:pt x="2651" y="1376"/>
                  </a:cubicBezTo>
                  <a:cubicBezTo>
                    <a:pt x="2654" y="1376"/>
                    <a:pt x="2658" y="1376"/>
                    <a:pt x="2661" y="1376"/>
                  </a:cubicBezTo>
                  <a:cubicBezTo>
                    <a:pt x="2701" y="1373"/>
                    <a:pt x="2738" y="1376"/>
                    <a:pt x="2779" y="1373"/>
                  </a:cubicBezTo>
                  <a:cubicBezTo>
                    <a:pt x="2789" y="1373"/>
                    <a:pt x="2802" y="1373"/>
                    <a:pt x="2812" y="1376"/>
                  </a:cubicBezTo>
                  <a:cubicBezTo>
                    <a:pt x="2889" y="1373"/>
                    <a:pt x="2970" y="1373"/>
                    <a:pt x="3047" y="1373"/>
                  </a:cubicBezTo>
                  <a:cubicBezTo>
                    <a:pt x="3074" y="1369"/>
                    <a:pt x="3097" y="1376"/>
                    <a:pt x="3121" y="1363"/>
                  </a:cubicBezTo>
                  <a:lnTo>
                    <a:pt x="3121" y="1363"/>
                  </a:lnTo>
                  <a:cubicBezTo>
                    <a:pt x="3238" y="1363"/>
                    <a:pt x="3352" y="1363"/>
                    <a:pt x="3470" y="1363"/>
                  </a:cubicBezTo>
                  <a:cubicBezTo>
                    <a:pt x="3470" y="1359"/>
                    <a:pt x="3470" y="1356"/>
                    <a:pt x="3470" y="1356"/>
                  </a:cubicBezTo>
                  <a:lnTo>
                    <a:pt x="3470" y="1356"/>
                  </a:lnTo>
                  <a:lnTo>
                    <a:pt x="3470" y="1356"/>
                  </a:lnTo>
                  <a:cubicBezTo>
                    <a:pt x="3547" y="1349"/>
                    <a:pt x="3624" y="1359"/>
                    <a:pt x="3701" y="1342"/>
                  </a:cubicBezTo>
                  <a:cubicBezTo>
                    <a:pt x="3758" y="1342"/>
                    <a:pt x="3816" y="1339"/>
                    <a:pt x="3873" y="1342"/>
                  </a:cubicBezTo>
                  <a:cubicBezTo>
                    <a:pt x="3886" y="1346"/>
                    <a:pt x="3900" y="1342"/>
                    <a:pt x="3910" y="1336"/>
                  </a:cubicBezTo>
                  <a:lnTo>
                    <a:pt x="3910" y="1336"/>
                  </a:lnTo>
                  <a:lnTo>
                    <a:pt x="3910" y="1336"/>
                  </a:lnTo>
                  <a:cubicBezTo>
                    <a:pt x="3920" y="1336"/>
                    <a:pt x="3930" y="1336"/>
                    <a:pt x="3936" y="1329"/>
                  </a:cubicBezTo>
                  <a:cubicBezTo>
                    <a:pt x="3940" y="1329"/>
                    <a:pt x="3943" y="1329"/>
                    <a:pt x="3947" y="1326"/>
                  </a:cubicBezTo>
                  <a:cubicBezTo>
                    <a:pt x="3960" y="1329"/>
                    <a:pt x="3970" y="1326"/>
                    <a:pt x="3973" y="1319"/>
                  </a:cubicBezTo>
                  <a:cubicBezTo>
                    <a:pt x="3980" y="1319"/>
                    <a:pt x="3987" y="1316"/>
                    <a:pt x="3987" y="1309"/>
                  </a:cubicBezTo>
                  <a:lnTo>
                    <a:pt x="3987" y="1309"/>
                  </a:lnTo>
                  <a:lnTo>
                    <a:pt x="3987" y="1309"/>
                  </a:lnTo>
                  <a:cubicBezTo>
                    <a:pt x="4000" y="1309"/>
                    <a:pt x="4007" y="1302"/>
                    <a:pt x="4014" y="1292"/>
                  </a:cubicBezTo>
                  <a:lnTo>
                    <a:pt x="4014" y="1292"/>
                  </a:lnTo>
                  <a:lnTo>
                    <a:pt x="4014" y="1292"/>
                  </a:lnTo>
                  <a:cubicBezTo>
                    <a:pt x="4050" y="1306"/>
                    <a:pt x="4087" y="1312"/>
                    <a:pt x="4125" y="1319"/>
                  </a:cubicBezTo>
                  <a:cubicBezTo>
                    <a:pt x="4178" y="1319"/>
                    <a:pt x="4229" y="1322"/>
                    <a:pt x="4279" y="1342"/>
                  </a:cubicBezTo>
                  <a:cubicBezTo>
                    <a:pt x="4282" y="1346"/>
                    <a:pt x="4286" y="1349"/>
                    <a:pt x="4292" y="1349"/>
                  </a:cubicBezTo>
                  <a:cubicBezTo>
                    <a:pt x="4296" y="1353"/>
                    <a:pt x="4302" y="1356"/>
                    <a:pt x="4309" y="1359"/>
                  </a:cubicBezTo>
                  <a:cubicBezTo>
                    <a:pt x="4312" y="1363"/>
                    <a:pt x="4312" y="1366"/>
                    <a:pt x="4316" y="1369"/>
                  </a:cubicBezTo>
                  <a:cubicBezTo>
                    <a:pt x="4319" y="1373"/>
                    <a:pt x="4322" y="1379"/>
                    <a:pt x="4322" y="1383"/>
                  </a:cubicBezTo>
                  <a:cubicBezTo>
                    <a:pt x="4322" y="1386"/>
                    <a:pt x="4326" y="1389"/>
                    <a:pt x="4326" y="1393"/>
                  </a:cubicBezTo>
                  <a:cubicBezTo>
                    <a:pt x="4329" y="1396"/>
                    <a:pt x="4332" y="1403"/>
                    <a:pt x="4336" y="1406"/>
                  </a:cubicBezTo>
                  <a:cubicBezTo>
                    <a:pt x="4339" y="1410"/>
                    <a:pt x="4343" y="1413"/>
                    <a:pt x="4346" y="1416"/>
                  </a:cubicBezTo>
                  <a:cubicBezTo>
                    <a:pt x="4346" y="1416"/>
                    <a:pt x="4346" y="1420"/>
                    <a:pt x="4349" y="1420"/>
                  </a:cubicBezTo>
                  <a:cubicBezTo>
                    <a:pt x="4349" y="1423"/>
                    <a:pt x="4349" y="1426"/>
                    <a:pt x="4349" y="1430"/>
                  </a:cubicBezTo>
                  <a:cubicBezTo>
                    <a:pt x="4349" y="1433"/>
                    <a:pt x="4349" y="1436"/>
                    <a:pt x="4353" y="1443"/>
                  </a:cubicBezTo>
                  <a:cubicBezTo>
                    <a:pt x="4353" y="1446"/>
                    <a:pt x="4356" y="1446"/>
                    <a:pt x="4363" y="1450"/>
                  </a:cubicBezTo>
                  <a:lnTo>
                    <a:pt x="4363" y="1450"/>
                  </a:lnTo>
                  <a:cubicBezTo>
                    <a:pt x="4359" y="1453"/>
                    <a:pt x="4356" y="1453"/>
                    <a:pt x="4353" y="1457"/>
                  </a:cubicBezTo>
                  <a:cubicBezTo>
                    <a:pt x="4349" y="1460"/>
                    <a:pt x="4349" y="1467"/>
                    <a:pt x="4353" y="1474"/>
                  </a:cubicBezTo>
                  <a:cubicBezTo>
                    <a:pt x="4356" y="1477"/>
                    <a:pt x="4359" y="1480"/>
                    <a:pt x="4366" y="1480"/>
                  </a:cubicBezTo>
                  <a:cubicBezTo>
                    <a:pt x="4363" y="1480"/>
                    <a:pt x="4363" y="1484"/>
                    <a:pt x="4363" y="1484"/>
                  </a:cubicBezTo>
                  <a:cubicBezTo>
                    <a:pt x="4349" y="1514"/>
                    <a:pt x="4363" y="1547"/>
                    <a:pt x="4349" y="1578"/>
                  </a:cubicBezTo>
                  <a:cubicBezTo>
                    <a:pt x="4346" y="1588"/>
                    <a:pt x="4343" y="1601"/>
                    <a:pt x="4336" y="1611"/>
                  </a:cubicBezTo>
                  <a:cubicBezTo>
                    <a:pt x="4332" y="1648"/>
                    <a:pt x="4299" y="1675"/>
                    <a:pt x="4259" y="1695"/>
                  </a:cubicBezTo>
                  <a:lnTo>
                    <a:pt x="4255" y="1695"/>
                  </a:lnTo>
                  <a:cubicBezTo>
                    <a:pt x="4249" y="1685"/>
                    <a:pt x="4235" y="1681"/>
                    <a:pt x="4222" y="1678"/>
                  </a:cubicBezTo>
                  <a:cubicBezTo>
                    <a:pt x="4225" y="1671"/>
                    <a:pt x="4242" y="1665"/>
                    <a:pt x="4218" y="1658"/>
                  </a:cubicBezTo>
                  <a:lnTo>
                    <a:pt x="4218" y="1658"/>
                  </a:lnTo>
                  <a:lnTo>
                    <a:pt x="4218" y="1658"/>
                  </a:lnTo>
                  <a:cubicBezTo>
                    <a:pt x="4215" y="1655"/>
                    <a:pt x="4212" y="1655"/>
                    <a:pt x="4208" y="1655"/>
                  </a:cubicBezTo>
                  <a:lnTo>
                    <a:pt x="4208" y="1655"/>
                  </a:lnTo>
                  <a:cubicBezTo>
                    <a:pt x="4182" y="1651"/>
                    <a:pt x="4182" y="1631"/>
                    <a:pt x="4168" y="1618"/>
                  </a:cubicBezTo>
                  <a:cubicBezTo>
                    <a:pt x="4168" y="1611"/>
                    <a:pt x="4165" y="1608"/>
                    <a:pt x="4165" y="1601"/>
                  </a:cubicBezTo>
                  <a:lnTo>
                    <a:pt x="4165" y="1601"/>
                  </a:lnTo>
                  <a:lnTo>
                    <a:pt x="4165" y="1601"/>
                  </a:lnTo>
                  <a:cubicBezTo>
                    <a:pt x="4165" y="1598"/>
                    <a:pt x="4165" y="1598"/>
                    <a:pt x="4165" y="1594"/>
                  </a:cubicBezTo>
                  <a:cubicBezTo>
                    <a:pt x="4165" y="1574"/>
                    <a:pt x="4168" y="1551"/>
                    <a:pt x="4154" y="1534"/>
                  </a:cubicBezTo>
                  <a:cubicBezTo>
                    <a:pt x="4154" y="1531"/>
                    <a:pt x="4154" y="1527"/>
                    <a:pt x="4154" y="1520"/>
                  </a:cubicBezTo>
                  <a:cubicBezTo>
                    <a:pt x="4168" y="1484"/>
                    <a:pt x="4195" y="1446"/>
                    <a:pt x="4218" y="1410"/>
                  </a:cubicBezTo>
                  <a:moveTo>
                    <a:pt x="4154" y="1500"/>
                  </a:moveTo>
                  <a:lnTo>
                    <a:pt x="4154" y="1500"/>
                  </a:lnTo>
                  <a:cubicBezTo>
                    <a:pt x="4151" y="1500"/>
                    <a:pt x="4151" y="1500"/>
                    <a:pt x="4151" y="1503"/>
                  </a:cubicBezTo>
                  <a:lnTo>
                    <a:pt x="4151" y="1500"/>
                  </a:lnTo>
                  <a:lnTo>
                    <a:pt x="4154" y="1500"/>
                  </a:lnTo>
                  <a:moveTo>
                    <a:pt x="4104" y="1514"/>
                  </a:moveTo>
                  <a:lnTo>
                    <a:pt x="4104" y="1514"/>
                  </a:lnTo>
                  <a:lnTo>
                    <a:pt x="4104" y="1514"/>
                  </a:lnTo>
                  <a:cubicBezTo>
                    <a:pt x="4111" y="1510"/>
                    <a:pt x="4114" y="1510"/>
                    <a:pt x="4118" y="1507"/>
                  </a:cubicBezTo>
                  <a:cubicBezTo>
                    <a:pt x="4118" y="1514"/>
                    <a:pt x="4121" y="1517"/>
                    <a:pt x="4125" y="1520"/>
                  </a:cubicBezTo>
                  <a:cubicBezTo>
                    <a:pt x="4114" y="1527"/>
                    <a:pt x="4114" y="1537"/>
                    <a:pt x="4118" y="1547"/>
                  </a:cubicBezTo>
                  <a:cubicBezTo>
                    <a:pt x="4114" y="1534"/>
                    <a:pt x="4107" y="1524"/>
                    <a:pt x="4104" y="1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4592160" y="3774960"/>
              <a:ext cx="23400" cy="7200"/>
            </a:xfrm>
            <a:custGeom>
              <a:rect b="b" l="l" r="r" t="t"/>
              <a:pathLst>
                <a:path extrusionOk="0" h="20" w="65">
                  <a:moveTo>
                    <a:pt x="1" y="10"/>
                  </a:moveTo>
                  <a:lnTo>
                    <a:pt x="1" y="10"/>
                  </a:lnTo>
                  <a:cubicBezTo>
                    <a:pt x="-2" y="17"/>
                    <a:pt x="1" y="20"/>
                    <a:pt x="15" y="20"/>
                  </a:cubicBezTo>
                  <a:cubicBezTo>
                    <a:pt x="18" y="17"/>
                    <a:pt x="21" y="20"/>
                    <a:pt x="25" y="20"/>
                  </a:cubicBezTo>
                  <a:cubicBezTo>
                    <a:pt x="48" y="20"/>
                    <a:pt x="65" y="20"/>
                    <a:pt x="65" y="0"/>
                  </a:cubicBezTo>
                  <a:cubicBezTo>
                    <a:pt x="52" y="0"/>
                    <a:pt x="38" y="0"/>
                    <a:pt x="28" y="0"/>
                  </a:cubicBezTo>
                  <a:cubicBezTo>
                    <a:pt x="25" y="0"/>
                    <a:pt x="21" y="0"/>
                    <a:pt x="15" y="0"/>
                  </a:cubicBezTo>
                  <a:cubicBezTo>
                    <a:pt x="11" y="4"/>
                    <a:pt x="8" y="7"/>
                    <a:pt x="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4395960" y="4675320"/>
              <a:ext cx="449280" cy="41040"/>
            </a:xfrm>
            <a:custGeom>
              <a:rect b="b" l="l" r="r" t="t"/>
              <a:pathLst>
                <a:path extrusionOk="0" h="114" w="1248">
                  <a:moveTo>
                    <a:pt x="16" y="111"/>
                  </a:moveTo>
                  <a:lnTo>
                    <a:pt x="16" y="111"/>
                  </a:lnTo>
                  <a:lnTo>
                    <a:pt x="16" y="111"/>
                  </a:lnTo>
                  <a:lnTo>
                    <a:pt x="16" y="111"/>
                  </a:lnTo>
                  <a:cubicBezTo>
                    <a:pt x="40" y="111"/>
                    <a:pt x="59" y="111"/>
                    <a:pt x="83" y="114"/>
                  </a:cubicBezTo>
                  <a:cubicBezTo>
                    <a:pt x="107" y="111"/>
                    <a:pt x="134" y="111"/>
                    <a:pt x="160" y="111"/>
                  </a:cubicBezTo>
                  <a:cubicBezTo>
                    <a:pt x="180" y="111"/>
                    <a:pt x="201" y="111"/>
                    <a:pt x="221" y="111"/>
                  </a:cubicBezTo>
                  <a:cubicBezTo>
                    <a:pt x="224" y="111"/>
                    <a:pt x="227" y="107"/>
                    <a:pt x="227" y="107"/>
                  </a:cubicBezTo>
                  <a:cubicBezTo>
                    <a:pt x="261" y="104"/>
                    <a:pt x="294" y="111"/>
                    <a:pt x="328" y="101"/>
                  </a:cubicBezTo>
                  <a:cubicBezTo>
                    <a:pt x="331" y="101"/>
                    <a:pt x="335" y="101"/>
                    <a:pt x="338" y="101"/>
                  </a:cubicBezTo>
                  <a:cubicBezTo>
                    <a:pt x="352" y="107"/>
                    <a:pt x="355" y="101"/>
                    <a:pt x="352" y="94"/>
                  </a:cubicBezTo>
                  <a:lnTo>
                    <a:pt x="355" y="94"/>
                  </a:lnTo>
                  <a:lnTo>
                    <a:pt x="358" y="97"/>
                  </a:lnTo>
                  <a:cubicBezTo>
                    <a:pt x="378" y="97"/>
                    <a:pt x="398" y="97"/>
                    <a:pt x="419" y="94"/>
                  </a:cubicBezTo>
                  <a:cubicBezTo>
                    <a:pt x="432" y="94"/>
                    <a:pt x="449" y="94"/>
                    <a:pt x="462" y="91"/>
                  </a:cubicBezTo>
                  <a:cubicBezTo>
                    <a:pt x="473" y="91"/>
                    <a:pt x="483" y="91"/>
                    <a:pt x="496" y="91"/>
                  </a:cubicBezTo>
                  <a:cubicBezTo>
                    <a:pt x="503" y="91"/>
                    <a:pt x="509" y="91"/>
                    <a:pt x="516" y="91"/>
                  </a:cubicBezTo>
                  <a:cubicBezTo>
                    <a:pt x="523" y="91"/>
                    <a:pt x="523" y="91"/>
                    <a:pt x="523" y="87"/>
                  </a:cubicBezTo>
                  <a:lnTo>
                    <a:pt x="526" y="87"/>
                  </a:lnTo>
                  <a:cubicBezTo>
                    <a:pt x="556" y="84"/>
                    <a:pt x="593" y="94"/>
                    <a:pt x="623" y="84"/>
                  </a:cubicBezTo>
                  <a:cubicBezTo>
                    <a:pt x="627" y="81"/>
                    <a:pt x="630" y="81"/>
                    <a:pt x="634" y="81"/>
                  </a:cubicBezTo>
                  <a:cubicBezTo>
                    <a:pt x="691" y="74"/>
                    <a:pt x="748" y="84"/>
                    <a:pt x="805" y="67"/>
                  </a:cubicBezTo>
                  <a:lnTo>
                    <a:pt x="805" y="64"/>
                  </a:lnTo>
                  <a:cubicBezTo>
                    <a:pt x="835" y="64"/>
                    <a:pt x="865" y="64"/>
                    <a:pt x="895" y="64"/>
                  </a:cubicBezTo>
                  <a:cubicBezTo>
                    <a:pt x="942" y="54"/>
                    <a:pt x="996" y="47"/>
                    <a:pt x="1046" y="47"/>
                  </a:cubicBezTo>
                  <a:cubicBezTo>
                    <a:pt x="1050" y="44"/>
                    <a:pt x="1050" y="44"/>
                    <a:pt x="1053" y="44"/>
                  </a:cubicBezTo>
                  <a:cubicBezTo>
                    <a:pt x="1060" y="44"/>
                    <a:pt x="1066" y="44"/>
                    <a:pt x="1073" y="44"/>
                  </a:cubicBezTo>
                  <a:cubicBezTo>
                    <a:pt x="1077" y="40"/>
                    <a:pt x="1077" y="40"/>
                    <a:pt x="1080" y="40"/>
                  </a:cubicBezTo>
                  <a:cubicBezTo>
                    <a:pt x="1080" y="40"/>
                    <a:pt x="1083" y="40"/>
                    <a:pt x="1087" y="44"/>
                  </a:cubicBezTo>
                  <a:cubicBezTo>
                    <a:pt x="1090" y="44"/>
                    <a:pt x="1097" y="44"/>
                    <a:pt x="1104" y="40"/>
                  </a:cubicBezTo>
                  <a:cubicBezTo>
                    <a:pt x="1107" y="40"/>
                    <a:pt x="1113" y="40"/>
                    <a:pt x="1120" y="40"/>
                  </a:cubicBezTo>
                  <a:cubicBezTo>
                    <a:pt x="1130" y="37"/>
                    <a:pt x="1137" y="37"/>
                    <a:pt x="1144" y="40"/>
                  </a:cubicBezTo>
                  <a:cubicBezTo>
                    <a:pt x="1147" y="37"/>
                    <a:pt x="1154" y="37"/>
                    <a:pt x="1157" y="37"/>
                  </a:cubicBezTo>
                  <a:lnTo>
                    <a:pt x="1157" y="37"/>
                  </a:lnTo>
                  <a:cubicBezTo>
                    <a:pt x="1187" y="34"/>
                    <a:pt x="1218" y="34"/>
                    <a:pt x="1248" y="30"/>
                  </a:cubicBezTo>
                  <a:cubicBezTo>
                    <a:pt x="1248" y="20"/>
                    <a:pt x="1228" y="10"/>
                    <a:pt x="1214" y="4"/>
                  </a:cubicBezTo>
                  <a:lnTo>
                    <a:pt x="1214" y="0"/>
                  </a:lnTo>
                  <a:cubicBezTo>
                    <a:pt x="1201" y="4"/>
                    <a:pt x="1187" y="4"/>
                    <a:pt x="1174" y="7"/>
                  </a:cubicBezTo>
                  <a:lnTo>
                    <a:pt x="1174" y="7"/>
                  </a:lnTo>
                  <a:cubicBezTo>
                    <a:pt x="1171" y="7"/>
                    <a:pt x="1171" y="7"/>
                    <a:pt x="1167" y="7"/>
                  </a:cubicBezTo>
                  <a:cubicBezTo>
                    <a:pt x="1167" y="7"/>
                    <a:pt x="1167" y="10"/>
                    <a:pt x="1164" y="10"/>
                  </a:cubicBezTo>
                  <a:lnTo>
                    <a:pt x="1164" y="10"/>
                  </a:lnTo>
                  <a:cubicBezTo>
                    <a:pt x="1157" y="10"/>
                    <a:pt x="1151" y="14"/>
                    <a:pt x="1140" y="14"/>
                  </a:cubicBezTo>
                  <a:cubicBezTo>
                    <a:pt x="1134" y="14"/>
                    <a:pt x="1130" y="17"/>
                    <a:pt x="1123" y="17"/>
                  </a:cubicBezTo>
                  <a:cubicBezTo>
                    <a:pt x="1120" y="17"/>
                    <a:pt x="1117" y="17"/>
                    <a:pt x="1113" y="20"/>
                  </a:cubicBezTo>
                  <a:lnTo>
                    <a:pt x="1113" y="20"/>
                  </a:lnTo>
                  <a:lnTo>
                    <a:pt x="1113" y="20"/>
                  </a:lnTo>
                  <a:cubicBezTo>
                    <a:pt x="1080" y="17"/>
                    <a:pt x="1043" y="20"/>
                    <a:pt x="1009" y="27"/>
                  </a:cubicBezTo>
                  <a:cubicBezTo>
                    <a:pt x="942" y="30"/>
                    <a:pt x="872" y="37"/>
                    <a:pt x="805" y="47"/>
                  </a:cubicBezTo>
                  <a:cubicBezTo>
                    <a:pt x="664" y="57"/>
                    <a:pt x="519" y="64"/>
                    <a:pt x="378" y="74"/>
                  </a:cubicBezTo>
                  <a:cubicBezTo>
                    <a:pt x="378" y="74"/>
                    <a:pt x="378" y="77"/>
                    <a:pt x="375" y="77"/>
                  </a:cubicBezTo>
                  <a:cubicBezTo>
                    <a:pt x="378" y="74"/>
                    <a:pt x="378" y="74"/>
                    <a:pt x="378" y="74"/>
                  </a:cubicBezTo>
                  <a:cubicBezTo>
                    <a:pt x="294" y="74"/>
                    <a:pt x="214" y="84"/>
                    <a:pt x="130" y="91"/>
                  </a:cubicBezTo>
                  <a:lnTo>
                    <a:pt x="130" y="91"/>
                  </a:lnTo>
                  <a:cubicBezTo>
                    <a:pt x="97" y="87"/>
                    <a:pt x="66" y="97"/>
                    <a:pt x="33" y="101"/>
                  </a:cubicBezTo>
                  <a:lnTo>
                    <a:pt x="33" y="101"/>
                  </a:lnTo>
                  <a:cubicBezTo>
                    <a:pt x="33" y="97"/>
                    <a:pt x="30" y="94"/>
                    <a:pt x="30" y="94"/>
                  </a:cubicBezTo>
                  <a:cubicBezTo>
                    <a:pt x="23" y="94"/>
                    <a:pt x="13" y="94"/>
                    <a:pt x="6" y="94"/>
                  </a:cubicBezTo>
                  <a:cubicBezTo>
                    <a:pt x="-1" y="94"/>
                    <a:pt x="-1" y="97"/>
                    <a:pt x="2" y="101"/>
                  </a:cubicBezTo>
                  <a:cubicBezTo>
                    <a:pt x="6" y="107"/>
                    <a:pt x="9" y="107"/>
                    <a:pt x="1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4379760" y="4711680"/>
              <a:ext cx="13320" cy="3600"/>
            </a:xfrm>
            <a:custGeom>
              <a:rect b="b" l="l" r="r" t="t"/>
              <a:pathLst>
                <a:path extrusionOk="0" h="10" w="37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21" y="0"/>
                    <a:pt x="11" y="0"/>
                  </a:cubicBezTo>
                  <a:cubicBezTo>
                    <a:pt x="7" y="0"/>
                    <a:pt x="4" y="3"/>
                    <a:pt x="0" y="3"/>
                  </a:cubicBezTo>
                  <a:cubicBezTo>
                    <a:pt x="14" y="13"/>
                    <a:pt x="27" y="1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5480280" y="3672000"/>
              <a:ext cx="162000" cy="12600"/>
            </a:xfrm>
            <a:custGeom>
              <a:rect b="b" l="l" r="r" t="t"/>
              <a:pathLst>
                <a:path extrusionOk="0" h="35" w="450">
                  <a:moveTo>
                    <a:pt x="396" y="1"/>
                  </a:moveTo>
                  <a:lnTo>
                    <a:pt x="396" y="1"/>
                  </a:lnTo>
                  <a:cubicBezTo>
                    <a:pt x="373" y="14"/>
                    <a:pt x="346" y="-6"/>
                    <a:pt x="323" y="1"/>
                  </a:cubicBezTo>
                  <a:cubicBezTo>
                    <a:pt x="309" y="11"/>
                    <a:pt x="296" y="8"/>
                    <a:pt x="279" y="8"/>
                  </a:cubicBezTo>
                  <a:cubicBezTo>
                    <a:pt x="208" y="8"/>
                    <a:pt x="138" y="11"/>
                    <a:pt x="67" y="11"/>
                  </a:cubicBezTo>
                  <a:cubicBezTo>
                    <a:pt x="47" y="11"/>
                    <a:pt x="24" y="8"/>
                    <a:pt x="0" y="24"/>
                  </a:cubicBezTo>
                  <a:cubicBezTo>
                    <a:pt x="37" y="28"/>
                    <a:pt x="78" y="38"/>
                    <a:pt x="108" y="34"/>
                  </a:cubicBezTo>
                  <a:cubicBezTo>
                    <a:pt x="161" y="24"/>
                    <a:pt x="212" y="38"/>
                    <a:pt x="262" y="34"/>
                  </a:cubicBezTo>
                  <a:cubicBezTo>
                    <a:pt x="323" y="31"/>
                    <a:pt x="386" y="34"/>
                    <a:pt x="450" y="18"/>
                  </a:cubicBezTo>
                  <a:cubicBezTo>
                    <a:pt x="437" y="-6"/>
                    <a:pt x="413" y="5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4964400" y="3735360"/>
              <a:ext cx="189720" cy="12960"/>
            </a:xfrm>
            <a:custGeom>
              <a:rect b="b" l="l" r="r" t="t"/>
              <a:pathLst>
                <a:path extrusionOk="0" h="36" w="527">
                  <a:moveTo>
                    <a:pt x="487" y="10"/>
                  </a:moveTo>
                  <a:lnTo>
                    <a:pt x="487" y="10"/>
                  </a:lnTo>
                  <a:cubicBezTo>
                    <a:pt x="400" y="6"/>
                    <a:pt x="309" y="6"/>
                    <a:pt x="222" y="6"/>
                  </a:cubicBezTo>
                  <a:cubicBezTo>
                    <a:pt x="199" y="6"/>
                    <a:pt x="176" y="6"/>
                    <a:pt x="152" y="0"/>
                  </a:cubicBezTo>
                  <a:lnTo>
                    <a:pt x="152" y="0"/>
                  </a:lnTo>
                  <a:cubicBezTo>
                    <a:pt x="142" y="0"/>
                    <a:pt x="132" y="0"/>
                    <a:pt x="129" y="6"/>
                  </a:cubicBezTo>
                  <a:cubicBezTo>
                    <a:pt x="125" y="6"/>
                    <a:pt x="122" y="6"/>
                    <a:pt x="119" y="6"/>
                  </a:cubicBezTo>
                  <a:cubicBezTo>
                    <a:pt x="78" y="0"/>
                    <a:pt x="41" y="0"/>
                    <a:pt x="1" y="3"/>
                  </a:cubicBezTo>
                  <a:cubicBezTo>
                    <a:pt x="-2" y="16"/>
                    <a:pt x="1" y="26"/>
                    <a:pt x="25" y="26"/>
                  </a:cubicBezTo>
                  <a:cubicBezTo>
                    <a:pt x="48" y="26"/>
                    <a:pt x="68" y="26"/>
                    <a:pt x="88" y="26"/>
                  </a:cubicBezTo>
                  <a:cubicBezTo>
                    <a:pt x="95" y="26"/>
                    <a:pt x="98" y="26"/>
                    <a:pt x="102" y="26"/>
                  </a:cubicBezTo>
                  <a:lnTo>
                    <a:pt x="102" y="26"/>
                  </a:lnTo>
                  <a:cubicBezTo>
                    <a:pt x="186" y="37"/>
                    <a:pt x="268" y="37"/>
                    <a:pt x="353" y="33"/>
                  </a:cubicBezTo>
                  <a:cubicBezTo>
                    <a:pt x="410" y="33"/>
                    <a:pt x="470" y="30"/>
                    <a:pt x="527" y="26"/>
                  </a:cubicBezTo>
                  <a:cubicBezTo>
                    <a:pt x="527" y="6"/>
                    <a:pt x="514" y="3"/>
                    <a:pt x="487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5154120" y="38476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229000" y="3754440"/>
              <a:ext cx="113760" cy="13680"/>
            </a:xfrm>
            <a:custGeom>
              <a:rect b="b" l="l" r="r" t="t"/>
              <a:pathLst>
                <a:path extrusionOk="0" h="38" w="316">
                  <a:moveTo>
                    <a:pt x="272" y="20"/>
                  </a:moveTo>
                  <a:lnTo>
                    <a:pt x="272" y="20"/>
                  </a:lnTo>
                  <a:cubicBezTo>
                    <a:pt x="282" y="24"/>
                    <a:pt x="289" y="24"/>
                    <a:pt x="299" y="24"/>
                  </a:cubicBezTo>
                  <a:cubicBezTo>
                    <a:pt x="309" y="24"/>
                    <a:pt x="312" y="20"/>
                    <a:pt x="316" y="14"/>
                  </a:cubicBezTo>
                  <a:cubicBezTo>
                    <a:pt x="316" y="7"/>
                    <a:pt x="309" y="0"/>
                    <a:pt x="302" y="0"/>
                  </a:cubicBezTo>
                  <a:cubicBezTo>
                    <a:pt x="282" y="0"/>
                    <a:pt x="262" y="4"/>
                    <a:pt x="245" y="4"/>
                  </a:cubicBezTo>
                  <a:cubicBezTo>
                    <a:pt x="208" y="-3"/>
                    <a:pt x="175" y="14"/>
                    <a:pt x="141" y="10"/>
                  </a:cubicBezTo>
                  <a:cubicBezTo>
                    <a:pt x="111" y="27"/>
                    <a:pt x="74" y="17"/>
                    <a:pt x="44" y="20"/>
                  </a:cubicBezTo>
                  <a:cubicBezTo>
                    <a:pt x="24" y="20"/>
                    <a:pt x="0" y="17"/>
                    <a:pt x="0" y="37"/>
                  </a:cubicBezTo>
                  <a:cubicBezTo>
                    <a:pt x="91" y="37"/>
                    <a:pt x="185" y="44"/>
                    <a:pt x="27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599000" y="3494160"/>
              <a:ext cx="1085760" cy="30600"/>
            </a:xfrm>
            <a:custGeom>
              <a:rect b="b" l="l" r="r" t="t"/>
              <a:pathLst>
                <a:path extrusionOk="0" h="85" w="3016">
                  <a:moveTo>
                    <a:pt x="241" y="35"/>
                  </a:moveTo>
                  <a:lnTo>
                    <a:pt x="241" y="35"/>
                  </a:lnTo>
                  <a:cubicBezTo>
                    <a:pt x="224" y="32"/>
                    <a:pt x="207" y="25"/>
                    <a:pt x="191" y="35"/>
                  </a:cubicBezTo>
                  <a:cubicBezTo>
                    <a:pt x="177" y="35"/>
                    <a:pt x="163" y="35"/>
                    <a:pt x="153" y="35"/>
                  </a:cubicBezTo>
                  <a:cubicBezTo>
                    <a:pt x="127" y="45"/>
                    <a:pt x="96" y="35"/>
                    <a:pt x="70" y="39"/>
                  </a:cubicBezTo>
                  <a:cubicBezTo>
                    <a:pt x="53" y="42"/>
                    <a:pt x="36" y="45"/>
                    <a:pt x="19" y="42"/>
                  </a:cubicBezTo>
                  <a:cubicBezTo>
                    <a:pt x="13" y="42"/>
                    <a:pt x="6" y="42"/>
                    <a:pt x="2" y="45"/>
                  </a:cubicBezTo>
                  <a:cubicBezTo>
                    <a:pt x="-1" y="52"/>
                    <a:pt x="-1" y="59"/>
                    <a:pt x="6" y="65"/>
                  </a:cubicBezTo>
                  <a:cubicBezTo>
                    <a:pt x="13" y="65"/>
                    <a:pt x="19" y="69"/>
                    <a:pt x="26" y="69"/>
                  </a:cubicBezTo>
                  <a:cubicBezTo>
                    <a:pt x="39" y="72"/>
                    <a:pt x="49" y="69"/>
                    <a:pt x="63" y="65"/>
                  </a:cubicBezTo>
                  <a:cubicBezTo>
                    <a:pt x="110" y="59"/>
                    <a:pt x="160" y="72"/>
                    <a:pt x="204" y="55"/>
                  </a:cubicBezTo>
                  <a:cubicBezTo>
                    <a:pt x="214" y="49"/>
                    <a:pt x="220" y="55"/>
                    <a:pt x="227" y="59"/>
                  </a:cubicBezTo>
                  <a:cubicBezTo>
                    <a:pt x="244" y="62"/>
                    <a:pt x="264" y="69"/>
                    <a:pt x="281" y="55"/>
                  </a:cubicBezTo>
                  <a:lnTo>
                    <a:pt x="281" y="55"/>
                  </a:lnTo>
                  <a:cubicBezTo>
                    <a:pt x="284" y="55"/>
                    <a:pt x="288" y="55"/>
                    <a:pt x="288" y="55"/>
                  </a:cubicBezTo>
                  <a:lnTo>
                    <a:pt x="288" y="55"/>
                  </a:lnTo>
                  <a:cubicBezTo>
                    <a:pt x="301" y="65"/>
                    <a:pt x="318" y="62"/>
                    <a:pt x="331" y="62"/>
                  </a:cubicBezTo>
                  <a:lnTo>
                    <a:pt x="331" y="62"/>
                  </a:lnTo>
                  <a:cubicBezTo>
                    <a:pt x="335" y="62"/>
                    <a:pt x="338" y="62"/>
                    <a:pt x="341" y="62"/>
                  </a:cubicBezTo>
                  <a:cubicBezTo>
                    <a:pt x="425" y="62"/>
                    <a:pt x="506" y="62"/>
                    <a:pt x="590" y="55"/>
                  </a:cubicBezTo>
                  <a:cubicBezTo>
                    <a:pt x="637" y="49"/>
                    <a:pt x="684" y="62"/>
                    <a:pt x="731" y="45"/>
                  </a:cubicBezTo>
                  <a:cubicBezTo>
                    <a:pt x="734" y="45"/>
                    <a:pt x="738" y="45"/>
                    <a:pt x="741" y="45"/>
                  </a:cubicBezTo>
                  <a:cubicBezTo>
                    <a:pt x="768" y="59"/>
                    <a:pt x="795" y="55"/>
                    <a:pt x="821" y="45"/>
                  </a:cubicBezTo>
                  <a:cubicBezTo>
                    <a:pt x="828" y="45"/>
                    <a:pt x="838" y="45"/>
                    <a:pt x="845" y="45"/>
                  </a:cubicBezTo>
                  <a:lnTo>
                    <a:pt x="845" y="45"/>
                  </a:lnTo>
                  <a:cubicBezTo>
                    <a:pt x="862" y="55"/>
                    <a:pt x="882" y="55"/>
                    <a:pt x="899" y="45"/>
                  </a:cubicBezTo>
                  <a:lnTo>
                    <a:pt x="899" y="45"/>
                  </a:lnTo>
                  <a:cubicBezTo>
                    <a:pt x="942" y="52"/>
                    <a:pt x="986" y="39"/>
                    <a:pt x="1030" y="49"/>
                  </a:cubicBezTo>
                  <a:cubicBezTo>
                    <a:pt x="1043" y="55"/>
                    <a:pt x="1063" y="45"/>
                    <a:pt x="1080" y="45"/>
                  </a:cubicBezTo>
                  <a:cubicBezTo>
                    <a:pt x="1170" y="45"/>
                    <a:pt x="1257" y="49"/>
                    <a:pt x="1347" y="39"/>
                  </a:cubicBezTo>
                  <a:lnTo>
                    <a:pt x="1347" y="39"/>
                  </a:lnTo>
                  <a:cubicBezTo>
                    <a:pt x="1401" y="52"/>
                    <a:pt x="1451" y="39"/>
                    <a:pt x="1502" y="35"/>
                  </a:cubicBezTo>
                  <a:cubicBezTo>
                    <a:pt x="1508" y="42"/>
                    <a:pt x="1515" y="42"/>
                    <a:pt x="1525" y="42"/>
                  </a:cubicBezTo>
                  <a:cubicBezTo>
                    <a:pt x="1633" y="28"/>
                    <a:pt x="1744" y="42"/>
                    <a:pt x="1851" y="35"/>
                  </a:cubicBezTo>
                  <a:cubicBezTo>
                    <a:pt x="1864" y="35"/>
                    <a:pt x="1881" y="39"/>
                    <a:pt x="1891" y="25"/>
                  </a:cubicBezTo>
                  <a:lnTo>
                    <a:pt x="1891" y="25"/>
                  </a:lnTo>
                  <a:cubicBezTo>
                    <a:pt x="1905" y="28"/>
                    <a:pt x="1915" y="35"/>
                    <a:pt x="1928" y="35"/>
                  </a:cubicBezTo>
                  <a:lnTo>
                    <a:pt x="1928" y="35"/>
                  </a:lnTo>
                  <a:lnTo>
                    <a:pt x="1928" y="35"/>
                  </a:lnTo>
                  <a:cubicBezTo>
                    <a:pt x="1935" y="35"/>
                    <a:pt x="1938" y="35"/>
                    <a:pt x="1941" y="35"/>
                  </a:cubicBezTo>
                  <a:lnTo>
                    <a:pt x="1941" y="35"/>
                  </a:lnTo>
                  <a:lnTo>
                    <a:pt x="1941" y="35"/>
                  </a:lnTo>
                  <a:cubicBezTo>
                    <a:pt x="1965" y="35"/>
                    <a:pt x="1985" y="32"/>
                    <a:pt x="2005" y="39"/>
                  </a:cubicBezTo>
                  <a:cubicBezTo>
                    <a:pt x="2049" y="49"/>
                    <a:pt x="2093" y="39"/>
                    <a:pt x="2136" y="35"/>
                  </a:cubicBezTo>
                  <a:cubicBezTo>
                    <a:pt x="2187" y="49"/>
                    <a:pt x="2240" y="35"/>
                    <a:pt x="2294" y="35"/>
                  </a:cubicBezTo>
                  <a:cubicBezTo>
                    <a:pt x="2395" y="39"/>
                    <a:pt x="2495" y="42"/>
                    <a:pt x="2599" y="42"/>
                  </a:cubicBezTo>
                  <a:cubicBezTo>
                    <a:pt x="2613" y="45"/>
                    <a:pt x="2630" y="45"/>
                    <a:pt x="2640" y="35"/>
                  </a:cubicBezTo>
                  <a:lnTo>
                    <a:pt x="2640" y="35"/>
                  </a:lnTo>
                  <a:cubicBezTo>
                    <a:pt x="2673" y="32"/>
                    <a:pt x="2710" y="52"/>
                    <a:pt x="2744" y="35"/>
                  </a:cubicBezTo>
                  <a:cubicBezTo>
                    <a:pt x="2764" y="45"/>
                    <a:pt x="2784" y="35"/>
                    <a:pt x="2804" y="39"/>
                  </a:cubicBezTo>
                  <a:cubicBezTo>
                    <a:pt x="2824" y="49"/>
                    <a:pt x="2848" y="45"/>
                    <a:pt x="2871" y="45"/>
                  </a:cubicBezTo>
                  <a:cubicBezTo>
                    <a:pt x="2888" y="45"/>
                    <a:pt x="2908" y="42"/>
                    <a:pt x="2922" y="52"/>
                  </a:cubicBezTo>
                  <a:cubicBezTo>
                    <a:pt x="2948" y="59"/>
                    <a:pt x="2975" y="62"/>
                    <a:pt x="2989" y="82"/>
                  </a:cubicBezTo>
                  <a:cubicBezTo>
                    <a:pt x="3026" y="92"/>
                    <a:pt x="3015" y="75"/>
                    <a:pt x="3012" y="62"/>
                  </a:cubicBezTo>
                  <a:cubicBezTo>
                    <a:pt x="2999" y="42"/>
                    <a:pt x="2969" y="32"/>
                    <a:pt x="2948" y="18"/>
                  </a:cubicBezTo>
                  <a:cubicBezTo>
                    <a:pt x="2935" y="5"/>
                    <a:pt x="2912" y="5"/>
                    <a:pt x="2895" y="18"/>
                  </a:cubicBezTo>
                  <a:cubicBezTo>
                    <a:pt x="2895" y="22"/>
                    <a:pt x="2895" y="25"/>
                    <a:pt x="2898" y="25"/>
                  </a:cubicBezTo>
                  <a:cubicBezTo>
                    <a:pt x="2895" y="25"/>
                    <a:pt x="2891" y="25"/>
                    <a:pt x="2888" y="22"/>
                  </a:cubicBezTo>
                  <a:cubicBezTo>
                    <a:pt x="2881" y="22"/>
                    <a:pt x="2878" y="22"/>
                    <a:pt x="2871" y="22"/>
                  </a:cubicBezTo>
                  <a:lnTo>
                    <a:pt x="2871" y="22"/>
                  </a:lnTo>
                  <a:cubicBezTo>
                    <a:pt x="2824" y="5"/>
                    <a:pt x="2777" y="8"/>
                    <a:pt x="2730" y="25"/>
                  </a:cubicBezTo>
                  <a:lnTo>
                    <a:pt x="2730" y="25"/>
                  </a:lnTo>
                  <a:cubicBezTo>
                    <a:pt x="2700" y="8"/>
                    <a:pt x="2670" y="2"/>
                    <a:pt x="2640" y="25"/>
                  </a:cubicBezTo>
                  <a:cubicBezTo>
                    <a:pt x="2640" y="25"/>
                    <a:pt x="2636" y="22"/>
                    <a:pt x="2633" y="22"/>
                  </a:cubicBezTo>
                  <a:cubicBezTo>
                    <a:pt x="2596" y="8"/>
                    <a:pt x="2556" y="5"/>
                    <a:pt x="2515" y="5"/>
                  </a:cubicBezTo>
                  <a:cubicBezTo>
                    <a:pt x="2408" y="2"/>
                    <a:pt x="2304" y="2"/>
                    <a:pt x="2197" y="2"/>
                  </a:cubicBezTo>
                  <a:cubicBezTo>
                    <a:pt x="2176" y="5"/>
                    <a:pt x="2156" y="5"/>
                    <a:pt x="2140" y="12"/>
                  </a:cubicBezTo>
                  <a:cubicBezTo>
                    <a:pt x="2136" y="15"/>
                    <a:pt x="2133" y="15"/>
                    <a:pt x="2133" y="18"/>
                  </a:cubicBezTo>
                  <a:cubicBezTo>
                    <a:pt x="2072" y="-8"/>
                    <a:pt x="2008" y="2"/>
                    <a:pt x="1945" y="12"/>
                  </a:cubicBezTo>
                  <a:cubicBezTo>
                    <a:pt x="1945" y="15"/>
                    <a:pt x="1941" y="15"/>
                    <a:pt x="1941" y="18"/>
                  </a:cubicBezTo>
                  <a:cubicBezTo>
                    <a:pt x="1935" y="12"/>
                    <a:pt x="1928" y="12"/>
                    <a:pt x="1921" y="15"/>
                  </a:cubicBezTo>
                  <a:cubicBezTo>
                    <a:pt x="1918" y="15"/>
                    <a:pt x="1915" y="12"/>
                    <a:pt x="1911" y="12"/>
                  </a:cubicBezTo>
                  <a:cubicBezTo>
                    <a:pt x="1898" y="8"/>
                    <a:pt x="1881" y="8"/>
                    <a:pt x="1871" y="15"/>
                  </a:cubicBezTo>
                  <a:cubicBezTo>
                    <a:pt x="1868" y="15"/>
                    <a:pt x="1868" y="12"/>
                    <a:pt x="1864" y="12"/>
                  </a:cubicBezTo>
                  <a:cubicBezTo>
                    <a:pt x="1861" y="12"/>
                    <a:pt x="1854" y="12"/>
                    <a:pt x="1847" y="12"/>
                  </a:cubicBezTo>
                  <a:cubicBezTo>
                    <a:pt x="1831" y="15"/>
                    <a:pt x="1814" y="8"/>
                    <a:pt x="1794" y="8"/>
                  </a:cubicBezTo>
                  <a:cubicBezTo>
                    <a:pt x="1707" y="2"/>
                    <a:pt x="1619" y="-2"/>
                    <a:pt x="1532" y="8"/>
                  </a:cubicBezTo>
                  <a:cubicBezTo>
                    <a:pt x="1529" y="12"/>
                    <a:pt x="1522" y="12"/>
                    <a:pt x="1519" y="15"/>
                  </a:cubicBezTo>
                  <a:cubicBezTo>
                    <a:pt x="1455" y="-5"/>
                    <a:pt x="1391" y="-5"/>
                    <a:pt x="1327" y="15"/>
                  </a:cubicBezTo>
                  <a:cubicBezTo>
                    <a:pt x="1321" y="12"/>
                    <a:pt x="1314" y="12"/>
                    <a:pt x="1307" y="8"/>
                  </a:cubicBezTo>
                  <a:cubicBezTo>
                    <a:pt x="1224" y="5"/>
                    <a:pt x="1140" y="-5"/>
                    <a:pt x="1056" y="18"/>
                  </a:cubicBezTo>
                  <a:cubicBezTo>
                    <a:pt x="1056" y="22"/>
                    <a:pt x="1053" y="25"/>
                    <a:pt x="1053" y="25"/>
                  </a:cubicBezTo>
                  <a:cubicBezTo>
                    <a:pt x="1026" y="8"/>
                    <a:pt x="996" y="12"/>
                    <a:pt x="962" y="18"/>
                  </a:cubicBezTo>
                  <a:cubicBezTo>
                    <a:pt x="952" y="22"/>
                    <a:pt x="942" y="22"/>
                    <a:pt x="932" y="25"/>
                  </a:cubicBezTo>
                  <a:cubicBezTo>
                    <a:pt x="926" y="25"/>
                    <a:pt x="919" y="25"/>
                    <a:pt x="912" y="25"/>
                  </a:cubicBezTo>
                  <a:cubicBezTo>
                    <a:pt x="912" y="25"/>
                    <a:pt x="909" y="22"/>
                    <a:pt x="905" y="22"/>
                  </a:cubicBezTo>
                  <a:cubicBezTo>
                    <a:pt x="878" y="12"/>
                    <a:pt x="852" y="12"/>
                    <a:pt x="821" y="22"/>
                  </a:cubicBezTo>
                  <a:cubicBezTo>
                    <a:pt x="821" y="22"/>
                    <a:pt x="818" y="22"/>
                    <a:pt x="818" y="25"/>
                  </a:cubicBezTo>
                  <a:cubicBezTo>
                    <a:pt x="801" y="15"/>
                    <a:pt x="781" y="15"/>
                    <a:pt x="764" y="22"/>
                  </a:cubicBezTo>
                  <a:cubicBezTo>
                    <a:pt x="758" y="22"/>
                    <a:pt x="754" y="25"/>
                    <a:pt x="754" y="25"/>
                  </a:cubicBezTo>
                  <a:cubicBezTo>
                    <a:pt x="758" y="28"/>
                    <a:pt x="761" y="32"/>
                    <a:pt x="761" y="32"/>
                  </a:cubicBezTo>
                  <a:cubicBezTo>
                    <a:pt x="758" y="32"/>
                    <a:pt x="758" y="28"/>
                    <a:pt x="754" y="28"/>
                  </a:cubicBezTo>
                  <a:cubicBezTo>
                    <a:pt x="754" y="25"/>
                    <a:pt x="751" y="25"/>
                    <a:pt x="748" y="25"/>
                  </a:cubicBezTo>
                  <a:lnTo>
                    <a:pt x="744" y="25"/>
                  </a:lnTo>
                  <a:lnTo>
                    <a:pt x="744" y="25"/>
                  </a:lnTo>
                  <a:cubicBezTo>
                    <a:pt x="727" y="18"/>
                    <a:pt x="714" y="22"/>
                    <a:pt x="701" y="28"/>
                  </a:cubicBezTo>
                  <a:cubicBezTo>
                    <a:pt x="697" y="28"/>
                    <a:pt x="691" y="32"/>
                    <a:pt x="684" y="32"/>
                  </a:cubicBezTo>
                  <a:cubicBezTo>
                    <a:pt x="677" y="28"/>
                    <a:pt x="670" y="25"/>
                    <a:pt x="660" y="28"/>
                  </a:cubicBezTo>
                  <a:cubicBezTo>
                    <a:pt x="657" y="28"/>
                    <a:pt x="650" y="28"/>
                    <a:pt x="647" y="25"/>
                  </a:cubicBezTo>
                  <a:cubicBezTo>
                    <a:pt x="623" y="22"/>
                    <a:pt x="597" y="8"/>
                    <a:pt x="580" y="25"/>
                  </a:cubicBezTo>
                  <a:cubicBezTo>
                    <a:pt x="576" y="25"/>
                    <a:pt x="573" y="25"/>
                    <a:pt x="570" y="25"/>
                  </a:cubicBezTo>
                  <a:cubicBezTo>
                    <a:pt x="489" y="28"/>
                    <a:pt x="409" y="35"/>
                    <a:pt x="328" y="32"/>
                  </a:cubicBezTo>
                  <a:cubicBezTo>
                    <a:pt x="321" y="32"/>
                    <a:pt x="315" y="32"/>
                    <a:pt x="311" y="35"/>
                  </a:cubicBezTo>
                  <a:cubicBezTo>
                    <a:pt x="291" y="25"/>
                    <a:pt x="271" y="32"/>
                    <a:pt x="254" y="35"/>
                  </a:cubicBezTo>
                  <a:cubicBezTo>
                    <a:pt x="254" y="39"/>
                    <a:pt x="254" y="39"/>
                    <a:pt x="254" y="39"/>
                  </a:cubicBezTo>
                  <a:lnTo>
                    <a:pt x="254" y="39"/>
                  </a:lnTo>
                  <a:cubicBezTo>
                    <a:pt x="251" y="35"/>
                    <a:pt x="244" y="35"/>
                    <a:pt x="24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720320" y="3636000"/>
              <a:ext cx="70560" cy="11160"/>
            </a:xfrm>
            <a:custGeom>
              <a:rect b="b" l="l" r="r" t="t"/>
              <a:pathLst>
                <a:path extrusionOk="0" h="31" w="196">
                  <a:moveTo>
                    <a:pt x="196" y="31"/>
                  </a:moveTo>
                  <a:lnTo>
                    <a:pt x="196" y="31"/>
                  </a:lnTo>
                  <a:cubicBezTo>
                    <a:pt x="186" y="4"/>
                    <a:pt x="165" y="4"/>
                    <a:pt x="145" y="0"/>
                  </a:cubicBezTo>
                  <a:cubicBezTo>
                    <a:pt x="102" y="0"/>
                    <a:pt x="58" y="10"/>
                    <a:pt x="15" y="4"/>
                  </a:cubicBezTo>
                  <a:cubicBezTo>
                    <a:pt x="11" y="4"/>
                    <a:pt x="1" y="7"/>
                    <a:pt x="1" y="10"/>
                  </a:cubicBezTo>
                  <a:cubicBezTo>
                    <a:pt x="-2" y="20"/>
                    <a:pt x="8" y="24"/>
                    <a:pt x="15" y="24"/>
                  </a:cubicBezTo>
                  <a:cubicBezTo>
                    <a:pt x="48" y="20"/>
                    <a:pt x="85" y="34"/>
                    <a:pt x="119" y="24"/>
                  </a:cubicBezTo>
                  <a:cubicBezTo>
                    <a:pt x="142" y="20"/>
                    <a:pt x="165" y="17"/>
                    <a:pt x="19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5346360" y="3596400"/>
              <a:ext cx="299520" cy="20520"/>
            </a:xfrm>
            <a:custGeom>
              <a:rect b="b" l="l" r="r" t="t"/>
              <a:pathLst>
                <a:path extrusionOk="0" h="57" w="832">
                  <a:moveTo>
                    <a:pt x="486" y="26"/>
                  </a:moveTo>
                  <a:lnTo>
                    <a:pt x="486" y="26"/>
                  </a:lnTo>
                  <a:lnTo>
                    <a:pt x="486" y="26"/>
                  </a:lnTo>
                  <a:cubicBezTo>
                    <a:pt x="456" y="13"/>
                    <a:pt x="426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93" y="20"/>
                    <a:pt x="386" y="20"/>
                    <a:pt x="382" y="16"/>
                  </a:cubicBezTo>
                  <a:lnTo>
                    <a:pt x="382" y="16"/>
                  </a:lnTo>
                  <a:lnTo>
                    <a:pt x="382" y="16"/>
                  </a:lnTo>
                  <a:cubicBezTo>
                    <a:pt x="349" y="3"/>
                    <a:pt x="312" y="10"/>
                    <a:pt x="275" y="10"/>
                  </a:cubicBezTo>
                  <a:cubicBezTo>
                    <a:pt x="198" y="6"/>
                    <a:pt x="121" y="0"/>
                    <a:pt x="43" y="6"/>
                  </a:cubicBezTo>
                  <a:cubicBezTo>
                    <a:pt x="33" y="10"/>
                    <a:pt x="20" y="3"/>
                    <a:pt x="10" y="0"/>
                  </a:cubicBezTo>
                  <a:cubicBezTo>
                    <a:pt x="-4" y="10"/>
                    <a:pt x="-4" y="20"/>
                    <a:pt x="10" y="26"/>
                  </a:cubicBezTo>
                  <a:cubicBezTo>
                    <a:pt x="127" y="26"/>
                    <a:pt x="248" y="40"/>
                    <a:pt x="369" y="37"/>
                  </a:cubicBezTo>
                  <a:lnTo>
                    <a:pt x="369" y="37"/>
                  </a:lnTo>
                  <a:lnTo>
                    <a:pt x="369" y="37"/>
                  </a:lnTo>
                  <a:cubicBezTo>
                    <a:pt x="372" y="37"/>
                    <a:pt x="376" y="37"/>
                    <a:pt x="379" y="37"/>
                  </a:cubicBezTo>
                  <a:cubicBezTo>
                    <a:pt x="416" y="43"/>
                    <a:pt x="450" y="43"/>
                    <a:pt x="486" y="43"/>
                  </a:cubicBezTo>
                  <a:cubicBezTo>
                    <a:pt x="540" y="40"/>
                    <a:pt x="597" y="63"/>
                    <a:pt x="654" y="47"/>
                  </a:cubicBezTo>
                  <a:lnTo>
                    <a:pt x="654" y="47"/>
                  </a:lnTo>
                  <a:cubicBezTo>
                    <a:pt x="661" y="47"/>
                    <a:pt x="671" y="53"/>
                    <a:pt x="681" y="47"/>
                  </a:cubicBezTo>
                  <a:cubicBezTo>
                    <a:pt x="715" y="60"/>
                    <a:pt x="755" y="53"/>
                    <a:pt x="792" y="57"/>
                  </a:cubicBezTo>
                  <a:cubicBezTo>
                    <a:pt x="795" y="53"/>
                    <a:pt x="795" y="53"/>
                    <a:pt x="795" y="53"/>
                  </a:cubicBezTo>
                  <a:lnTo>
                    <a:pt x="795" y="53"/>
                  </a:lnTo>
                  <a:cubicBezTo>
                    <a:pt x="815" y="57"/>
                    <a:pt x="832" y="57"/>
                    <a:pt x="832" y="37"/>
                  </a:cubicBezTo>
                  <a:cubicBezTo>
                    <a:pt x="822" y="33"/>
                    <a:pt x="809" y="26"/>
                    <a:pt x="795" y="37"/>
                  </a:cubicBezTo>
                  <a:cubicBezTo>
                    <a:pt x="762" y="26"/>
                    <a:pt x="728" y="26"/>
                    <a:pt x="691" y="26"/>
                  </a:cubicBezTo>
                  <a:lnTo>
                    <a:pt x="691" y="26"/>
                  </a:lnTo>
                  <a:cubicBezTo>
                    <a:pt x="671" y="26"/>
                    <a:pt x="648" y="23"/>
                    <a:pt x="628" y="26"/>
                  </a:cubicBezTo>
                  <a:cubicBezTo>
                    <a:pt x="628" y="30"/>
                    <a:pt x="631" y="30"/>
                    <a:pt x="631" y="30"/>
                  </a:cubicBezTo>
                  <a:cubicBezTo>
                    <a:pt x="631" y="30"/>
                    <a:pt x="628" y="30"/>
                    <a:pt x="628" y="26"/>
                  </a:cubicBezTo>
                  <a:cubicBezTo>
                    <a:pt x="580" y="16"/>
                    <a:pt x="533" y="20"/>
                    <a:pt x="48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5393520" y="3691080"/>
              <a:ext cx="142560" cy="11520"/>
            </a:xfrm>
            <a:custGeom>
              <a:rect b="b" l="l" r="r" t="t"/>
              <a:pathLst>
                <a:path extrusionOk="0" h="32" w="396">
                  <a:moveTo>
                    <a:pt x="43" y="32"/>
                  </a:moveTo>
                  <a:lnTo>
                    <a:pt x="43" y="32"/>
                  </a:lnTo>
                  <a:cubicBezTo>
                    <a:pt x="87" y="32"/>
                    <a:pt x="130" y="22"/>
                    <a:pt x="174" y="29"/>
                  </a:cubicBezTo>
                  <a:cubicBezTo>
                    <a:pt x="184" y="32"/>
                    <a:pt x="194" y="29"/>
                    <a:pt x="201" y="22"/>
                  </a:cubicBezTo>
                  <a:cubicBezTo>
                    <a:pt x="251" y="39"/>
                    <a:pt x="305" y="29"/>
                    <a:pt x="355" y="29"/>
                  </a:cubicBezTo>
                  <a:lnTo>
                    <a:pt x="355" y="29"/>
                  </a:lnTo>
                  <a:cubicBezTo>
                    <a:pt x="359" y="32"/>
                    <a:pt x="362" y="32"/>
                    <a:pt x="365" y="29"/>
                  </a:cubicBezTo>
                  <a:lnTo>
                    <a:pt x="365" y="29"/>
                  </a:lnTo>
                  <a:lnTo>
                    <a:pt x="365" y="29"/>
                  </a:lnTo>
                  <a:cubicBezTo>
                    <a:pt x="372" y="29"/>
                    <a:pt x="376" y="29"/>
                    <a:pt x="382" y="29"/>
                  </a:cubicBezTo>
                  <a:lnTo>
                    <a:pt x="382" y="29"/>
                  </a:lnTo>
                  <a:cubicBezTo>
                    <a:pt x="386" y="32"/>
                    <a:pt x="389" y="32"/>
                    <a:pt x="392" y="29"/>
                  </a:cubicBezTo>
                  <a:cubicBezTo>
                    <a:pt x="392" y="25"/>
                    <a:pt x="392" y="19"/>
                    <a:pt x="392" y="15"/>
                  </a:cubicBezTo>
                  <a:cubicBezTo>
                    <a:pt x="396" y="12"/>
                    <a:pt x="396" y="12"/>
                    <a:pt x="396" y="12"/>
                  </a:cubicBezTo>
                  <a:cubicBezTo>
                    <a:pt x="325" y="-1"/>
                    <a:pt x="258" y="2"/>
                    <a:pt x="188" y="5"/>
                  </a:cubicBezTo>
                  <a:lnTo>
                    <a:pt x="188" y="5"/>
                  </a:lnTo>
                  <a:lnTo>
                    <a:pt x="188" y="5"/>
                  </a:lnTo>
                  <a:cubicBezTo>
                    <a:pt x="184" y="5"/>
                    <a:pt x="178" y="5"/>
                    <a:pt x="174" y="5"/>
                  </a:cubicBezTo>
                  <a:lnTo>
                    <a:pt x="174" y="5"/>
                  </a:lnTo>
                  <a:lnTo>
                    <a:pt x="174" y="5"/>
                  </a:lnTo>
                  <a:cubicBezTo>
                    <a:pt x="171" y="5"/>
                    <a:pt x="164" y="5"/>
                    <a:pt x="161" y="5"/>
                  </a:cubicBezTo>
                  <a:lnTo>
                    <a:pt x="161" y="5"/>
                  </a:lnTo>
                  <a:lnTo>
                    <a:pt x="161" y="5"/>
                  </a:lnTo>
                  <a:cubicBezTo>
                    <a:pt x="141" y="-1"/>
                    <a:pt x="117" y="15"/>
                    <a:pt x="97" y="5"/>
                  </a:cubicBezTo>
                  <a:cubicBezTo>
                    <a:pt x="77" y="5"/>
                    <a:pt x="53" y="-8"/>
                    <a:pt x="33" y="5"/>
                  </a:cubicBezTo>
                  <a:lnTo>
                    <a:pt x="33" y="5"/>
                  </a:lnTo>
                  <a:cubicBezTo>
                    <a:pt x="26" y="12"/>
                    <a:pt x="13" y="12"/>
                    <a:pt x="0" y="15"/>
                  </a:cubicBezTo>
                  <a:cubicBezTo>
                    <a:pt x="13" y="25"/>
                    <a:pt x="37" y="19"/>
                    <a:pt x="43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623840" y="3597480"/>
              <a:ext cx="384480" cy="15840"/>
            </a:xfrm>
            <a:custGeom>
              <a:rect b="b" l="l" r="r" t="t"/>
              <a:pathLst>
                <a:path extrusionOk="0" h="44" w="1068">
                  <a:moveTo>
                    <a:pt x="971" y="44"/>
                  </a:moveTo>
                  <a:lnTo>
                    <a:pt x="971" y="44"/>
                  </a:lnTo>
                  <a:lnTo>
                    <a:pt x="971" y="40"/>
                  </a:lnTo>
                  <a:cubicBezTo>
                    <a:pt x="971" y="44"/>
                    <a:pt x="971" y="44"/>
                    <a:pt x="971" y="44"/>
                  </a:cubicBezTo>
                  <a:cubicBezTo>
                    <a:pt x="1001" y="44"/>
                    <a:pt x="1028" y="40"/>
                    <a:pt x="1058" y="37"/>
                  </a:cubicBezTo>
                  <a:cubicBezTo>
                    <a:pt x="1061" y="37"/>
                    <a:pt x="1068" y="30"/>
                    <a:pt x="1068" y="27"/>
                  </a:cubicBezTo>
                  <a:cubicBezTo>
                    <a:pt x="1071" y="20"/>
                    <a:pt x="1061" y="17"/>
                    <a:pt x="1051" y="17"/>
                  </a:cubicBezTo>
                  <a:cubicBezTo>
                    <a:pt x="1014" y="27"/>
                    <a:pt x="974" y="17"/>
                    <a:pt x="934" y="23"/>
                  </a:cubicBezTo>
                  <a:lnTo>
                    <a:pt x="934" y="23"/>
                  </a:lnTo>
                  <a:lnTo>
                    <a:pt x="934" y="23"/>
                  </a:lnTo>
                  <a:cubicBezTo>
                    <a:pt x="873" y="7"/>
                    <a:pt x="813" y="17"/>
                    <a:pt x="752" y="17"/>
                  </a:cubicBezTo>
                  <a:lnTo>
                    <a:pt x="752" y="17"/>
                  </a:lnTo>
                  <a:cubicBezTo>
                    <a:pt x="746" y="13"/>
                    <a:pt x="742" y="13"/>
                    <a:pt x="739" y="13"/>
                  </a:cubicBezTo>
                  <a:cubicBezTo>
                    <a:pt x="732" y="13"/>
                    <a:pt x="722" y="10"/>
                    <a:pt x="715" y="7"/>
                  </a:cubicBezTo>
                  <a:cubicBezTo>
                    <a:pt x="625" y="0"/>
                    <a:pt x="534" y="0"/>
                    <a:pt x="447" y="0"/>
                  </a:cubicBezTo>
                  <a:cubicBezTo>
                    <a:pt x="437" y="0"/>
                    <a:pt x="433" y="3"/>
                    <a:pt x="427" y="7"/>
                  </a:cubicBezTo>
                  <a:cubicBezTo>
                    <a:pt x="420" y="7"/>
                    <a:pt x="410" y="7"/>
                    <a:pt x="403" y="7"/>
                  </a:cubicBezTo>
                  <a:cubicBezTo>
                    <a:pt x="390" y="7"/>
                    <a:pt x="376" y="7"/>
                    <a:pt x="363" y="7"/>
                  </a:cubicBezTo>
                  <a:lnTo>
                    <a:pt x="363" y="7"/>
                  </a:lnTo>
                  <a:lnTo>
                    <a:pt x="360" y="7"/>
                  </a:lnTo>
                  <a:cubicBezTo>
                    <a:pt x="356" y="7"/>
                    <a:pt x="356" y="3"/>
                    <a:pt x="353" y="3"/>
                  </a:cubicBezTo>
                  <a:cubicBezTo>
                    <a:pt x="346" y="0"/>
                    <a:pt x="340" y="0"/>
                    <a:pt x="333" y="0"/>
                  </a:cubicBezTo>
                  <a:cubicBezTo>
                    <a:pt x="326" y="3"/>
                    <a:pt x="323" y="3"/>
                    <a:pt x="319" y="7"/>
                  </a:cubicBezTo>
                  <a:lnTo>
                    <a:pt x="316" y="7"/>
                  </a:lnTo>
                  <a:lnTo>
                    <a:pt x="313" y="7"/>
                  </a:lnTo>
                  <a:cubicBezTo>
                    <a:pt x="306" y="7"/>
                    <a:pt x="303" y="7"/>
                    <a:pt x="299" y="10"/>
                  </a:cubicBezTo>
                  <a:cubicBezTo>
                    <a:pt x="296" y="10"/>
                    <a:pt x="293" y="10"/>
                    <a:pt x="289" y="10"/>
                  </a:cubicBezTo>
                  <a:cubicBezTo>
                    <a:pt x="283" y="10"/>
                    <a:pt x="289" y="3"/>
                    <a:pt x="283" y="3"/>
                  </a:cubicBezTo>
                  <a:cubicBezTo>
                    <a:pt x="272" y="0"/>
                    <a:pt x="259" y="0"/>
                    <a:pt x="249" y="3"/>
                  </a:cubicBezTo>
                  <a:cubicBezTo>
                    <a:pt x="249" y="3"/>
                    <a:pt x="249" y="7"/>
                    <a:pt x="246" y="7"/>
                  </a:cubicBezTo>
                  <a:cubicBezTo>
                    <a:pt x="242" y="7"/>
                    <a:pt x="242" y="7"/>
                    <a:pt x="239" y="7"/>
                  </a:cubicBezTo>
                  <a:cubicBezTo>
                    <a:pt x="232" y="3"/>
                    <a:pt x="229" y="0"/>
                    <a:pt x="222" y="0"/>
                  </a:cubicBezTo>
                  <a:cubicBezTo>
                    <a:pt x="199" y="7"/>
                    <a:pt x="165" y="-10"/>
                    <a:pt x="151" y="17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8" y="20"/>
                    <a:pt x="142" y="17"/>
                    <a:pt x="135" y="13"/>
                  </a:cubicBezTo>
                  <a:cubicBezTo>
                    <a:pt x="91" y="0"/>
                    <a:pt x="47" y="10"/>
                    <a:pt x="4" y="7"/>
                  </a:cubicBezTo>
                  <a:cubicBezTo>
                    <a:pt x="-3" y="13"/>
                    <a:pt x="1" y="20"/>
                    <a:pt x="1" y="27"/>
                  </a:cubicBezTo>
                  <a:cubicBezTo>
                    <a:pt x="37" y="44"/>
                    <a:pt x="81" y="34"/>
                    <a:pt x="118" y="34"/>
                  </a:cubicBezTo>
                  <a:lnTo>
                    <a:pt x="118" y="34"/>
                  </a:lnTo>
                  <a:cubicBezTo>
                    <a:pt x="138" y="37"/>
                    <a:pt x="155" y="37"/>
                    <a:pt x="172" y="34"/>
                  </a:cubicBezTo>
                  <a:lnTo>
                    <a:pt x="172" y="34"/>
                  </a:lnTo>
                  <a:lnTo>
                    <a:pt x="172" y="34"/>
                  </a:lnTo>
                  <a:cubicBezTo>
                    <a:pt x="179" y="34"/>
                    <a:pt x="189" y="34"/>
                    <a:pt x="195" y="34"/>
                  </a:cubicBezTo>
                  <a:lnTo>
                    <a:pt x="195" y="34"/>
                  </a:lnTo>
                  <a:lnTo>
                    <a:pt x="195" y="34"/>
                  </a:lnTo>
                  <a:cubicBezTo>
                    <a:pt x="202" y="34"/>
                    <a:pt x="205" y="30"/>
                    <a:pt x="209" y="30"/>
                  </a:cubicBezTo>
                  <a:cubicBezTo>
                    <a:pt x="266" y="34"/>
                    <a:pt x="323" y="34"/>
                    <a:pt x="383" y="34"/>
                  </a:cubicBezTo>
                  <a:cubicBezTo>
                    <a:pt x="467" y="34"/>
                    <a:pt x="551" y="34"/>
                    <a:pt x="638" y="34"/>
                  </a:cubicBezTo>
                  <a:cubicBezTo>
                    <a:pt x="645" y="34"/>
                    <a:pt x="652" y="34"/>
                    <a:pt x="662" y="34"/>
                  </a:cubicBezTo>
                  <a:lnTo>
                    <a:pt x="662" y="34"/>
                  </a:lnTo>
                  <a:cubicBezTo>
                    <a:pt x="665" y="40"/>
                    <a:pt x="672" y="40"/>
                    <a:pt x="675" y="34"/>
                  </a:cubicBezTo>
                  <a:lnTo>
                    <a:pt x="675" y="34"/>
                  </a:lnTo>
                  <a:cubicBezTo>
                    <a:pt x="679" y="34"/>
                    <a:pt x="682" y="34"/>
                    <a:pt x="685" y="34"/>
                  </a:cubicBezTo>
                  <a:cubicBezTo>
                    <a:pt x="746" y="47"/>
                    <a:pt x="806" y="40"/>
                    <a:pt x="867" y="40"/>
                  </a:cubicBezTo>
                  <a:lnTo>
                    <a:pt x="867" y="40"/>
                  </a:lnTo>
                  <a:cubicBezTo>
                    <a:pt x="873" y="44"/>
                    <a:pt x="877" y="44"/>
                    <a:pt x="880" y="40"/>
                  </a:cubicBezTo>
                  <a:lnTo>
                    <a:pt x="880" y="40"/>
                  </a:lnTo>
                  <a:cubicBezTo>
                    <a:pt x="910" y="44"/>
                    <a:pt x="940" y="44"/>
                    <a:pt x="97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653000" y="3551760"/>
              <a:ext cx="38160" cy="22680"/>
            </a:xfrm>
            <a:custGeom>
              <a:rect b="b" l="l" r="r" t="t"/>
              <a:pathLst>
                <a:path extrusionOk="0" h="63" w="106">
                  <a:moveTo>
                    <a:pt x="54" y="0"/>
                  </a:moveTo>
                  <a:lnTo>
                    <a:pt x="54" y="0"/>
                  </a:lnTo>
                  <a:cubicBezTo>
                    <a:pt x="37" y="3"/>
                    <a:pt x="20" y="3"/>
                    <a:pt x="7" y="9"/>
                  </a:cubicBezTo>
                  <a:cubicBezTo>
                    <a:pt x="3" y="9"/>
                    <a:pt x="3" y="13"/>
                    <a:pt x="0" y="13"/>
                  </a:cubicBezTo>
                  <a:cubicBezTo>
                    <a:pt x="0" y="29"/>
                    <a:pt x="17" y="43"/>
                    <a:pt x="27" y="60"/>
                  </a:cubicBezTo>
                  <a:cubicBezTo>
                    <a:pt x="30" y="60"/>
                    <a:pt x="34" y="60"/>
                    <a:pt x="37" y="60"/>
                  </a:cubicBezTo>
                  <a:cubicBezTo>
                    <a:pt x="84" y="73"/>
                    <a:pt x="67" y="26"/>
                    <a:pt x="101" y="26"/>
                  </a:cubicBezTo>
                  <a:cubicBezTo>
                    <a:pt x="108" y="19"/>
                    <a:pt x="108" y="16"/>
                    <a:pt x="101" y="9"/>
                  </a:cubicBezTo>
                  <a:cubicBezTo>
                    <a:pt x="91" y="3"/>
                    <a:pt x="81" y="0"/>
                    <a:pt x="70" y="0"/>
                  </a:cubicBezTo>
                  <a:cubicBezTo>
                    <a:pt x="64" y="0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5052600" y="3673800"/>
              <a:ext cx="46080" cy="9360"/>
            </a:xfrm>
            <a:custGeom>
              <a:rect b="b" l="l" r="r" t="t"/>
              <a:pathLst>
                <a:path extrusionOk="0" h="26" w="128">
                  <a:moveTo>
                    <a:pt x="0" y="23"/>
                  </a:moveTo>
                  <a:lnTo>
                    <a:pt x="0" y="23"/>
                  </a:lnTo>
                  <a:cubicBezTo>
                    <a:pt x="37" y="29"/>
                    <a:pt x="74" y="23"/>
                    <a:pt x="114" y="26"/>
                  </a:cubicBezTo>
                  <a:cubicBezTo>
                    <a:pt x="118" y="19"/>
                    <a:pt x="121" y="13"/>
                    <a:pt x="128" y="6"/>
                  </a:cubicBezTo>
                  <a:cubicBezTo>
                    <a:pt x="91" y="-4"/>
                    <a:pt x="51" y="0"/>
                    <a:pt x="14" y="3"/>
                  </a:cubicBezTo>
                  <a:cubicBezTo>
                    <a:pt x="0" y="9"/>
                    <a:pt x="0" y="16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5321880" y="3802320"/>
              <a:ext cx="226080" cy="15840"/>
            </a:xfrm>
            <a:custGeom>
              <a:rect b="b" l="l" r="r" t="t"/>
              <a:pathLst>
                <a:path extrusionOk="0" h="44" w="628">
                  <a:moveTo>
                    <a:pt x="51" y="25"/>
                  </a:moveTo>
                  <a:lnTo>
                    <a:pt x="51" y="25"/>
                  </a:lnTo>
                  <a:cubicBezTo>
                    <a:pt x="58" y="25"/>
                    <a:pt x="68" y="25"/>
                    <a:pt x="75" y="25"/>
                  </a:cubicBezTo>
                  <a:cubicBezTo>
                    <a:pt x="78" y="22"/>
                    <a:pt x="81" y="22"/>
                    <a:pt x="85" y="22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111" y="29"/>
                    <a:pt x="132" y="39"/>
                    <a:pt x="155" y="29"/>
                  </a:cubicBezTo>
                  <a:lnTo>
                    <a:pt x="155" y="29"/>
                  </a:lnTo>
                  <a:cubicBezTo>
                    <a:pt x="236" y="35"/>
                    <a:pt x="316" y="35"/>
                    <a:pt x="397" y="35"/>
                  </a:cubicBezTo>
                  <a:lnTo>
                    <a:pt x="397" y="35"/>
                  </a:lnTo>
                  <a:cubicBezTo>
                    <a:pt x="464" y="39"/>
                    <a:pt x="528" y="52"/>
                    <a:pt x="591" y="35"/>
                  </a:cubicBezTo>
                  <a:lnTo>
                    <a:pt x="591" y="35"/>
                  </a:lnTo>
                  <a:cubicBezTo>
                    <a:pt x="605" y="35"/>
                    <a:pt x="618" y="39"/>
                    <a:pt x="628" y="42"/>
                  </a:cubicBezTo>
                  <a:cubicBezTo>
                    <a:pt x="628" y="35"/>
                    <a:pt x="628" y="25"/>
                    <a:pt x="628" y="18"/>
                  </a:cubicBezTo>
                  <a:cubicBezTo>
                    <a:pt x="615" y="18"/>
                    <a:pt x="598" y="18"/>
                    <a:pt x="581" y="18"/>
                  </a:cubicBezTo>
                  <a:cubicBezTo>
                    <a:pt x="524" y="18"/>
                    <a:pt x="467" y="15"/>
                    <a:pt x="414" y="15"/>
                  </a:cubicBezTo>
                  <a:cubicBezTo>
                    <a:pt x="410" y="12"/>
                    <a:pt x="410" y="12"/>
                    <a:pt x="407" y="8"/>
                  </a:cubicBezTo>
                  <a:cubicBezTo>
                    <a:pt x="400" y="8"/>
                    <a:pt x="393" y="8"/>
                    <a:pt x="387" y="8"/>
                  </a:cubicBezTo>
                  <a:cubicBezTo>
                    <a:pt x="313" y="1"/>
                    <a:pt x="239" y="1"/>
                    <a:pt x="165" y="5"/>
                  </a:cubicBezTo>
                  <a:cubicBezTo>
                    <a:pt x="165" y="5"/>
                    <a:pt x="162" y="5"/>
                    <a:pt x="158" y="8"/>
                  </a:cubicBezTo>
                  <a:cubicBezTo>
                    <a:pt x="155" y="8"/>
                    <a:pt x="148" y="8"/>
                    <a:pt x="142" y="8"/>
                  </a:cubicBezTo>
                  <a:cubicBezTo>
                    <a:pt x="128" y="18"/>
                    <a:pt x="115" y="5"/>
                    <a:pt x="105" y="5"/>
                  </a:cubicBezTo>
                  <a:cubicBezTo>
                    <a:pt x="68" y="5"/>
                    <a:pt x="31" y="-12"/>
                    <a:pt x="0" y="15"/>
                  </a:cubicBezTo>
                  <a:cubicBezTo>
                    <a:pt x="4" y="15"/>
                    <a:pt x="7" y="18"/>
                    <a:pt x="11" y="18"/>
                  </a:cubicBezTo>
                  <a:cubicBezTo>
                    <a:pt x="21" y="25"/>
                    <a:pt x="34" y="25"/>
                    <a:pt x="5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5297760" y="3628800"/>
              <a:ext cx="75240" cy="10800"/>
            </a:xfrm>
            <a:custGeom>
              <a:rect b="b" l="l" r="r" t="t"/>
              <a:pathLst>
                <a:path extrusionOk="0" h="30" w="209">
                  <a:moveTo>
                    <a:pt x="91" y="10"/>
                  </a:moveTo>
                  <a:lnTo>
                    <a:pt x="91" y="10"/>
                  </a:lnTo>
                  <a:lnTo>
                    <a:pt x="91" y="10"/>
                  </a:lnTo>
                  <a:cubicBezTo>
                    <a:pt x="64" y="-3"/>
                    <a:pt x="31" y="4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4" y="20"/>
                    <a:pt x="48" y="30"/>
                    <a:pt x="64" y="10"/>
                  </a:cubicBezTo>
                  <a:cubicBezTo>
                    <a:pt x="64" y="27"/>
                    <a:pt x="81" y="30"/>
                    <a:pt x="95" y="27"/>
                  </a:cubicBezTo>
                  <a:cubicBezTo>
                    <a:pt x="121" y="24"/>
                    <a:pt x="145" y="30"/>
                    <a:pt x="168" y="27"/>
                  </a:cubicBezTo>
                  <a:lnTo>
                    <a:pt x="168" y="27"/>
                  </a:lnTo>
                  <a:cubicBezTo>
                    <a:pt x="175" y="30"/>
                    <a:pt x="178" y="30"/>
                    <a:pt x="182" y="27"/>
                  </a:cubicBezTo>
                  <a:cubicBezTo>
                    <a:pt x="178" y="27"/>
                    <a:pt x="178" y="27"/>
                    <a:pt x="178" y="27"/>
                  </a:cubicBezTo>
                  <a:lnTo>
                    <a:pt x="178" y="27"/>
                  </a:lnTo>
                  <a:lnTo>
                    <a:pt x="182" y="27"/>
                  </a:lnTo>
                  <a:cubicBezTo>
                    <a:pt x="192" y="27"/>
                    <a:pt x="202" y="27"/>
                    <a:pt x="209" y="20"/>
                  </a:cubicBezTo>
                  <a:cubicBezTo>
                    <a:pt x="209" y="17"/>
                    <a:pt x="209" y="17"/>
                    <a:pt x="209" y="14"/>
                  </a:cubicBezTo>
                  <a:cubicBezTo>
                    <a:pt x="209" y="14"/>
                    <a:pt x="205" y="14"/>
                    <a:pt x="205" y="10"/>
                  </a:cubicBezTo>
                  <a:cubicBezTo>
                    <a:pt x="205" y="7"/>
                    <a:pt x="205" y="4"/>
                    <a:pt x="209" y="0"/>
                  </a:cubicBezTo>
                  <a:cubicBezTo>
                    <a:pt x="202" y="4"/>
                    <a:pt x="199" y="4"/>
                    <a:pt x="195" y="4"/>
                  </a:cubicBezTo>
                  <a:lnTo>
                    <a:pt x="195" y="4"/>
                  </a:lnTo>
                  <a:cubicBezTo>
                    <a:pt x="162" y="14"/>
                    <a:pt x="125" y="0"/>
                    <a:pt x="9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730400" y="3765240"/>
              <a:ext cx="111240" cy="15840"/>
            </a:xfrm>
            <a:custGeom>
              <a:rect b="b" l="l" r="r" t="t"/>
              <a:pathLst>
                <a:path extrusionOk="0" h="44" w="309">
                  <a:moveTo>
                    <a:pt x="148" y="37"/>
                  </a:moveTo>
                  <a:lnTo>
                    <a:pt x="148" y="37"/>
                  </a:lnTo>
                  <a:cubicBezTo>
                    <a:pt x="181" y="37"/>
                    <a:pt x="215" y="17"/>
                    <a:pt x="248" y="37"/>
                  </a:cubicBezTo>
                  <a:cubicBezTo>
                    <a:pt x="265" y="31"/>
                    <a:pt x="279" y="27"/>
                    <a:pt x="295" y="27"/>
                  </a:cubicBezTo>
                  <a:cubicBezTo>
                    <a:pt x="305" y="27"/>
                    <a:pt x="312" y="24"/>
                    <a:pt x="309" y="17"/>
                  </a:cubicBezTo>
                  <a:cubicBezTo>
                    <a:pt x="305" y="11"/>
                    <a:pt x="295" y="7"/>
                    <a:pt x="289" y="7"/>
                  </a:cubicBezTo>
                  <a:cubicBezTo>
                    <a:pt x="289" y="11"/>
                    <a:pt x="285" y="11"/>
                    <a:pt x="285" y="11"/>
                  </a:cubicBezTo>
                  <a:cubicBezTo>
                    <a:pt x="285" y="11"/>
                    <a:pt x="289" y="11"/>
                    <a:pt x="289" y="7"/>
                  </a:cubicBezTo>
                  <a:cubicBezTo>
                    <a:pt x="285" y="7"/>
                    <a:pt x="279" y="7"/>
                    <a:pt x="275" y="7"/>
                  </a:cubicBezTo>
                  <a:lnTo>
                    <a:pt x="275" y="7"/>
                  </a:lnTo>
                  <a:lnTo>
                    <a:pt x="275" y="7"/>
                  </a:lnTo>
                  <a:cubicBezTo>
                    <a:pt x="262" y="-3"/>
                    <a:pt x="248" y="-3"/>
                    <a:pt x="235" y="7"/>
                  </a:cubicBezTo>
                  <a:lnTo>
                    <a:pt x="235" y="7"/>
                  </a:lnTo>
                  <a:lnTo>
                    <a:pt x="235" y="7"/>
                  </a:lnTo>
                  <a:lnTo>
                    <a:pt x="235" y="7"/>
                  </a:lnTo>
                  <a:cubicBezTo>
                    <a:pt x="232" y="11"/>
                    <a:pt x="228" y="11"/>
                    <a:pt x="222" y="11"/>
                  </a:cubicBezTo>
                  <a:lnTo>
                    <a:pt x="222" y="11"/>
                  </a:lnTo>
                  <a:lnTo>
                    <a:pt x="222" y="11"/>
                  </a:lnTo>
                  <a:cubicBezTo>
                    <a:pt x="218" y="7"/>
                    <a:pt x="215" y="7"/>
                    <a:pt x="211" y="11"/>
                  </a:cubicBezTo>
                  <a:lnTo>
                    <a:pt x="215" y="11"/>
                  </a:lnTo>
                  <a:lnTo>
                    <a:pt x="215" y="11"/>
                  </a:lnTo>
                  <a:cubicBezTo>
                    <a:pt x="211" y="11"/>
                    <a:pt x="211" y="11"/>
                    <a:pt x="211" y="11"/>
                  </a:cubicBezTo>
                  <a:cubicBezTo>
                    <a:pt x="178" y="4"/>
                    <a:pt x="151" y="4"/>
                    <a:pt x="134" y="27"/>
                  </a:cubicBezTo>
                  <a:lnTo>
                    <a:pt x="134" y="27"/>
                  </a:lnTo>
                  <a:cubicBezTo>
                    <a:pt x="107" y="0"/>
                    <a:pt x="74" y="17"/>
                    <a:pt x="44" y="17"/>
                  </a:cubicBezTo>
                  <a:cubicBezTo>
                    <a:pt x="37" y="14"/>
                    <a:pt x="27" y="14"/>
                    <a:pt x="17" y="14"/>
                  </a:cubicBezTo>
                  <a:cubicBezTo>
                    <a:pt x="7" y="14"/>
                    <a:pt x="0" y="17"/>
                    <a:pt x="0" y="27"/>
                  </a:cubicBezTo>
                  <a:cubicBezTo>
                    <a:pt x="27" y="57"/>
                    <a:pt x="64" y="34"/>
                    <a:pt x="94" y="34"/>
                  </a:cubicBezTo>
                  <a:cubicBezTo>
                    <a:pt x="111" y="41"/>
                    <a:pt x="127" y="51"/>
                    <a:pt x="148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796640" y="3738960"/>
              <a:ext cx="48600" cy="7200"/>
            </a:xfrm>
            <a:custGeom>
              <a:rect b="b" l="l" r="r" t="t"/>
              <a:pathLst>
                <a:path extrusionOk="0" h="20" w="135">
                  <a:moveTo>
                    <a:pt x="51" y="20"/>
                  </a:moveTo>
                  <a:lnTo>
                    <a:pt x="51" y="20"/>
                  </a:lnTo>
                  <a:cubicBezTo>
                    <a:pt x="74" y="20"/>
                    <a:pt x="101" y="13"/>
                    <a:pt x="125" y="13"/>
                  </a:cubicBezTo>
                  <a:cubicBezTo>
                    <a:pt x="145" y="16"/>
                    <a:pt x="131" y="3"/>
                    <a:pt x="131" y="0"/>
                  </a:cubicBezTo>
                  <a:cubicBezTo>
                    <a:pt x="88" y="0"/>
                    <a:pt x="44" y="0"/>
                    <a:pt x="0" y="0"/>
                  </a:cubicBezTo>
                  <a:cubicBezTo>
                    <a:pt x="10" y="6"/>
                    <a:pt x="17" y="10"/>
                    <a:pt x="27" y="16"/>
                  </a:cubicBezTo>
                  <a:cubicBezTo>
                    <a:pt x="34" y="16"/>
                    <a:pt x="44" y="16"/>
                    <a:pt x="5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670640" y="3636000"/>
              <a:ext cx="43920" cy="14760"/>
            </a:xfrm>
            <a:custGeom>
              <a:rect b="b" l="l" r="r" t="t"/>
              <a:pathLst>
                <a:path extrusionOk="0" h="41" w="122">
                  <a:moveTo>
                    <a:pt x="42" y="0"/>
                  </a:moveTo>
                  <a:lnTo>
                    <a:pt x="42" y="0"/>
                  </a:lnTo>
                  <a:cubicBezTo>
                    <a:pt x="42" y="4"/>
                    <a:pt x="42" y="7"/>
                    <a:pt x="42" y="10"/>
                  </a:cubicBezTo>
                  <a:lnTo>
                    <a:pt x="42" y="10"/>
                  </a:lnTo>
                  <a:lnTo>
                    <a:pt x="42" y="10"/>
                  </a:lnTo>
                  <a:cubicBezTo>
                    <a:pt x="15" y="7"/>
                    <a:pt x="-5" y="14"/>
                    <a:pt x="2" y="37"/>
                  </a:cubicBezTo>
                  <a:cubicBezTo>
                    <a:pt x="18" y="34"/>
                    <a:pt x="21" y="17"/>
                    <a:pt x="42" y="20"/>
                  </a:cubicBezTo>
                  <a:cubicBezTo>
                    <a:pt x="62" y="34"/>
                    <a:pt x="96" y="20"/>
                    <a:pt x="122" y="41"/>
                  </a:cubicBezTo>
                  <a:cubicBezTo>
                    <a:pt x="116" y="-6"/>
                    <a:pt x="69" y="7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692240" y="3523680"/>
              <a:ext cx="899640" cy="41040"/>
            </a:xfrm>
            <a:custGeom>
              <a:rect b="b" l="l" r="r" t="t"/>
              <a:pathLst>
                <a:path extrusionOk="0" h="114" w="2499">
                  <a:moveTo>
                    <a:pt x="2498" y="10"/>
                  </a:moveTo>
                  <a:lnTo>
                    <a:pt x="2498" y="10"/>
                  </a:lnTo>
                  <a:cubicBezTo>
                    <a:pt x="2502" y="-3"/>
                    <a:pt x="2488" y="0"/>
                    <a:pt x="2478" y="0"/>
                  </a:cubicBezTo>
                  <a:cubicBezTo>
                    <a:pt x="2438" y="3"/>
                    <a:pt x="2397" y="7"/>
                    <a:pt x="2354" y="10"/>
                  </a:cubicBezTo>
                  <a:cubicBezTo>
                    <a:pt x="2220" y="10"/>
                    <a:pt x="2089" y="3"/>
                    <a:pt x="1954" y="10"/>
                  </a:cubicBezTo>
                  <a:lnTo>
                    <a:pt x="1954" y="10"/>
                  </a:lnTo>
                  <a:cubicBezTo>
                    <a:pt x="1891" y="3"/>
                    <a:pt x="1830" y="20"/>
                    <a:pt x="1767" y="17"/>
                  </a:cubicBezTo>
                  <a:cubicBezTo>
                    <a:pt x="1740" y="17"/>
                    <a:pt x="1709" y="17"/>
                    <a:pt x="1682" y="17"/>
                  </a:cubicBezTo>
                  <a:lnTo>
                    <a:pt x="1682" y="17"/>
                  </a:lnTo>
                  <a:lnTo>
                    <a:pt x="1682" y="17"/>
                  </a:lnTo>
                  <a:cubicBezTo>
                    <a:pt x="1679" y="17"/>
                    <a:pt x="1676" y="17"/>
                    <a:pt x="1669" y="17"/>
                  </a:cubicBezTo>
                  <a:cubicBezTo>
                    <a:pt x="1632" y="20"/>
                    <a:pt x="1588" y="10"/>
                    <a:pt x="1552" y="27"/>
                  </a:cubicBezTo>
                  <a:lnTo>
                    <a:pt x="1552" y="27"/>
                  </a:lnTo>
                  <a:cubicBezTo>
                    <a:pt x="1548" y="24"/>
                    <a:pt x="1545" y="27"/>
                    <a:pt x="1542" y="27"/>
                  </a:cubicBezTo>
                  <a:cubicBezTo>
                    <a:pt x="1528" y="24"/>
                    <a:pt x="1515" y="24"/>
                    <a:pt x="1501" y="27"/>
                  </a:cubicBezTo>
                  <a:cubicBezTo>
                    <a:pt x="1498" y="27"/>
                    <a:pt x="1495" y="27"/>
                    <a:pt x="1491" y="27"/>
                  </a:cubicBezTo>
                  <a:cubicBezTo>
                    <a:pt x="1488" y="27"/>
                    <a:pt x="1485" y="24"/>
                    <a:pt x="1481" y="27"/>
                  </a:cubicBezTo>
                  <a:cubicBezTo>
                    <a:pt x="1468" y="17"/>
                    <a:pt x="1451" y="14"/>
                    <a:pt x="1438" y="24"/>
                  </a:cubicBezTo>
                  <a:cubicBezTo>
                    <a:pt x="1387" y="17"/>
                    <a:pt x="1337" y="30"/>
                    <a:pt x="1286" y="27"/>
                  </a:cubicBezTo>
                  <a:cubicBezTo>
                    <a:pt x="1280" y="30"/>
                    <a:pt x="1273" y="30"/>
                    <a:pt x="1270" y="34"/>
                  </a:cubicBezTo>
                  <a:cubicBezTo>
                    <a:pt x="1266" y="30"/>
                    <a:pt x="1260" y="30"/>
                    <a:pt x="1256" y="27"/>
                  </a:cubicBezTo>
                  <a:cubicBezTo>
                    <a:pt x="1253" y="30"/>
                    <a:pt x="1249" y="30"/>
                    <a:pt x="1246" y="27"/>
                  </a:cubicBezTo>
                  <a:cubicBezTo>
                    <a:pt x="1243" y="30"/>
                    <a:pt x="1236" y="34"/>
                    <a:pt x="1233" y="37"/>
                  </a:cubicBezTo>
                  <a:lnTo>
                    <a:pt x="1233" y="37"/>
                  </a:lnTo>
                  <a:lnTo>
                    <a:pt x="1233" y="37"/>
                  </a:lnTo>
                  <a:cubicBezTo>
                    <a:pt x="1219" y="37"/>
                    <a:pt x="1206" y="37"/>
                    <a:pt x="1192" y="37"/>
                  </a:cubicBezTo>
                  <a:cubicBezTo>
                    <a:pt x="1179" y="37"/>
                    <a:pt x="1162" y="37"/>
                    <a:pt x="1149" y="37"/>
                  </a:cubicBezTo>
                  <a:cubicBezTo>
                    <a:pt x="1139" y="37"/>
                    <a:pt x="1129" y="37"/>
                    <a:pt x="1119" y="34"/>
                  </a:cubicBezTo>
                  <a:cubicBezTo>
                    <a:pt x="1115" y="34"/>
                    <a:pt x="1109" y="30"/>
                    <a:pt x="1102" y="30"/>
                  </a:cubicBezTo>
                  <a:lnTo>
                    <a:pt x="1102" y="27"/>
                  </a:lnTo>
                  <a:cubicBezTo>
                    <a:pt x="1092" y="27"/>
                    <a:pt x="1082" y="30"/>
                    <a:pt x="1075" y="34"/>
                  </a:cubicBezTo>
                  <a:lnTo>
                    <a:pt x="1075" y="34"/>
                  </a:lnTo>
                  <a:cubicBezTo>
                    <a:pt x="1072" y="34"/>
                    <a:pt x="1068" y="34"/>
                    <a:pt x="1068" y="34"/>
                  </a:cubicBezTo>
                  <a:lnTo>
                    <a:pt x="1068" y="34"/>
                  </a:lnTo>
                  <a:cubicBezTo>
                    <a:pt x="1058" y="27"/>
                    <a:pt x="1048" y="27"/>
                    <a:pt x="1038" y="34"/>
                  </a:cubicBezTo>
                  <a:lnTo>
                    <a:pt x="1035" y="34"/>
                  </a:lnTo>
                  <a:cubicBezTo>
                    <a:pt x="1018" y="34"/>
                    <a:pt x="1001" y="30"/>
                    <a:pt x="984" y="37"/>
                  </a:cubicBezTo>
                  <a:cubicBezTo>
                    <a:pt x="984" y="37"/>
                    <a:pt x="981" y="40"/>
                    <a:pt x="978" y="37"/>
                  </a:cubicBezTo>
                  <a:cubicBezTo>
                    <a:pt x="974" y="37"/>
                    <a:pt x="974" y="37"/>
                    <a:pt x="974" y="37"/>
                  </a:cubicBezTo>
                  <a:cubicBezTo>
                    <a:pt x="952" y="37"/>
                    <a:pt x="932" y="37"/>
                    <a:pt x="911" y="37"/>
                  </a:cubicBezTo>
                  <a:cubicBezTo>
                    <a:pt x="824" y="37"/>
                    <a:pt x="740" y="37"/>
                    <a:pt x="657" y="34"/>
                  </a:cubicBezTo>
                  <a:cubicBezTo>
                    <a:pt x="636" y="34"/>
                    <a:pt x="616" y="34"/>
                    <a:pt x="600" y="44"/>
                  </a:cubicBezTo>
                  <a:lnTo>
                    <a:pt x="600" y="44"/>
                  </a:lnTo>
                  <a:cubicBezTo>
                    <a:pt x="596" y="44"/>
                    <a:pt x="593" y="44"/>
                    <a:pt x="586" y="44"/>
                  </a:cubicBezTo>
                  <a:cubicBezTo>
                    <a:pt x="552" y="40"/>
                    <a:pt x="515" y="30"/>
                    <a:pt x="479" y="44"/>
                  </a:cubicBezTo>
                  <a:lnTo>
                    <a:pt x="479" y="44"/>
                  </a:lnTo>
                  <a:cubicBezTo>
                    <a:pt x="479" y="44"/>
                    <a:pt x="475" y="44"/>
                    <a:pt x="472" y="44"/>
                  </a:cubicBezTo>
                  <a:cubicBezTo>
                    <a:pt x="448" y="30"/>
                    <a:pt x="421" y="37"/>
                    <a:pt x="395" y="37"/>
                  </a:cubicBezTo>
                  <a:lnTo>
                    <a:pt x="395" y="37"/>
                  </a:lnTo>
                  <a:cubicBezTo>
                    <a:pt x="391" y="37"/>
                    <a:pt x="385" y="37"/>
                    <a:pt x="381" y="37"/>
                  </a:cubicBezTo>
                  <a:cubicBezTo>
                    <a:pt x="378" y="37"/>
                    <a:pt x="371" y="37"/>
                    <a:pt x="368" y="37"/>
                  </a:cubicBez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cubicBezTo>
                    <a:pt x="364" y="37"/>
                    <a:pt x="361" y="37"/>
                    <a:pt x="354" y="37"/>
                  </a:cubicBezTo>
                  <a:cubicBezTo>
                    <a:pt x="294" y="37"/>
                    <a:pt x="233" y="27"/>
                    <a:pt x="176" y="44"/>
                  </a:cubicBezTo>
                  <a:cubicBezTo>
                    <a:pt x="123" y="37"/>
                    <a:pt x="72" y="37"/>
                    <a:pt x="19" y="47"/>
                  </a:cubicBezTo>
                  <a:cubicBezTo>
                    <a:pt x="2" y="50"/>
                    <a:pt x="-5" y="61"/>
                    <a:pt x="5" y="71"/>
                  </a:cubicBezTo>
                  <a:cubicBezTo>
                    <a:pt x="22" y="81"/>
                    <a:pt x="42" y="67"/>
                    <a:pt x="59" y="71"/>
                  </a:cubicBezTo>
                  <a:cubicBezTo>
                    <a:pt x="59" y="71"/>
                    <a:pt x="62" y="71"/>
                    <a:pt x="66" y="71"/>
                  </a:cubicBezTo>
                  <a:cubicBezTo>
                    <a:pt x="66" y="71"/>
                    <a:pt x="66" y="74"/>
                    <a:pt x="62" y="74"/>
                  </a:cubicBezTo>
                  <a:cubicBezTo>
                    <a:pt x="56" y="74"/>
                    <a:pt x="46" y="74"/>
                    <a:pt x="36" y="78"/>
                  </a:cubicBezTo>
                  <a:cubicBezTo>
                    <a:pt x="22" y="84"/>
                    <a:pt x="9" y="91"/>
                    <a:pt x="22" y="104"/>
                  </a:cubicBezTo>
                  <a:cubicBezTo>
                    <a:pt x="29" y="107"/>
                    <a:pt x="36" y="107"/>
                    <a:pt x="42" y="111"/>
                  </a:cubicBezTo>
                  <a:cubicBezTo>
                    <a:pt x="82" y="114"/>
                    <a:pt x="126" y="111"/>
                    <a:pt x="166" y="114"/>
                  </a:cubicBezTo>
                  <a:cubicBezTo>
                    <a:pt x="183" y="111"/>
                    <a:pt x="200" y="111"/>
                    <a:pt x="217" y="107"/>
                  </a:cubicBezTo>
                  <a:cubicBezTo>
                    <a:pt x="223" y="104"/>
                    <a:pt x="227" y="104"/>
                    <a:pt x="227" y="101"/>
                  </a:cubicBezTo>
                  <a:cubicBezTo>
                    <a:pt x="243" y="101"/>
                    <a:pt x="257" y="101"/>
                    <a:pt x="271" y="101"/>
                  </a:cubicBezTo>
                  <a:cubicBezTo>
                    <a:pt x="274" y="101"/>
                    <a:pt x="274" y="101"/>
                    <a:pt x="277" y="104"/>
                  </a:cubicBezTo>
                  <a:cubicBezTo>
                    <a:pt x="284" y="107"/>
                    <a:pt x="290" y="107"/>
                    <a:pt x="300" y="104"/>
                  </a:cubicBezTo>
                  <a:cubicBezTo>
                    <a:pt x="307" y="97"/>
                    <a:pt x="307" y="87"/>
                    <a:pt x="324" y="87"/>
                  </a:cubicBezTo>
                  <a:lnTo>
                    <a:pt x="324" y="87"/>
                  </a:lnTo>
                  <a:cubicBezTo>
                    <a:pt x="321" y="91"/>
                    <a:pt x="324" y="97"/>
                    <a:pt x="328" y="101"/>
                  </a:cubicBezTo>
                  <a:lnTo>
                    <a:pt x="328" y="101"/>
                  </a:lnTo>
                  <a:cubicBezTo>
                    <a:pt x="378" y="101"/>
                    <a:pt x="425" y="101"/>
                    <a:pt x="472" y="101"/>
                  </a:cubicBezTo>
                  <a:cubicBezTo>
                    <a:pt x="495" y="107"/>
                    <a:pt x="512" y="104"/>
                    <a:pt x="509" y="84"/>
                  </a:cubicBezTo>
                  <a:cubicBezTo>
                    <a:pt x="485" y="81"/>
                    <a:pt x="465" y="91"/>
                    <a:pt x="442" y="78"/>
                  </a:cubicBezTo>
                  <a:cubicBezTo>
                    <a:pt x="425" y="71"/>
                    <a:pt x="401" y="78"/>
                    <a:pt x="381" y="81"/>
                  </a:cubicBezTo>
                  <a:cubicBezTo>
                    <a:pt x="375" y="81"/>
                    <a:pt x="371" y="81"/>
                    <a:pt x="368" y="81"/>
                  </a:cubicBezTo>
                  <a:lnTo>
                    <a:pt x="368" y="81"/>
                  </a:lnTo>
                  <a:cubicBezTo>
                    <a:pt x="364" y="84"/>
                    <a:pt x="361" y="84"/>
                    <a:pt x="358" y="84"/>
                  </a:cubicBezTo>
                  <a:lnTo>
                    <a:pt x="354" y="84"/>
                  </a:lnTo>
                  <a:lnTo>
                    <a:pt x="354" y="84"/>
                  </a:lnTo>
                  <a:cubicBezTo>
                    <a:pt x="348" y="78"/>
                    <a:pt x="341" y="78"/>
                    <a:pt x="334" y="81"/>
                  </a:cubicBezTo>
                  <a:cubicBezTo>
                    <a:pt x="334" y="71"/>
                    <a:pt x="344" y="74"/>
                    <a:pt x="351" y="74"/>
                  </a:cubicBezTo>
                  <a:cubicBezTo>
                    <a:pt x="368" y="74"/>
                    <a:pt x="381" y="74"/>
                    <a:pt x="395" y="67"/>
                  </a:cubicBezTo>
                  <a:cubicBezTo>
                    <a:pt x="395" y="64"/>
                    <a:pt x="395" y="64"/>
                    <a:pt x="395" y="64"/>
                  </a:cubicBezTo>
                  <a:cubicBezTo>
                    <a:pt x="415" y="78"/>
                    <a:pt x="435" y="78"/>
                    <a:pt x="455" y="64"/>
                  </a:cubicBezTo>
                  <a:cubicBezTo>
                    <a:pt x="458" y="64"/>
                    <a:pt x="458" y="67"/>
                    <a:pt x="462" y="67"/>
                  </a:cubicBezTo>
                  <a:cubicBezTo>
                    <a:pt x="465" y="71"/>
                    <a:pt x="472" y="71"/>
                    <a:pt x="475" y="74"/>
                  </a:cubicBezTo>
                  <a:cubicBezTo>
                    <a:pt x="532" y="74"/>
                    <a:pt x="589" y="78"/>
                    <a:pt x="646" y="71"/>
                  </a:cubicBezTo>
                  <a:cubicBezTo>
                    <a:pt x="653" y="67"/>
                    <a:pt x="660" y="64"/>
                    <a:pt x="667" y="64"/>
                  </a:cubicBezTo>
                  <a:cubicBezTo>
                    <a:pt x="670" y="64"/>
                    <a:pt x="673" y="64"/>
                    <a:pt x="677" y="64"/>
                  </a:cubicBezTo>
                  <a:lnTo>
                    <a:pt x="677" y="64"/>
                  </a:lnTo>
                  <a:lnTo>
                    <a:pt x="677" y="64"/>
                  </a:lnTo>
                  <a:cubicBezTo>
                    <a:pt x="693" y="64"/>
                    <a:pt x="710" y="61"/>
                    <a:pt x="730" y="61"/>
                  </a:cubicBezTo>
                  <a:lnTo>
                    <a:pt x="730" y="61"/>
                  </a:lnTo>
                  <a:cubicBezTo>
                    <a:pt x="734" y="64"/>
                    <a:pt x="737" y="64"/>
                    <a:pt x="740" y="64"/>
                  </a:cubicBezTo>
                  <a:cubicBezTo>
                    <a:pt x="760" y="74"/>
                    <a:pt x="784" y="74"/>
                    <a:pt x="807" y="74"/>
                  </a:cubicBezTo>
                  <a:cubicBezTo>
                    <a:pt x="831" y="74"/>
                    <a:pt x="854" y="78"/>
                    <a:pt x="878" y="71"/>
                  </a:cubicBezTo>
                  <a:cubicBezTo>
                    <a:pt x="881" y="71"/>
                    <a:pt x="885" y="67"/>
                    <a:pt x="888" y="67"/>
                  </a:cubicBezTo>
                  <a:cubicBezTo>
                    <a:pt x="891" y="67"/>
                    <a:pt x="891" y="67"/>
                    <a:pt x="891" y="67"/>
                  </a:cubicBezTo>
                  <a:cubicBezTo>
                    <a:pt x="895" y="67"/>
                    <a:pt x="898" y="64"/>
                    <a:pt x="898" y="64"/>
                  </a:cubicBezTo>
                  <a:cubicBezTo>
                    <a:pt x="918" y="61"/>
                    <a:pt x="945" y="67"/>
                    <a:pt x="962" y="54"/>
                  </a:cubicBez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cubicBezTo>
                    <a:pt x="1001" y="61"/>
                    <a:pt x="1038" y="61"/>
                    <a:pt x="1078" y="54"/>
                  </a:cubicBezTo>
                  <a:lnTo>
                    <a:pt x="1078" y="54"/>
                  </a:lnTo>
                  <a:cubicBezTo>
                    <a:pt x="1105" y="57"/>
                    <a:pt x="1135" y="67"/>
                    <a:pt x="1166" y="61"/>
                  </a:cubicBezTo>
                  <a:lnTo>
                    <a:pt x="1166" y="61"/>
                  </a:lnTo>
                  <a:lnTo>
                    <a:pt x="1166" y="61"/>
                  </a:lnTo>
                  <a:cubicBezTo>
                    <a:pt x="1176" y="57"/>
                    <a:pt x="1186" y="57"/>
                    <a:pt x="1192" y="54"/>
                  </a:cubicBezTo>
                  <a:lnTo>
                    <a:pt x="1192" y="54"/>
                  </a:lnTo>
                  <a:cubicBezTo>
                    <a:pt x="1209" y="64"/>
                    <a:pt x="1219" y="54"/>
                    <a:pt x="1233" y="47"/>
                  </a:cubicBezTo>
                  <a:lnTo>
                    <a:pt x="1233" y="47"/>
                  </a:lnTo>
                  <a:cubicBezTo>
                    <a:pt x="1239" y="47"/>
                    <a:pt x="1246" y="47"/>
                    <a:pt x="1256" y="47"/>
                  </a:cubicBezTo>
                  <a:lnTo>
                    <a:pt x="1256" y="47"/>
                  </a:lnTo>
                  <a:cubicBezTo>
                    <a:pt x="1270" y="57"/>
                    <a:pt x="1280" y="50"/>
                    <a:pt x="1293" y="47"/>
                  </a:cubicBezTo>
                  <a:lnTo>
                    <a:pt x="1293" y="47"/>
                  </a:lnTo>
                  <a:cubicBezTo>
                    <a:pt x="1296" y="47"/>
                    <a:pt x="1303" y="47"/>
                    <a:pt x="1306" y="50"/>
                  </a:cubicBezTo>
                  <a:lnTo>
                    <a:pt x="1310" y="47"/>
                  </a:lnTo>
                  <a:cubicBezTo>
                    <a:pt x="1347" y="44"/>
                    <a:pt x="1387" y="44"/>
                    <a:pt x="1424" y="44"/>
                  </a:cubicBezTo>
                  <a:lnTo>
                    <a:pt x="1424" y="44"/>
                  </a:lnTo>
                  <a:lnTo>
                    <a:pt x="1424" y="44"/>
                  </a:lnTo>
                  <a:cubicBezTo>
                    <a:pt x="1448" y="44"/>
                    <a:pt x="1468" y="44"/>
                    <a:pt x="1491" y="47"/>
                  </a:cubicBezTo>
                  <a:cubicBezTo>
                    <a:pt x="1521" y="44"/>
                    <a:pt x="1548" y="44"/>
                    <a:pt x="1578" y="44"/>
                  </a:cubicBezTo>
                  <a:lnTo>
                    <a:pt x="1578" y="44"/>
                  </a:lnTo>
                  <a:lnTo>
                    <a:pt x="1578" y="44"/>
                  </a:lnTo>
                  <a:cubicBezTo>
                    <a:pt x="1692" y="47"/>
                    <a:pt x="1807" y="34"/>
                    <a:pt x="1921" y="34"/>
                  </a:cubicBezTo>
                  <a:cubicBezTo>
                    <a:pt x="1928" y="34"/>
                    <a:pt x="1934" y="30"/>
                    <a:pt x="1944" y="27"/>
                  </a:cubicBezTo>
                  <a:cubicBezTo>
                    <a:pt x="1951" y="27"/>
                    <a:pt x="1958" y="27"/>
                    <a:pt x="1968" y="27"/>
                  </a:cubicBezTo>
                  <a:lnTo>
                    <a:pt x="1968" y="27"/>
                  </a:lnTo>
                  <a:lnTo>
                    <a:pt x="1968" y="27"/>
                  </a:lnTo>
                  <a:cubicBezTo>
                    <a:pt x="1981" y="27"/>
                    <a:pt x="1991" y="27"/>
                    <a:pt x="2005" y="27"/>
                  </a:cubicBezTo>
                  <a:cubicBezTo>
                    <a:pt x="2072" y="27"/>
                    <a:pt x="2136" y="30"/>
                    <a:pt x="2203" y="27"/>
                  </a:cubicBezTo>
                  <a:cubicBezTo>
                    <a:pt x="2233" y="27"/>
                    <a:pt x="2260" y="40"/>
                    <a:pt x="2290" y="27"/>
                  </a:cubicBezTo>
                  <a:lnTo>
                    <a:pt x="2290" y="27"/>
                  </a:lnTo>
                  <a:cubicBezTo>
                    <a:pt x="2293" y="27"/>
                    <a:pt x="2297" y="27"/>
                    <a:pt x="2303" y="27"/>
                  </a:cubicBezTo>
                  <a:cubicBezTo>
                    <a:pt x="2300" y="27"/>
                    <a:pt x="2300" y="24"/>
                    <a:pt x="2300" y="24"/>
                  </a:cubicBezTo>
                  <a:lnTo>
                    <a:pt x="2303" y="27"/>
                  </a:lnTo>
                  <a:cubicBezTo>
                    <a:pt x="2360" y="24"/>
                    <a:pt x="2417" y="34"/>
                    <a:pt x="2475" y="20"/>
                  </a:cubicBezTo>
                  <a:lnTo>
                    <a:pt x="2475" y="20"/>
                  </a:lnTo>
                  <a:cubicBezTo>
                    <a:pt x="2485" y="20"/>
                    <a:pt x="2498" y="20"/>
                    <a:pt x="2498" y="10"/>
                  </a:cubicBezTo>
                  <a:moveTo>
                    <a:pt x="220" y="84"/>
                  </a:moveTo>
                  <a:lnTo>
                    <a:pt x="220" y="84"/>
                  </a:lnTo>
                  <a:cubicBezTo>
                    <a:pt x="217" y="81"/>
                    <a:pt x="213" y="74"/>
                    <a:pt x="210" y="71"/>
                  </a:cubicBezTo>
                  <a:cubicBezTo>
                    <a:pt x="220" y="74"/>
                    <a:pt x="230" y="74"/>
                    <a:pt x="240" y="71"/>
                  </a:cubicBezTo>
                  <a:cubicBezTo>
                    <a:pt x="247" y="74"/>
                    <a:pt x="247" y="61"/>
                    <a:pt x="257" y="67"/>
                  </a:cubicBezTo>
                  <a:cubicBezTo>
                    <a:pt x="254" y="74"/>
                    <a:pt x="257" y="78"/>
                    <a:pt x="257" y="84"/>
                  </a:cubicBezTo>
                  <a:cubicBezTo>
                    <a:pt x="247" y="84"/>
                    <a:pt x="233" y="81"/>
                    <a:pt x="220" y="84"/>
                  </a:cubicBezTo>
                  <a:moveTo>
                    <a:pt x="1676" y="24"/>
                  </a:moveTo>
                  <a:lnTo>
                    <a:pt x="1676" y="24"/>
                  </a:lnTo>
                  <a:moveTo>
                    <a:pt x="2290" y="27"/>
                  </a:moveTo>
                  <a:lnTo>
                    <a:pt x="2290" y="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5622840" y="3631320"/>
              <a:ext cx="36360" cy="8280"/>
            </a:xfrm>
            <a:custGeom>
              <a:rect b="b" l="l" r="r" t="t"/>
              <a:pathLst>
                <a:path extrusionOk="0" h="23" w="101">
                  <a:moveTo>
                    <a:pt x="84" y="0"/>
                  </a:moveTo>
                  <a:lnTo>
                    <a:pt x="84" y="0"/>
                  </a:lnTo>
                  <a:cubicBezTo>
                    <a:pt x="61" y="0"/>
                    <a:pt x="37" y="3"/>
                    <a:pt x="14" y="3"/>
                  </a:cubicBezTo>
                  <a:cubicBezTo>
                    <a:pt x="10" y="10"/>
                    <a:pt x="7" y="17"/>
                    <a:pt x="0" y="23"/>
                  </a:cubicBezTo>
                  <a:cubicBezTo>
                    <a:pt x="27" y="23"/>
                    <a:pt x="57" y="23"/>
                    <a:pt x="84" y="20"/>
                  </a:cubicBezTo>
                  <a:cubicBezTo>
                    <a:pt x="94" y="20"/>
                    <a:pt x="101" y="20"/>
                    <a:pt x="101" y="10"/>
                  </a:cubicBezTo>
                  <a:cubicBezTo>
                    <a:pt x="101" y="3"/>
                    <a:pt x="91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861800" y="3563640"/>
              <a:ext cx="32760" cy="12240"/>
            </a:xfrm>
            <a:custGeom>
              <a:rect b="b" l="l" r="r" t="t"/>
              <a:pathLst>
                <a:path extrusionOk="0" h="34" w="91">
                  <a:moveTo>
                    <a:pt x="38" y="7"/>
                  </a:moveTo>
                  <a:lnTo>
                    <a:pt x="38" y="7"/>
                  </a:lnTo>
                  <a:cubicBezTo>
                    <a:pt x="14" y="10"/>
                    <a:pt x="-3" y="17"/>
                    <a:pt x="1" y="34"/>
                  </a:cubicBezTo>
                  <a:cubicBezTo>
                    <a:pt x="31" y="27"/>
                    <a:pt x="61" y="30"/>
                    <a:pt x="91" y="27"/>
                  </a:cubicBezTo>
                  <a:cubicBezTo>
                    <a:pt x="88" y="20"/>
                    <a:pt x="81" y="13"/>
                    <a:pt x="78" y="10"/>
                  </a:cubicBezTo>
                  <a:cubicBezTo>
                    <a:pt x="75" y="7"/>
                    <a:pt x="68" y="3"/>
                    <a:pt x="65" y="0"/>
                  </a:cubicBezTo>
                  <a:cubicBezTo>
                    <a:pt x="54" y="0"/>
                    <a:pt x="44" y="3"/>
                    <a:pt x="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4796640" y="3635640"/>
              <a:ext cx="93240" cy="10080"/>
            </a:xfrm>
            <a:custGeom>
              <a:rect b="b" l="l" r="r" t="t"/>
              <a:pathLst>
                <a:path extrusionOk="0" h="28" w="259">
                  <a:moveTo>
                    <a:pt x="246" y="1"/>
                  </a:moveTo>
                  <a:lnTo>
                    <a:pt x="246" y="1"/>
                  </a:lnTo>
                  <a:cubicBezTo>
                    <a:pt x="225" y="1"/>
                    <a:pt x="202" y="1"/>
                    <a:pt x="182" y="1"/>
                  </a:cubicBezTo>
                  <a:lnTo>
                    <a:pt x="182" y="1"/>
                  </a:lnTo>
                  <a:cubicBezTo>
                    <a:pt x="168" y="-2"/>
                    <a:pt x="162" y="1"/>
                    <a:pt x="155" y="8"/>
                  </a:cubicBezTo>
                  <a:lnTo>
                    <a:pt x="155" y="8"/>
                  </a:lnTo>
                  <a:cubicBezTo>
                    <a:pt x="108" y="-12"/>
                    <a:pt x="58" y="11"/>
                    <a:pt x="10" y="5"/>
                  </a:cubicBezTo>
                  <a:cubicBezTo>
                    <a:pt x="4" y="1"/>
                    <a:pt x="0" y="8"/>
                    <a:pt x="0" y="15"/>
                  </a:cubicBezTo>
                  <a:cubicBezTo>
                    <a:pt x="4" y="18"/>
                    <a:pt x="7" y="25"/>
                    <a:pt x="10" y="25"/>
                  </a:cubicBezTo>
                  <a:cubicBezTo>
                    <a:pt x="24" y="28"/>
                    <a:pt x="34" y="28"/>
                    <a:pt x="48" y="28"/>
                  </a:cubicBezTo>
                  <a:cubicBezTo>
                    <a:pt x="91" y="28"/>
                    <a:pt x="138" y="28"/>
                    <a:pt x="182" y="28"/>
                  </a:cubicBezTo>
                  <a:lnTo>
                    <a:pt x="182" y="28"/>
                  </a:lnTo>
                  <a:cubicBezTo>
                    <a:pt x="209" y="28"/>
                    <a:pt x="232" y="28"/>
                    <a:pt x="259" y="28"/>
                  </a:cubicBezTo>
                  <a:cubicBezTo>
                    <a:pt x="256" y="21"/>
                    <a:pt x="249" y="1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4906080" y="3735360"/>
              <a:ext cx="22680" cy="10800"/>
            </a:xfrm>
            <a:custGeom>
              <a:rect b="b" l="l" r="r" t="t"/>
              <a:pathLst>
                <a:path extrusionOk="0" h="30" w="63">
                  <a:moveTo>
                    <a:pt x="59" y="0"/>
                  </a:moveTo>
                  <a:lnTo>
                    <a:pt x="59" y="0"/>
                  </a:lnTo>
                  <a:cubicBezTo>
                    <a:pt x="49" y="0"/>
                    <a:pt x="42" y="0"/>
                    <a:pt x="32" y="0"/>
                  </a:cubicBezTo>
                  <a:cubicBezTo>
                    <a:pt x="25" y="6"/>
                    <a:pt x="15" y="10"/>
                    <a:pt x="9" y="13"/>
                  </a:cubicBezTo>
                  <a:cubicBezTo>
                    <a:pt x="-1" y="16"/>
                    <a:pt x="-5" y="23"/>
                    <a:pt x="9" y="30"/>
                  </a:cubicBezTo>
                  <a:cubicBezTo>
                    <a:pt x="19" y="30"/>
                    <a:pt x="32" y="26"/>
                    <a:pt x="46" y="26"/>
                  </a:cubicBezTo>
                  <a:cubicBezTo>
                    <a:pt x="52" y="20"/>
                    <a:pt x="73" y="13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461200" y="3718440"/>
              <a:ext cx="130320" cy="13320"/>
            </a:xfrm>
            <a:custGeom>
              <a:rect b="b" l="l" r="r" t="t"/>
              <a:pathLst>
                <a:path extrusionOk="0" h="37" w="362">
                  <a:moveTo>
                    <a:pt x="281" y="30"/>
                  </a:moveTo>
                  <a:lnTo>
                    <a:pt x="281" y="30"/>
                  </a:lnTo>
                  <a:lnTo>
                    <a:pt x="281" y="30"/>
                  </a:lnTo>
                  <a:cubicBezTo>
                    <a:pt x="281" y="33"/>
                    <a:pt x="281" y="37"/>
                    <a:pt x="281" y="37"/>
                  </a:cubicBezTo>
                  <a:cubicBezTo>
                    <a:pt x="305" y="37"/>
                    <a:pt x="325" y="37"/>
                    <a:pt x="349" y="37"/>
                  </a:cubicBezTo>
                  <a:cubicBezTo>
                    <a:pt x="352" y="37"/>
                    <a:pt x="356" y="37"/>
                    <a:pt x="359" y="37"/>
                  </a:cubicBezTo>
                  <a:cubicBezTo>
                    <a:pt x="359" y="30"/>
                    <a:pt x="362" y="23"/>
                    <a:pt x="362" y="16"/>
                  </a:cubicBezTo>
                  <a:cubicBezTo>
                    <a:pt x="339" y="3"/>
                    <a:pt x="309" y="10"/>
                    <a:pt x="281" y="10"/>
                  </a:cubicBezTo>
                  <a:cubicBezTo>
                    <a:pt x="278" y="10"/>
                    <a:pt x="275" y="10"/>
                    <a:pt x="268" y="10"/>
                  </a:cubicBezTo>
                  <a:cubicBezTo>
                    <a:pt x="265" y="10"/>
                    <a:pt x="261" y="10"/>
                    <a:pt x="258" y="10"/>
                  </a:cubicBezTo>
                  <a:cubicBezTo>
                    <a:pt x="231" y="10"/>
                    <a:pt x="208" y="10"/>
                    <a:pt x="181" y="10"/>
                  </a:cubicBezTo>
                  <a:cubicBezTo>
                    <a:pt x="127" y="-4"/>
                    <a:pt x="70" y="0"/>
                    <a:pt x="13" y="3"/>
                  </a:cubicBezTo>
                  <a:lnTo>
                    <a:pt x="13" y="3"/>
                  </a:lnTo>
                  <a:cubicBezTo>
                    <a:pt x="6" y="3"/>
                    <a:pt x="3" y="3"/>
                    <a:pt x="0" y="3"/>
                  </a:cubicBezTo>
                  <a:cubicBezTo>
                    <a:pt x="0" y="10"/>
                    <a:pt x="0" y="20"/>
                    <a:pt x="0" y="30"/>
                  </a:cubicBezTo>
                  <a:cubicBezTo>
                    <a:pt x="6" y="30"/>
                    <a:pt x="16" y="30"/>
                    <a:pt x="23" y="30"/>
                  </a:cubicBezTo>
                  <a:lnTo>
                    <a:pt x="23" y="30"/>
                  </a:lnTo>
                  <a:cubicBezTo>
                    <a:pt x="74" y="26"/>
                    <a:pt x="120" y="26"/>
                    <a:pt x="167" y="26"/>
                  </a:cubicBezTo>
                  <a:lnTo>
                    <a:pt x="167" y="26"/>
                  </a:lnTo>
                  <a:cubicBezTo>
                    <a:pt x="204" y="40"/>
                    <a:pt x="241" y="33"/>
                    <a:pt x="281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4879440" y="3678480"/>
              <a:ext cx="24840" cy="7200"/>
            </a:xfrm>
            <a:custGeom>
              <a:rect b="b" l="l" r="r" t="t"/>
              <a:pathLst>
                <a:path extrusionOk="0" h="20" w="69">
                  <a:moveTo>
                    <a:pt x="69" y="13"/>
                  </a:moveTo>
                  <a:lnTo>
                    <a:pt x="69" y="13"/>
                  </a:lnTo>
                  <a:cubicBezTo>
                    <a:pt x="62" y="3"/>
                    <a:pt x="52" y="3"/>
                    <a:pt x="39" y="0"/>
                  </a:cubicBezTo>
                  <a:cubicBezTo>
                    <a:pt x="32" y="0"/>
                    <a:pt x="22" y="0"/>
                    <a:pt x="16" y="0"/>
                  </a:cubicBezTo>
                  <a:cubicBezTo>
                    <a:pt x="12" y="3"/>
                    <a:pt x="5" y="6"/>
                    <a:pt x="2" y="10"/>
                  </a:cubicBez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cubicBezTo>
                    <a:pt x="2" y="10"/>
                    <a:pt x="-1" y="13"/>
                    <a:pt x="2" y="13"/>
                  </a:cubicBezTo>
                  <a:lnTo>
                    <a:pt x="2" y="10"/>
                  </a:lnTo>
                  <a:cubicBezTo>
                    <a:pt x="2" y="16"/>
                    <a:pt x="5" y="20"/>
                    <a:pt x="16" y="20"/>
                  </a:cubicBezTo>
                  <a:cubicBezTo>
                    <a:pt x="12" y="16"/>
                    <a:pt x="12" y="16"/>
                    <a:pt x="9" y="16"/>
                  </a:cubicBezTo>
                  <a:cubicBezTo>
                    <a:pt x="12" y="16"/>
                    <a:pt x="12" y="16"/>
                    <a:pt x="16" y="20"/>
                  </a:cubicBezTo>
                  <a:cubicBezTo>
                    <a:pt x="32" y="16"/>
                    <a:pt x="52" y="23"/>
                    <a:pt x="69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186880" y="3574800"/>
              <a:ext cx="218520" cy="10800"/>
            </a:xfrm>
            <a:custGeom>
              <a:rect b="b" l="l" r="r" t="t"/>
              <a:pathLst>
                <a:path extrusionOk="0" h="30" w="607">
                  <a:moveTo>
                    <a:pt x="50" y="6"/>
                  </a:moveTo>
                  <a:lnTo>
                    <a:pt x="50" y="6"/>
                  </a:lnTo>
                  <a:lnTo>
                    <a:pt x="50" y="6"/>
                  </a:lnTo>
                  <a:cubicBezTo>
                    <a:pt x="33" y="6"/>
                    <a:pt x="17" y="6"/>
                    <a:pt x="0" y="6"/>
                  </a:cubicBezTo>
                  <a:cubicBezTo>
                    <a:pt x="7" y="13"/>
                    <a:pt x="17" y="13"/>
                    <a:pt x="27" y="16"/>
                  </a:cubicBezTo>
                  <a:cubicBezTo>
                    <a:pt x="43" y="19"/>
                    <a:pt x="64" y="26"/>
                    <a:pt x="80" y="16"/>
                  </a:cubicBezTo>
                  <a:cubicBezTo>
                    <a:pt x="87" y="16"/>
                    <a:pt x="94" y="16"/>
                    <a:pt x="100" y="16"/>
                  </a:cubicBezTo>
                  <a:cubicBezTo>
                    <a:pt x="154" y="29"/>
                    <a:pt x="214" y="23"/>
                    <a:pt x="272" y="23"/>
                  </a:cubicBezTo>
                  <a:cubicBezTo>
                    <a:pt x="382" y="23"/>
                    <a:pt x="496" y="43"/>
                    <a:pt x="607" y="16"/>
                  </a:cubicBezTo>
                  <a:cubicBezTo>
                    <a:pt x="500" y="16"/>
                    <a:pt x="393" y="6"/>
                    <a:pt x="285" y="13"/>
                  </a:cubicBezTo>
                  <a:cubicBezTo>
                    <a:pt x="278" y="13"/>
                    <a:pt x="275" y="13"/>
                    <a:pt x="272" y="13"/>
                  </a:cubicBezTo>
                  <a:cubicBezTo>
                    <a:pt x="218" y="9"/>
                    <a:pt x="168" y="-4"/>
                    <a:pt x="114" y="3"/>
                  </a:cubicBezTo>
                  <a:lnTo>
                    <a:pt x="114" y="3"/>
                  </a:lnTo>
                  <a:cubicBezTo>
                    <a:pt x="94" y="6"/>
                    <a:pt x="70" y="-7"/>
                    <a:pt x="5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740840" y="3702600"/>
              <a:ext cx="18360" cy="9720"/>
            </a:xfrm>
            <a:custGeom>
              <a:rect b="b" l="l" r="r" t="t"/>
              <a:pathLst>
                <a:path extrusionOk="0" h="27" w="51">
                  <a:moveTo>
                    <a:pt x="51" y="17"/>
                  </a:moveTo>
                  <a:lnTo>
                    <a:pt x="51" y="17"/>
                  </a:lnTo>
                  <a:cubicBezTo>
                    <a:pt x="51" y="13"/>
                    <a:pt x="51" y="7"/>
                    <a:pt x="51" y="0"/>
                  </a:cubicBezTo>
                  <a:cubicBezTo>
                    <a:pt x="48" y="0"/>
                    <a:pt x="45" y="0"/>
                    <a:pt x="38" y="0"/>
                  </a:cubicBezTo>
                  <a:cubicBezTo>
                    <a:pt x="31" y="10"/>
                    <a:pt x="-2" y="7"/>
                    <a:pt x="1" y="27"/>
                  </a:cubicBezTo>
                  <a:cubicBezTo>
                    <a:pt x="18" y="24"/>
                    <a:pt x="35" y="20"/>
                    <a:pt x="5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5060880" y="3823560"/>
              <a:ext cx="34200" cy="5040"/>
            </a:xfrm>
            <a:custGeom>
              <a:rect b="b" l="l" r="r" t="t"/>
              <a:pathLst>
                <a:path extrusionOk="0" h="14" w="95">
                  <a:moveTo>
                    <a:pt x="0" y="6"/>
                  </a:moveTo>
                  <a:lnTo>
                    <a:pt x="0" y="6"/>
                  </a:lnTo>
                  <a:cubicBezTo>
                    <a:pt x="38" y="16"/>
                    <a:pt x="68" y="13"/>
                    <a:pt x="95" y="13"/>
                  </a:cubicBezTo>
                  <a:cubicBezTo>
                    <a:pt x="81" y="-4"/>
                    <a:pt x="54" y="6"/>
                    <a:pt x="38" y="0"/>
                  </a:cubicBezTo>
                  <a:cubicBezTo>
                    <a:pt x="31" y="3"/>
                    <a:pt x="21" y="3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376600" y="3725280"/>
              <a:ext cx="24120" cy="5400"/>
            </a:xfrm>
            <a:custGeom>
              <a:rect b="b" l="l" r="r" t="t"/>
              <a:pathLst>
                <a:path extrusionOk="0" h="15" w="67">
                  <a:moveTo>
                    <a:pt x="67" y="11"/>
                  </a:moveTo>
                  <a:lnTo>
                    <a:pt x="67" y="11"/>
                  </a:lnTo>
                  <a:cubicBezTo>
                    <a:pt x="67" y="7"/>
                    <a:pt x="67" y="4"/>
                    <a:pt x="67" y="1"/>
                  </a:cubicBezTo>
                  <a:cubicBezTo>
                    <a:pt x="63" y="1"/>
                    <a:pt x="60" y="1"/>
                    <a:pt x="57" y="1"/>
                  </a:cubicBezTo>
                  <a:cubicBezTo>
                    <a:pt x="37" y="1"/>
                    <a:pt x="13" y="-6"/>
                    <a:pt x="0" y="11"/>
                  </a:cubicBezTo>
                  <a:cubicBezTo>
                    <a:pt x="23" y="14"/>
                    <a:pt x="43" y="18"/>
                    <a:pt x="6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4899600" y="3567960"/>
              <a:ext cx="33840" cy="7920"/>
            </a:xfrm>
            <a:custGeom>
              <a:rect b="b" l="l" r="r" t="t"/>
              <a:pathLst>
                <a:path extrusionOk="0" h="22" w="94">
                  <a:moveTo>
                    <a:pt x="13" y="5"/>
                  </a:moveTo>
                  <a:lnTo>
                    <a:pt x="13" y="5"/>
                  </a:lnTo>
                  <a:cubicBezTo>
                    <a:pt x="6" y="8"/>
                    <a:pt x="3" y="12"/>
                    <a:pt x="0" y="15"/>
                  </a:cubicBezTo>
                  <a:cubicBezTo>
                    <a:pt x="17" y="18"/>
                    <a:pt x="33" y="18"/>
                    <a:pt x="50" y="22"/>
                  </a:cubicBezTo>
                  <a:cubicBezTo>
                    <a:pt x="53" y="18"/>
                    <a:pt x="60" y="15"/>
                    <a:pt x="64" y="12"/>
                  </a:cubicBezTo>
                  <a:lnTo>
                    <a:pt x="64" y="12"/>
                  </a:lnTo>
                  <a:cubicBezTo>
                    <a:pt x="67" y="15"/>
                    <a:pt x="74" y="15"/>
                    <a:pt x="77" y="15"/>
                  </a:cubicBezTo>
                  <a:cubicBezTo>
                    <a:pt x="84" y="15"/>
                    <a:pt x="94" y="15"/>
                    <a:pt x="94" y="12"/>
                  </a:cubicBezTo>
                  <a:cubicBezTo>
                    <a:pt x="94" y="5"/>
                    <a:pt x="84" y="5"/>
                    <a:pt x="77" y="5"/>
                  </a:cubicBezTo>
                  <a:lnTo>
                    <a:pt x="77" y="5"/>
                  </a:lnTo>
                  <a:cubicBezTo>
                    <a:pt x="70" y="-2"/>
                    <a:pt x="67" y="-2"/>
                    <a:pt x="64" y="5"/>
                  </a:cubicBezTo>
                  <a:lnTo>
                    <a:pt x="64" y="5"/>
                  </a:lnTo>
                  <a:cubicBezTo>
                    <a:pt x="47" y="-5"/>
                    <a:pt x="30" y="8"/>
                    <a:pt x="1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4667760" y="3702600"/>
              <a:ext cx="18000" cy="7200"/>
            </a:xfrm>
            <a:custGeom>
              <a:rect b="b" l="l" r="r" t="t"/>
              <a:pathLst>
                <a:path extrusionOk="0" h="20" w="50">
                  <a:moveTo>
                    <a:pt x="23" y="17"/>
                  </a:moveTo>
                  <a:lnTo>
                    <a:pt x="23" y="17"/>
                  </a:lnTo>
                  <a:cubicBezTo>
                    <a:pt x="26" y="17"/>
                    <a:pt x="29" y="17"/>
                    <a:pt x="33" y="20"/>
                  </a:cubicBezTo>
                  <a:cubicBezTo>
                    <a:pt x="46" y="13"/>
                    <a:pt x="50" y="7"/>
                    <a:pt x="50" y="0"/>
                  </a:cubicBezTo>
                  <a:cubicBezTo>
                    <a:pt x="33" y="0"/>
                    <a:pt x="16" y="0"/>
                    <a:pt x="0" y="0"/>
                  </a:cubicBezTo>
                  <a:cubicBezTo>
                    <a:pt x="6" y="7"/>
                    <a:pt x="16" y="10"/>
                    <a:pt x="23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4999680" y="3552480"/>
              <a:ext cx="14760" cy="7560"/>
            </a:xfrm>
            <a:custGeom>
              <a:rect b="b" l="l" r="r" t="t"/>
              <a:pathLst>
                <a:path extrusionOk="0" h="21" w="41">
                  <a:moveTo>
                    <a:pt x="41" y="4"/>
                  </a:moveTo>
                  <a:lnTo>
                    <a:pt x="41" y="4"/>
                  </a:lnTo>
                  <a:cubicBezTo>
                    <a:pt x="27" y="7"/>
                    <a:pt x="-10" y="-16"/>
                    <a:pt x="4" y="21"/>
                  </a:cubicBezTo>
                  <a:cubicBezTo>
                    <a:pt x="14" y="21"/>
                    <a:pt x="21" y="21"/>
                    <a:pt x="31" y="21"/>
                  </a:cubicBezTo>
                  <a:cubicBezTo>
                    <a:pt x="34" y="14"/>
                    <a:pt x="37" y="7"/>
                    <a:pt x="4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4732920" y="3678480"/>
              <a:ext cx="18000" cy="6480"/>
            </a:xfrm>
            <a:custGeom>
              <a:rect b="b" l="l" r="r" t="t"/>
              <a:pathLst>
                <a:path extrusionOk="0" h="18" w="50">
                  <a:moveTo>
                    <a:pt x="50" y="10"/>
                  </a:moveTo>
                  <a:lnTo>
                    <a:pt x="50" y="10"/>
                  </a:lnTo>
                  <a:cubicBezTo>
                    <a:pt x="43" y="6"/>
                    <a:pt x="40" y="3"/>
                    <a:pt x="37" y="0"/>
                  </a:cubicBezTo>
                  <a:cubicBezTo>
                    <a:pt x="23" y="0"/>
                    <a:pt x="10" y="3"/>
                    <a:pt x="0" y="3"/>
                  </a:cubicBezTo>
                  <a:cubicBezTo>
                    <a:pt x="10" y="23"/>
                    <a:pt x="26" y="20"/>
                    <a:pt x="5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658840" y="3695400"/>
              <a:ext cx="11160" cy="7200"/>
            </a:xfrm>
            <a:custGeom>
              <a:rect b="b" l="l" r="r" t="t"/>
              <a:pathLst>
                <a:path extrusionOk="0" h="20" w="31">
                  <a:moveTo>
                    <a:pt x="18" y="0"/>
                  </a:moveTo>
                  <a:lnTo>
                    <a:pt x="18" y="0"/>
                  </a:lnTo>
                  <a:cubicBezTo>
                    <a:pt x="1" y="0"/>
                    <a:pt x="-6" y="7"/>
                    <a:pt x="4" y="17"/>
                  </a:cubicBezTo>
                  <a:cubicBezTo>
                    <a:pt x="14" y="17"/>
                    <a:pt x="21" y="17"/>
                    <a:pt x="31" y="20"/>
                  </a:cubicBezTo>
                  <a:cubicBezTo>
                    <a:pt x="31" y="13"/>
                    <a:pt x="28" y="7"/>
                    <a:pt x="28" y="0"/>
                  </a:cubicBezTo>
                  <a:cubicBezTo>
                    <a:pt x="25" y="0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4978080" y="3567240"/>
              <a:ext cx="18000" cy="6120"/>
            </a:xfrm>
            <a:custGeom>
              <a:rect b="b" l="l" r="r" t="t"/>
              <a:pathLst>
                <a:path extrusionOk="0" h="17" w="50">
                  <a:moveTo>
                    <a:pt x="37" y="17"/>
                  </a:moveTo>
                  <a:lnTo>
                    <a:pt x="37" y="17"/>
                  </a:lnTo>
                  <a:cubicBezTo>
                    <a:pt x="40" y="14"/>
                    <a:pt x="47" y="10"/>
                    <a:pt x="50" y="7"/>
                  </a:cubicBezTo>
                  <a:cubicBezTo>
                    <a:pt x="50" y="0"/>
                    <a:pt x="44" y="0"/>
                    <a:pt x="37" y="0"/>
                  </a:cubicBezTo>
                  <a:cubicBezTo>
                    <a:pt x="34" y="0"/>
                    <a:pt x="30" y="0"/>
                    <a:pt x="27" y="0"/>
                  </a:cubicBezTo>
                  <a:cubicBezTo>
                    <a:pt x="20" y="7"/>
                    <a:pt x="3" y="7"/>
                    <a:pt x="0" y="17"/>
                  </a:cubicBezTo>
                  <a:cubicBezTo>
                    <a:pt x="10" y="17"/>
                    <a:pt x="20" y="17"/>
                    <a:pt x="27" y="17"/>
                  </a:cubicBezTo>
                  <a:cubicBezTo>
                    <a:pt x="30" y="17"/>
                    <a:pt x="34" y="17"/>
                    <a:pt x="3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4957200" y="3674880"/>
              <a:ext cx="11160" cy="8280"/>
            </a:xfrm>
            <a:custGeom>
              <a:rect b="b" l="l" r="r" t="t"/>
              <a:pathLst>
                <a:path extrusionOk="0" h="23" w="31">
                  <a:moveTo>
                    <a:pt x="8" y="23"/>
                  </a:moveTo>
                  <a:lnTo>
                    <a:pt x="8" y="23"/>
                  </a:lnTo>
                  <a:cubicBezTo>
                    <a:pt x="11" y="20"/>
                    <a:pt x="14" y="20"/>
                    <a:pt x="18" y="20"/>
                  </a:cubicBezTo>
                  <a:cubicBezTo>
                    <a:pt x="24" y="13"/>
                    <a:pt x="28" y="6"/>
                    <a:pt x="31" y="0"/>
                  </a:cubicBezTo>
                  <a:cubicBezTo>
                    <a:pt x="28" y="0"/>
                    <a:pt x="24" y="0"/>
                    <a:pt x="21" y="0"/>
                  </a:cubicBezTo>
                  <a:cubicBezTo>
                    <a:pt x="18" y="0"/>
                    <a:pt x="11" y="0"/>
                    <a:pt x="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4" y="10"/>
                    <a:pt x="-6" y="16"/>
                    <a:pt x="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304240" y="3804120"/>
              <a:ext cx="8280" cy="7200"/>
            </a:xfrm>
            <a:custGeom>
              <a:rect b="b" l="l" r="r" t="t"/>
              <a:pathLst>
                <a:path extrusionOk="0" h="20" w="23">
                  <a:moveTo>
                    <a:pt x="9" y="20"/>
                  </a:moveTo>
                  <a:lnTo>
                    <a:pt x="9" y="20"/>
                  </a:lnTo>
                  <a:cubicBezTo>
                    <a:pt x="13" y="20"/>
                    <a:pt x="20" y="20"/>
                    <a:pt x="23" y="20"/>
                  </a:cubicBezTo>
                  <a:cubicBezTo>
                    <a:pt x="23" y="13"/>
                    <a:pt x="23" y="7"/>
                    <a:pt x="23" y="3"/>
                  </a:cubicBezTo>
                  <a:cubicBezTo>
                    <a:pt x="20" y="3"/>
                    <a:pt x="13" y="0"/>
                    <a:pt x="9" y="0"/>
                  </a:cubicBezTo>
                  <a:cubicBezTo>
                    <a:pt x="-4" y="7"/>
                    <a:pt x="-4" y="13"/>
                    <a:pt x="9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492520" y="3552840"/>
              <a:ext cx="19440" cy="3960"/>
            </a:xfrm>
            <a:custGeom>
              <a:rect b="b" l="l" r="r" t="t"/>
              <a:pathLst>
                <a:path extrusionOk="0" h="11" w="54">
                  <a:moveTo>
                    <a:pt x="3" y="10"/>
                  </a:moveTo>
                  <a:lnTo>
                    <a:pt x="3" y="10"/>
                  </a:lnTo>
                  <a:cubicBezTo>
                    <a:pt x="20" y="10"/>
                    <a:pt x="40" y="16"/>
                    <a:pt x="54" y="0"/>
                  </a:cubicBezTo>
                  <a:cubicBezTo>
                    <a:pt x="37" y="0"/>
                    <a:pt x="20" y="0"/>
                    <a:pt x="0" y="0"/>
                  </a:cubicBezTo>
                  <a:cubicBezTo>
                    <a:pt x="3" y="3"/>
                    <a:pt x="3" y="6"/>
                    <a:pt x="3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4940640" y="3792240"/>
              <a:ext cx="9720" cy="6840"/>
            </a:xfrm>
            <a:custGeom>
              <a:rect b="b" l="l" r="r" t="t"/>
              <a:pathLst>
                <a:path extrusionOk="0" h="19" w="27">
                  <a:moveTo>
                    <a:pt x="27" y="6"/>
                  </a:moveTo>
                  <a:lnTo>
                    <a:pt x="27" y="6"/>
                  </a:lnTo>
                  <a:cubicBezTo>
                    <a:pt x="27" y="6"/>
                    <a:pt x="27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17" y="26"/>
                    <a:pt x="13" y="6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4945320" y="3572280"/>
              <a:ext cx="8640" cy="3600"/>
            </a:xfrm>
            <a:custGeom>
              <a:rect b="b" l="l" r="r" t="t"/>
              <a:pathLst>
                <a:path extrusionOk="0" h="10" w="24">
                  <a:moveTo>
                    <a:pt x="11" y="0"/>
                  </a:moveTo>
                  <a:lnTo>
                    <a:pt x="11" y="0"/>
                  </a:lnTo>
                  <a:cubicBezTo>
                    <a:pt x="-3" y="0"/>
                    <a:pt x="0" y="6"/>
                    <a:pt x="4" y="10"/>
                  </a:cubicBezTo>
                  <a:cubicBezTo>
                    <a:pt x="11" y="10"/>
                    <a:pt x="17" y="10"/>
                    <a:pt x="24" y="10"/>
                  </a:cubicBezTo>
                  <a:cubicBezTo>
                    <a:pt x="21" y="3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4703760" y="3701520"/>
              <a:ext cx="9720" cy="7200"/>
            </a:xfrm>
            <a:custGeom>
              <a:rect b="b" l="l" r="r" t="t"/>
              <a:pathLst>
                <a:path extrusionOk="0" h="20" w="27">
                  <a:moveTo>
                    <a:pt x="14" y="0"/>
                  </a:moveTo>
                  <a:lnTo>
                    <a:pt x="14" y="0"/>
                  </a:lnTo>
                  <a:cubicBezTo>
                    <a:pt x="7" y="0"/>
                    <a:pt x="4" y="0"/>
                    <a:pt x="0" y="3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7" y="20"/>
                    <a:pt x="10" y="20"/>
                    <a:pt x="14" y="20"/>
                  </a:cubicBezTo>
                  <a:cubicBezTo>
                    <a:pt x="17" y="13"/>
                    <a:pt x="24" y="6"/>
                    <a:pt x="27" y="0"/>
                  </a:cubicBezTo>
                  <a:lnTo>
                    <a:pt x="27" y="0"/>
                  </a:lnTo>
                  <a:cubicBezTo>
                    <a:pt x="24" y="0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5441760" y="3722040"/>
              <a:ext cx="14400" cy="5760"/>
            </a:xfrm>
            <a:custGeom>
              <a:rect b="b" l="l" r="r" t="t"/>
              <a:pathLst>
                <a:path extrusionOk="0" h="16" w="40">
                  <a:moveTo>
                    <a:pt x="0" y="10"/>
                  </a:moveTo>
                  <a:lnTo>
                    <a:pt x="0" y="10"/>
                  </a:lnTo>
                  <a:cubicBezTo>
                    <a:pt x="3" y="10"/>
                    <a:pt x="7" y="10"/>
                    <a:pt x="10" y="10"/>
                  </a:cubicBezTo>
                  <a:lnTo>
                    <a:pt x="10" y="10"/>
                  </a:lnTo>
                  <a:cubicBezTo>
                    <a:pt x="20" y="16"/>
                    <a:pt x="27" y="16"/>
                    <a:pt x="40" y="16"/>
                  </a:cubicBezTo>
                  <a:cubicBezTo>
                    <a:pt x="40" y="13"/>
                    <a:pt x="40" y="13"/>
                    <a:pt x="40" y="10"/>
                  </a:cubicBezTo>
                  <a:cubicBezTo>
                    <a:pt x="27" y="-4"/>
                    <a:pt x="13" y="-4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4643280" y="3539520"/>
              <a:ext cx="42480" cy="10440"/>
            </a:xfrm>
            <a:custGeom>
              <a:rect b="b" l="l" r="r" t="t"/>
              <a:pathLst>
                <a:path extrusionOk="0" h="29" w="118">
                  <a:moveTo>
                    <a:pt x="104" y="3"/>
                  </a:moveTo>
                  <a:lnTo>
                    <a:pt x="104" y="3"/>
                  </a:lnTo>
                  <a:lnTo>
                    <a:pt x="104" y="3"/>
                  </a:lnTo>
                  <a:cubicBezTo>
                    <a:pt x="71" y="0"/>
                    <a:pt x="37" y="0"/>
                    <a:pt x="0" y="0"/>
                  </a:cubicBezTo>
                  <a:cubicBezTo>
                    <a:pt x="10" y="6"/>
                    <a:pt x="17" y="13"/>
                    <a:pt x="27" y="20"/>
                  </a:cubicBezTo>
                  <a:cubicBezTo>
                    <a:pt x="30" y="20"/>
                    <a:pt x="30" y="23"/>
                    <a:pt x="34" y="23"/>
                  </a:cubicBezTo>
                  <a:cubicBezTo>
                    <a:pt x="47" y="30"/>
                    <a:pt x="61" y="30"/>
                    <a:pt x="78" y="27"/>
                  </a:cubicBezTo>
                  <a:cubicBezTo>
                    <a:pt x="88" y="27"/>
                    <a:pt x="97" y="23"/>
                    <a:pt x="104" y="13"/>
                  </a:cubicBezTo>
                  <a:lnTo>
                    <a:pt x="104" y="13"/>
                  </a:lnTo>
                  <a:cubicBezTo>
                    <a:pt x="108" y="17"/>
                    <a:pt x="111" y="17"/>
                    <a:pt x="114" y="13"/>
                  </a:cubicBezTo>
                  <a:cubicBezTo>
                    <a:pt x="114" y="10"/>
                    <a:pt x="114" y="6"/>
                    <a:pt x="118" y="3"/>
                  </a:cubicBezTo>
                  <a:cubicBezTo>
                    <a:pt x="111" y="0"/>
                    <a:pt x="108" y="0"/>
                    <a:pt x="10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4610880" y="3605760"/>
              <a:ext cx="5760" cy="3960"/>
            </a:xfrm>
            <a:custGeom>
              <a:rect b="b" l="l" r="r" t="t"/>
              <a:pathLst>
                <a:path extrusionOk="0" h="11" w="16">
                  <a:moveTo>
                    <a:pt x="16" y="11"/>
                  </a:moveTo>
                  <a:lnTo>
                    <a:pt x="16" y="11"/>
                  </a:lnTo>
                  <a:cubicBezTo>
                    <a:pt x="13" y="7"/>
                    <a:pt x="16" y="0"/>
                    <a:pt x="6" y="0"/>
                  </a:cubicBezTo>
                  <a:cubicBezTo>
                    <a:pt x="3" y="0"/>
                    <a:pt x="0" y="7"/>
                    <a:pt x="0" y="11"/>
                  </a:cubicBezTo>
                  <a:cubicBezTo>
                    <a:pt x="3" y="11"/>
                    <a:pt x="10" y="11"/>
                    <a:pt x="16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4937040" y="3735360"/>
              <a:ext cx="8280" cy="2880"/>
            </a:xfrm>
            <a:custGeom>
              <a:rect b="b" l="l" r="r" t="t"/>
              <a:pathLst>
                <a:path extrusionOk="0" h="8" w="23">
                  <a:moveTo>
                    <a:pt x="23" y="0"/>
                  </a:moveTo>
                  <a:lnTo>
                    <a:pt x="23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7" y="10"/>
                    <a:pt x="17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5604840" y="3722040"/>
              <a:ext cx="5040" cy="4680"/>
            </a:xfrm>
            <a:custGeom>
              <a:rect b="b" l="l" r="r" t="t"/>
              <a:pathLst>
                <a:path extrusionOk="0" h="13" w="14">
                  <a:moveTo>
                    <a:pt x="7" y="13"/>
                  </a:moveTo>
                  <a:lnTo>
                    <a:pt x="7" y="13"/>
                  </a:lnTo>
                  <a:cubicBezTo>
                    <a:pt x="14" y="10"/>
                    <a:pt x="14" y="6"/>
                    <a:pt x="14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3" y="6"/>
                    <a:pt x="3" y="10"/>
                    <a:pt x="7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4866840" y="3677040"/>
              <a:ext cx="5040" cy="3240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4" y="4"/>
                  </a:lnTo>
                  <a:cubicBezTo>
                    <a:pt x="10" y="4"/>
                    <a:pt x="7" y="4"/>
                    <a:pt x="4" y="0"/>
                  </a:cubicBezTo>
                  <a:lnTo>
                    <a:pt x="0" y="4"/>
                  </a:lnTo>
                  <a:cubicBezTo>
                    <a:pt x="4" y="10"/>
                    <a:pt x="7" y="10"/>
                    <a:pt x="1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4731480" y="3710520"/>
              <a:ext cx="5040" cy="1800"/>
            </a:xfrm>
            <a:custGeom>
              <a:rect b="b" l="l" r="r" t="t"/>
              <a:pathLst>
                <a:path extrusionOk="0" h="5" w="14">
                  <a:moveTo>
                    <a:pt x="0" y="5"/>
                  </a:moveTo>
                  <a:lnTo>
                    <a:pt x="0" y="5"/>
                  </a:lnTo>
                  <a:cubicBezTo>
                    <a:pt x="7" y="5"/>
                    <a:pt x="10" y="5"/>
                    <a:pt x="14" y="5"/>
                  </a:cubicBezTo>
                  <a:cubicBezTo>
                    <a:pt x="10" y="-2"/>
                    <a:pt x="7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4759200" y="3794400"/>
              <a:ext cx="5040" cy="2520"/>
            </a:xfrm>
            <a:custGeom>
              <a:rect b="b" l="l" r="r" t="t"/>
              <a:pathLst>
                <a:path extrusionOk="0" h="7" w="14">
                  <a:moveTo>
                    <a:pt x="14" y="0"/>
                  </a:moveTo>
                  <a:lnTo>
                    <a:pt x="14" y="0"/>
                  </a:lnTo>
                  <a:cubicBezTo>
                    <a:pt x="11" y="0"/>
                    <a:pt x="7" y="0"/>
                    <a:pt x="0" y="0"/>
                  </a:cubicBezTo>
                  <a:cubicBezTo>
                    <a:pt x="7" y="10"/>
                    <a:pt x="11" y="7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5145840" y="3632400"/>
              <a:ext cx="3600" cy="36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6" y="7"/>
                    <a:pt x="10" y="10"/>
                  </a:cubicBezTo>
                  <a:cubicBezTo>
                    <a:pt x="10" y="7"/>
                    <a:pt x="10" y="4"/>
                    <a:pt x="10" y="0"/>
                  </a:cubicBezTo>
                  <a:cubicBezTo>
                    <a:pt x="6" y="4"/>
                    <a:pt x="3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5572440" y="42609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5163120" y="4177800"/>
              <a:ext cx="121680" cy="9360"/>
            </a:xfrm>
            <a:custGeom>
              <a:rect b="b" l="l" r="r" t="t"/>
              <a:pathLst>
                <a:path extrusionOk="0" h="26" w="338">
                  <a:moveTo>
                    <a:pt x="207" y="23"/>
                  </a:moveTo>
                  <a:lnTo>
                    <a:pt x="207" y="23"/>
                  </a:lnTo>
                  <a:cubicBezTo>
                    <a:pt x="250" y="23"/>
                    <a:pt x="294" y="23"/>
                    <a:pt x="338" y="19"/>
                  </a:cubicBezTo>
                  <a:cubicBezTo>
                    <a:pt x="338" y="6"/>
                    <a:pt x="331" y="-1"/>
                    <a:pt x="311" y="3"/>
                  </a:cubicBezTo>
                  <a:cubicBezTo>
                    <a:pt x="217" y="-1"/>
                    <a:pt x="123" y="-1"/>
                    <a:pt x="26" y="3"/>
                  </a:cubicBezTo>
                  <a:cubicBezTo>
                    <a:pt x="22" y="13"/>
                    <a:pt x="-22" y="6"/>
                    <a:pt x="12" y="26"/>
                  </a:cubicBezTo>
                  <a:cubicBezTo>
                    <a:pt x="76" y="23"/>
                    <a:pt x="143" y="29"/>
                    <a:pt x="20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5302800" y="4123080"/>
              <a:ext cx="119520" cy="10080"/>
            </a:xfrm>
            <a:custGeom>
              <a:rect b="b" l="l" r="r" t="t"/>
              <a:pathLst>
                <a:path extrusionOk="0" h="28" w="332">
                  <a:moveTo>
                    <a:pt x="13" y="27"/>
                  </a:moveTo>
                  <a:lnTo>
                    <a:pt x="13" y="27"/>
                  </a:lnTo>
                  <a:cubicBezTo>
                    <a:pt x="84" y="27"/>
                    <a:pt x="151" y="27"/>
                    <a:pt x="221" y="27"/>
                  </a:cubicBezTo>
                  <a:cubicBezTo>
                    <a:pt x="258" y="27"/>
                    <a:pt x="295" y="20"/>
                    <a:pt x="332" y="0"/>
                  </a:cubicBezTo>
                  <a:cubicBezTo>
                    <a:pt x="218" y="7"/>
                    <a:pt x="107" y="13"/>
                    <a:pt x="0" y="17"/>
                  </a:cubicBezTo>
                  <a:cubicBezTo>
                    <a:pt x="0" y="27"/>
                    <a:pt x="0" y="30"/>
                    <a:pt x="13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5010480" y="4287240"/>
              <a:ext cx="84600" cy="11160"/>
            </a:xfrm>
            <a:custGeom>
              <a:rect b="b" l="l" r="r" t="t"/>
              <a:pathLst>
                <a:path extrusionOk="0" h="31" w="235">
                  <a:moveTo>
                    <a:pt x="24" y="28"/>
                  </a:moveTo>
                  <a:lnTo>
                    <a:pt x="24" y="28"/>
                  </a:lnTo>
                  <a:cubicBezTo>
                    <a:pt x="44" y="28"/>
                    <a:pt x="61" y="17"/>
                    <a:pt x="81" y="31"/>
                  </a:cubicBezTo>
                  <a:cubicBezTo>
                    <a:pt x="90" y="31"/>
                    <a:pt x="104" y="31"/>
                    <a:pt x="114" y="31"/>
                  </a:cubicBezTo>
                  <a:cubicBezTo>
                    <a:pt x="151" y="21"/>
                    <a:pt x="188" y="28"/>
                    <a:pt x="225" y="24"/>
                  </a:cubicBezTo>
                  <a:cubicBezTo>
                    <a:pt x="231" y="24"/>
                    <a:pt x="235" y="21"/>
                    <a:pt x="235" y="14"/>
                  </a:cubicBezTo>
                  <a:cubicBezTo>
                    <a:pt x="235" y="11"/>
                    <a:pt x="231" y="11"/>
                    <a:pt x="228" y="11"/>
                  </a:cubicBezTo>
                  <a:cubicBezTo>
                    <a:pt x="231" y="7"/>
                    <a:pt x="231" y="4"/>
                    <a:pt x="231" y="0"/>
                  </a:cubicBezTo>
                  <a:cubicBezTo>
                    <a:pt x="225" y="4"/>
                    <a:pt x="215" y="4"/>
                    <a:pt x="204" y="4"/>
                  </a:cubicBezTo>
                  <a:lnTo>
                    <a:pt x="204" y="4"/>
                  </a:lnTo>
                  <a:lnTo>
                    <a:pt x="204" y="4"/>
                  </a:lnTo>
                  <a:cubicBezTo>
                    <a:pt x="147" y="4"/>
                    <a:pt x="88" y="4"/>
                    <a:pt x="27" y="4"/>
                  </a:cubicBezTo>
                  <a:cubicBezTo>
                    <a:pt x="11" y="4"/>
                    <a:pt x="-3" y="4"/>
                    <a:pt x="1" y="17"/>
                  </a:cubicBezTo>
                  <a:cubicBezTo>
                    <a:pt x="4" y="28"/>
                    <a:pt x="14" y="31"/>
                    <a:pt x="24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4992480" y="4155480"/>
              <a:ext cx="57600" cy="7560"/>
            </a:xfrm>
            <a:custGeom>
              <a:rect b="b" l="l" r="r" t="t"/>
              <a:pathLst>
                <a:path extrusionOk="0" h="21" w="160">
                  <a:moveTo>
                    <a:pt x="154" y="1"/>
                  </a:moveTo>
                  <a:lnTo>
                    <a:pt x="154" y="1"/>
                  </a:lnTo>
                  <a:cubicBezTo>
                    <a:pt x="101" y="-2"/>
                    <a:pt x="51" y="1"/>
                    <a:pt x="0" y="11"/>
                  </a:cubicBezTo>
                  <a:cubicBezTo>
                    <a:pt x="17" y="24"/>
                    <a:pt x="44" y="18"/>
                    <a:pt x="64" y="21"/>
                  </a:cubicBezTo>
                  <a:cubicBezTo>
                    <a:pt x="94" y="21"/>
                    <a:pt x="124" y="21"/>
                    <a:pt x="154" y="21"/>
                  </a:cubicBezTo>
                  <a:cubicBezTo>
                    <a:pt x="161" y="14"/>
                    <a:pt x="161" y="8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5055480" y="4153320"/>
              <a:ext cx="23760" cy="8640"/>
            </a:xfrm>
            <a:custGeom>
              <a:rect b="b" l="l" r="r" t="t"/>
              <a:pathLst>
                <a:path extrusionOk="0" h="24" w="66">
                  <a:moveTo>
                    <a:pt x="56" y="24"/>
                  </a:moveTo>
                  <a:lnTo>
                    <a:pt x="56" y="24"/>
                  </a:lnTo>
                  <a:cubicBezTo>
                    <a:pt x="59" y="24"/>
                    <a:pt x="63" y="24"/>
                    <a:pt x="66" y="24"/>
                  </a:cubicBezTo>
                  <a:cubicBezTo>
                    <a:pt x="66" y="17"/>
                    <a:pt x="63" y="10"/>
                    <a:pt x="53" y="4"/>
                  </a:cubicBezTo>
                  <a:cubicBezTo>
                    <a:pt x="36" y="4"/>
                    <a:pt x="19" y="0"/>
                    <a:pt x="2" y="0"/>
                  </a:cubicBezTo>
                  <a:cubicBezTo>
                    <a:pt x="-1" y="7"/>
                    <a:pt x="-4" y="17"/>
                    <a:pt x="15" y="17"/>
                  </a:cubicBezTo>
                  <a:cubicBezTo>
                    <a:pt x="29" y="17"/>
                    <a:pt x="46" y="14"/>
                    <a:pt x="56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5158800" y="4153320"/>
              <a:ext cx="20880" cy="7560"/>
            </a:xfrm>
            <a:custGeom>
              <a:rect b="b" l="l" r="r" t="t"/>
              <a:pathLst>
                <a:path extrusionOk="0" h="21" w="58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10"/>
                    <a:pt x="0" y="17"/>
                  </a:cubicBezTo>
                  <a:cubicBezTo>
                    <a:pt x="14" y="24"/>
                    <a:pt x="31" y="20"/>
                    <a:pt x="47" y="20"/>
                  </a:cubicBezTo>
                  <a:cubicBezTo>
                    <a:pt x="68" y="24"/>
                    <a:pt x="51" y="14"/>
                    <a:pt x="51" y="7"/>
                  </a:cubicBezTo>
                  <a:cubicBezTo>
                    <a:pt x="34" y="10"/>
                    <a:pt x="17" y="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4833000" y="4299480"/>
              <a:ext cx="15840" cy="8640"/>
            </a:xfrm>
            <a:custGeom>
              <a:rect b="b" l="l" r="r" t="t"/>
              <a:pathLst>
                <a:path extrusionOk="0" h="24" w="44">
                  <a:moveTo>
                    <a:pt x="4" y="20"/>
                  </a:moveTo>
                  <a:lnTo>
                    <a:pt x="4" y="20"/>
                  </a:lnTo>
                  <a:cubicBezTo>
                    <a:pt x="7" y="20"/>
                    <a:pt x="14" y="20"/>
                    <a:pt x="17" y="24"/>
                  </a:cubicBezTo>
                  <a:cubicBezTo>
                    <a:pt x="24" y="20"/>
                    <a:pt x="34" y="17"/>
                    <a:pt x="44" y="14"/>
                  </a:cubicBezTo>
                  <a:cubicBezTo>
                    <a:pt x="44" y="7"/>
                    <a:pt x="37" y="0"/>
                    <a:pt x="24" y="0"/>
                  </a:cubicBezTo>
                  <a:cubicBezTo>
                    <a:pt x="10" y="0"/>
                    <a:pt x="0" y="4"/>
                    <a:pt x="0" y="17"/>
                  </a:cubicBezTo>
                  <a:cubicBezTo>
                    <a:pt x="4" y="17"/>
                    <a:pt x="4" y="20"/>
                    <a:pt x="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5421240" y="4208760"/>
              <a:ext cx="10080" cy="5400"/>
            </a:xfrm>
            <a:custGeom>
              <a:rect b="b" l="l" r="r" t="t"/>
              <a:pathLst>
                <a:path extrusionOk="0" h="15" w="28">
                  <a:moveTo>
                    <a:pt x="0" y="7"/>
                  </a:moveTo>
                  <a:lnTo>
                    <a:pt x="0" y="7"/>
                  </a:lnTo>
                  <a:cubicBezTo>
                    <a:pt x="3" y="11"/>
                    <a:pt x="10" y="14"/>
                    <a:pt x="13" y="14"/>
                  </a:cubicBezTo>
                  <a:cubicBezTo>
                    <a:pt x="20" y="17"/>
                    <a:pt x="27" y="14"/>
                    <a:pt x="27" y="7"/>
                  </a:cubicBezTo>
                  <a:cubicBezTo>
                    <a:pt x="30" y="0"/>
                    <a:pt x="20" y="0"/>
                    <a:pt x="13" y="0"/>
                  </a:cubicBezTo>
                  <a:cubicBezTo>
                    <a:pt x="6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5001120" y="4212720"/>
              <a:ext cx="11880" cy="7200"/>
            </a:xfrm>
            <a:custGeom>
              <a:rect b="b" l="l" r="r" t="t"/>
              <a:pathLst>
                <a:path extrusionOk="0" h="20" w="33">
                  <a:moveTo>
                    <a:pt x="27" y="20"/>
                  </a:moveTo>
                  <a:lnTo>
                    <a:pt x="27" y="20"/>
                  </a:lnTo>
                  <a:cubicBezTo>
                    <a:pt x="47" y="3"/>
                    <a:pt x="13" y="6"/>
                    <a:pt x="13" y="0"/>
                  </a:cubicBezTo>
                  <a:cubicBezTo>
                    <a:pt x="3" y="3"/>
                    <a:pt x="0" y="10"/>
                    <a:pt x="0" y="16"/>
                  </a:cubicBezTo>
                  <a:lnTo>
                    <a:pt x="0" y="16"/>
                  </a:lnTo>
                  <a:cubicBezTo>
                    <a:pt x="3" y="20"/>
                    <a:pt x="6" y="20"/>
                    <a:pt x="10" y="20"/>
                  </a:cubicBezTo>
                  <a:cubicBezTo>
                    <a:pt x="13" y="20"/>
                    <a:pt x="13" y="20"/>
                    <a:pt x="13" y="16"/>
                  </a:cubicBezTo>
                  <a:cubicBezTo>
                    <a:pt x="17" y="16"/>
                    <a:pt x="20" y="16"/>
                    <a:pt x="2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5645880" y="4161960"/>
              <a:ext cx="19440" cy="4320"/>
            </a:xfrm>
            <a:custGeom>
              <a:rect b="b" l="l" r="r" t="t"/>
              <a:pathLst>
                <a:path extrusionOk="0" h="12" w="54">
                  <a:moveTo>
                    <a:pt x="54" y="9"/>
                  </a:moveTo>
                  <a:lnTo>
                    <a:pt x="54" y="9"/>
                  </a:lnTo>
                  <a:cubicBezTo>
                    <a:pt x="47" y="6"/>
                    <a:pt x="44" y="3"/>
                    <a:pt x="40" y="0"/>
                  </a:cubicBezTo>
                  <a:cubicBezTo>
                    <a:pt x="37" y="0"/>
                    <a:pt x="34" y="0"/>
                    <a:pt x="30" y="0"/>
                  </a:cubicBezTo>
                  <a:cubicBezTo>
                    <a:pt x="20" y="3"/>
                    <a:pt x="7" y="3"/>
                    <a:pt x="0" y="9"/>
                  </a:cubicBezTo>
                  <a:cubicBezTo>
                    <a:pt x="20" y="13"/>
                    <a:pt x="37" y="13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5103360" y="4152240"/>
              <a:ext cx="8640" cy="6120"/>
            </a:xfrm>
            <a:custGeom>
              <a:rect b="b" l="l" r="r" t="t"/>
              <a:pathLst>
                <a:path extrusionOk="0" h="17" w="24">
                  <a:moveTo>
                    <a:pt x="10" y="17"/>
                  </a:moveTo>
                  <a:lnTo>
                    <a:pt x="10" y="17"/>
                  </a:lnTo>
                  <a:cubicBezTo>
                    <a:pt x="24" y="17"/>
                    <a:pt x="24" y="7"/>
                    <a:pt x="24" y="0"/>
                  </a:cubicBezTo>
                  <a:cubicBezTo>
                    <a:pt x="17" y="0"/>
                    <a:pt x="10" y="0"/>
                    <a:pt x="0" y="3"/>
                  </a:cubicBezTo>
                  <a:cubicBezTo>
                    <a:pt x="0" y="7"/>
                    <a:pt x="0" y="13"/>
                    <a:pt x="1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4997520" y="4261680"/>
              <a:ext cx="8280" cy="6480"/>
            </a:xfrm>
            <a:custGeom>
              <a:rect b="b" l="l" r="r" t="t"/>
              <a:pathLst>
                <a:path extrusionOk="0" h="18" w="23">
                  <a:moveTo>
                    <a:pt x="23" y="8"/>
                  </a:moveTo>
                  <a:lnTo>
                    <a:pt x="23" y="8"/>
                  </a:lnTo>
                  <a:cubicBezTo>
                    <a:pt x="20" y="8"/>
                    <a:pt x="13" y="4"/>
                    <a:pt x="10" y="1"/>
                  </a:cubicBezTo>
                  <a:cubicBezTo>
                    <a:pt x="6" y="-2"/>
                    <a:pt x="3" y="1"/>
                    <a:pt x="0" y="1"/>
                  </a:cubicBezTo>
                  <a:cubicBezTo>
                    <a:pt x="0" y="8"/>
                    <a:pt x="0" y="14"/>
                    <a:pt x="13" y="18"/>
                  </a:cubicBezTo>
                  <a:cubicBezTo>
                    <a:pt x="16" y="18"/>
                    <a:pt x="20" y="18"/>
                    <a:pt x="23" y="18"/>
                  </a:cubicBezTo>
                  <a:cubicBezTo>
                    <a:pt x="23" y="14"/>
                    <a:pt x="23" y="11"/>
                    <a:pt x="2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4866840" y="4142520"/>
              <a:ext cx="14400" cy="3240"/>
            </a:xfrm>
            <a:custGeom>
              <a:rect b="b" l="l" r="r" t="t"/>
              <a:pathLst>
                <a:path extrusionOk="0" h="9" w="40">
                  <a:moveTo>
                    <a:pt x="40" y="0"/>
                  </a:moveTo>
                  <a:lnTo>
                    <a:pt x="40" y="0"/>
                  </a:lnTo>
                  <a:cubicBezTo>
                    <a:pt x="27" y="0"/>
                    <a:pt x="14" y="0"/>
                    <a:pt x="0" y="0"/>
                  </a:cubicBezTo>
                  <a:cubicBezTo>
                    <a:pt x="14" y="10"/>
                    <a:pt x="27" y="13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5483880" y="4205160"/>
              <a:ext cx="13320" cy="3600"/>
            </a:xfrm>
            <a:custGeom>
              <a:rect b="b" l="l" r="r" t="t"/>
              <a:pathLst>
                <a:path extrusionOk="0" h="10" w="37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14" y="0"/>
                    <a:pt x="0" y="4"/>
                  </a:cubicBezTo>
                  <a:cubicBezTo>
                    <a:pt x="7" y="10"/>
                    <a:pt x="17" y="10"/>
                    <a:pt x="24" y="10"/>
                  </a:cubicBezTo>
                  <a:cubicBezTo>
                    <a:pt x="31" y="7"/>
                    <a:pt x="34" y="4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4940640" y="4138920"/>
              <a:ext cx="9720" cy="4680"/>
            </a:xfrm>
            <a:custGeom>
              <a:rect b="b" l="l" r="r" t="t"/>
              <a:pathLst>
                <a:path extrusionOk="0" h="13" w="27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6"/>
                    <a:pt x="0" y="10"/>
                  </a:cubicBezTo>
                  <a:cubicBezTo>
                    <a:pt x="3" y="10"/>
                    <a:pt x="10" y="10"/>
                    <a:pt x="13" y="13"/>
                  </a:cubicBezTo>
                  <a:cubicBezTo>
                    <a:pt x="17" y="6"/>
                    <a:pt x="24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5161320" y="4281480"/>
              <a:ext cx="7560" cy="2880"/>
            </a:xfrm>
            <a:custGeom>
              <a:rect b="b" l="l" r="r" t="t"/>
              <a:pathLst>
                <a:path extrusionOk="0" h="8" w="21">
                  <a:moveTo>
                    <a:pt x="0" y="7"/>
                  </a:moveTo>
                  <a:lnTo>
                    <a:pt x="0" y="7"/>
                  </a:lnTo>
                  <a:cubicBezTo>
                    <a:pt x="10" y="10"/>
                    <a:pt x="17" y="7"/>
                    <a:pt x="21" y="0"/>
                  </a:cubicBezTo>
                  <a:cubicBezTo>
                    <a:pt x="14" y="0"/>
                    <a:pt x="10" y="0"/>
                    <a:pt x="7" y="0"/>
                  </a:cubicBezTo>
                  <a:cubicBezTo>
                    <a:pt x="3" y="0"/>
                    <a:pt x="0" y="7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5418720" y="4137480"/>
              <a:ext cx="90000" cy="8640"/>
            </a:xfrm>
            <a:custGeom>
              <a:rect b="b" l="l" r="r" t="t"/>
              <a:pathLst>
                <a:path extrusionOk="0" h="24" w="250">
                  <a:moveTo>
                    <a:pt x="104" y="7"/>
                  </a:moveTo>
                  <a:lnTo>
                    <a:pt x="104" y="7"/>
                  </a:lnTo>
                  <a:cubicBezTo>
                    <a:pt x="91" y="4"/>
                    <a:pt x="77" y="4"/>
                    <a:pt x="64" y="7"/>
                  </a:cubicBezTo>
                  <a:cubicBezTo>
                    <a:pt x="54" y="7"/>
                    <a:pt x="41" y="7"/>
                    <a:pt x="27" y="4"/>
                  </a:cubicBezTo>
                  <a:cubicBezTo>
                    <a:pt x="17" y="10"/>
                    <a:pt x="10" y="17"/>
                    <a:pt x="0" y="24"/>
                  </a:cubicBezTo>
                  <a:cubicBezTo>
                    <a:pt x="24" y="20"/>
                    <a:pt x="44" y="20"/>
                    <a:pt x="64" y="20"/>
                  </a:cubicBezTo>
                  <a:lnTo>
                    <a:pt x="64" y="20"/>
                  </a:lnTo>
                  <a:cubicBezTo>
                    <a:pt x="81" y="27"/>
                    <a:pt x="91" y="17"/>
                    <a:pt x="101" y="17"/>
                  </a:cubicBezTo>
                  <a:lnTo>
                    <a:pt x="101" y="17"/>
                  </a:lnTo>
                  <a:cubicBezTo>
                    <a:pt x="131" y="27"/>
                    <a:pt x="165" y="24"/>
                    <a:pt x="195" y="20"/>
                  </a:cubicBezTo>
                  <a:cubicBezTo>
                    <a:pt x="208" y="17"/>
                    <a:pt x="218" y="17"/>
                    <a:pt x="232" y="20"/>
                  </a:cubicBezTo>
                  <a:cubicBezTo>
                    <a:pt x="238" y="20"/>
                    <a:pt x="242" y="24"/>
                    <a:pt x="245" y="24"/>
                  </a:cubicBezTo>
                  <a:cubicBezTo>
                    <a:pt x="252" y="17"/>
                    <a:pt x="252" y="10"/>
                    <a:pt x="245" y="7"/>
                  </a:cubicBezTo>
                  <a:cubicBezTo>
                    <a:pt x="242" y="4"/>
                    <a:pt x="238" y="4"/>
                    <a:pt x="235" y="4"/>
                  </a:cubicBezTo>
                  <a:cubicBezTo>
                    <a:pt x="222" y="0"/>
                    <a:pt x="208" y="-3"/>
                    <a:pt x="195" y="4"/>
                  </a:cubicBezTo>
                  <a:cubicBezTo>
                    <a:pt x="171" y="7"/>
                    <a:pt x="151" y="-6"/>
                    <a:pt x="131" y="4"/>
                  </a:cubicBezTo>
                  <a:lnTo>
                    <a:pt x="131" y="4"/>
                  </a:lnTo>
                  <a:lnTo>
                    <a:pt x="131" y="4"/>
                  </a:lnTo>
                  <a:cubicBezTo>
                    <a:pt x="121" y="0"/>
                    <a:pt x="114" y="4"/>
                    <a:pt x="10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5470920" y="4251240"/>
              <a:ext cx="3960" cy="4680"/>
            </a:xfrm>
            <a:custGeom>
              <a:rect b="b" l="l" r="r" t="t"/>
              <a:pathLst>
                <a:path extrusionOk="0" h="13" w="11">
                  <a:moveTo>
                    <a:pt x="3" y="13"/>
                  </a:moveTo>
                  <a:lnTo>
                    <a:pt x="3" y="13"/>
                  </a:lnTo>
                  <a:cubicBezTo>
                    <a:pt x="13" y="13"/>
                    <a:pt x="10" y="7"/>
                    <a:pt x="10" y="0"/>
                  </a:cubicBezTo>
                  <a:cubicBezTo>
                    <a:pt x="6" y="0"/>
                    <a:pt x="3" y="0"/>
                    <a:pt x="0" y="3"/>
                  </a:cubicBezTo>
                  <a:cubicBezTo>
                    <a:pt x="0" y="7"/>
                    <a:pt x="3" y="13"/>
                    <a:pt x="3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702760" y="4095360"/>
              <a:ext cx="3600" cy="3240"/>
            </a:xfrm>
            <a:custGeom>
              <a:rect b="b" l="l" r="r" t="t"/>
              <a:pathLst>
                <a:path extrusionOk="0" h="9" w="10">
                  <a:moveTo>
                    <a:pt x="10" y="0"/>
                  </a:moveTo>
                  <a:lnTo>
                    <a:pt x="10" y="0"/>
                  </a:lnTo>
                  <a:cubicBezTo>
                    <a:pt x="7" y="0"/>
                    <a:pt x="3" y="0"/>
                    <a:pt x="0" y="3"/>
                  </a:cubicBezTo>
                  <a:cubicBezTo>
                    <a:pt x="7" y="13"/>
                    <a:pt x="10" y="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4656600" y="5532120"/>
              <a:ext cx="108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4605480" y="5529960"/>
              <a:ext cx="279720" cy="21600"/>
            </a:xfrm>
            <a:custGeom>
              <a:rect b="b" l="l" r="r" t="t"/>
              <a:pathLst>
                <a:path extrusionOk="0" h="60" w="777">
                  <a:moveTo>
                    <a:pt x="55" y="36"/>
                  </a:moveTo>
                  <a:lnTo>
                    <a:pt x="55" y="36"/>
                  </a:lnTo>
                  <a:cubicBezTo>
                    <a:pt x="45" y="36"/>
                    <a:pt x="38" y="36"/>
                    <a:pt x="28" y="36"/>
                  </a:cubicBezTo>
                  <a:cubicBezTo>
                    <a:pt x="25" y="33"/>
                    <a:pt x="21" y="33"/>
                    <a:pt x="21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40"/>
                    <a:pt x="-2" y="43"/>
                    <a:pt x="1" y="53"/>
                  </a:cubicBezTo>
                  <a:cubicBezTo>
                    <a:pt x="11" y="63"/>
                    <a:pt x="25" y="56"/>
                    <a:pt x="38" y="60"/>
                  </a:cubicBezTo>
                  <a:cubicBezTo>
                    <a:pt x="68" y="56"/>
                    <a:pt x="102" y="63"/>
                    <a:pt x="132" y="56"/>
                  </a:cubicBezTo>
                  <a:cubicBezTo>
                    <a:pt x="162" y="53"/>
                    <a:pt x="196" y="60"/>
                    <a:pt x="223" y="46"/>
                  </a:cubicBezTo>
                  <a:lnTo>
                    <a:pt x="223" y="46"/>
                  </a:lnTo>
                  <a:cubicBezTo>
                    <a:pt x="250" y="46"/>
                    <a:pt x="273" y="46"/>
                    <a:pt x="300" y="43"/>
                  </a:cubicBezTo>
                  <a:lnTo>
                    <a:pt x="300" y="43"/>
                  </a:lnTo>
                  <a:lnTo>
                    <a:pt x="300" y="43"/>
                  </a:lnTo>
                  <a:cubicBezTo>
                    <a:pt x="317" y="50"/>
                    <a:pt x="327" y="40"/>
                    <a:pt x="337" y="36"/>
                  </a:cubicBezTo>
                  <a:lnTo>
                    <a:pt x="337" y="36"/>
                  </a:lnTo>
                  <a:cubicBezTo>
                    <a:pt x="380" y="50"/>
                    <a:pt x="427" y="43"/>
                    <a:pt x="471" y="36"/>
                  </a:cubicBezTo>
                  <a:lnTo>
                    <a:pt x="471" y="36"/>
                  </a:lnTo>
                  <a:cubicBezTo>
                    <a:pt x="478" y="36"/>
                    <a:pt x="484" y="36"/>
                    <a:pt x="495" y="36"/>
                  </a:cubicBezTo>
                  <a:lnTo>
                    <a:pt x="495" y="36"/>
                  </a:lnTo>
                  <a:cubicBezTo>
                    <a:pt x="572" y="40"/>
                    <a:pt x="649" y="36"/>
                    <a:pt x="726" y="26"/>
                  </a:cubicBezTo>
                  <a:lnTo>
                    <a:pt x="726" y="26"/>
                  </a:lnTo>
                  <a:lnTo>
                    <a:pt x="726" y="26"/>
                  </a:lnTo>
                  <a:cubicBezTo>
                    <a:pt x="743" y="23"/>
                    <a:pt x="760" y="16"/>
                    <a:pt x="777" y="9"/>
                  </a:cubicBezTo>
                  <a:cubicBezTo>
                    <a:pt x="756" y="-7"/>
                    <a:pt x="740" y="3"/>
                    <a:pt x="723" y="9"/>
                  </a:cubicBezTo>
                  <a:cubicBezTo>
                    <a:pt x="720" y="9"/>
                    <a:pt x="716" y="9"/>
                    <a:pt x="713" y="9"/>
                  </a:cubicBezTo>
                  <a:lnTo>
                    <a:pt x="713" y="9"/>
                  </a:lnTo>
                  <a:lnTo>
                    <a:pt x="713" y="9"/>
                  </a:lnTo>
                  <a:cubicBezTo>
                    <a:pt x="679" y="13"/>
                    <a:pt x="642" y="3"/>
                    <a:pt x="609" y="16"/>
                  </a:cubicBezTo>
                  <a:cubicBezTo>
                    <a:pt x="572" y="16"/>
                    <a:pt x="531" y="19"/>
                    <a:pt x="495" y="19"/>
                  </a:cubicBezTo>
                  <a:cubicBezTo>
                    <a:pt x="478" y="19"/>
                    <a:pt x="464" y="16"/>
                    <a:pt x="451" y="26"/>
                  </a:cubicBezTo>
                  <a:lnTo>
                    <a:pt x="451" y="26"/>
                  </a:lnTo>
                  <a:cubicBezTo>
                    <a:pt x="441" y="26"/>
                    <a:pt x="427" y="26"/>
                    <a:pt x="414" y="26"/>
                  </a:cubicBezTo>
                  <a:cubicBezTo>
                    <a:pt x="391" y="29"/>
                    <a:pt x="364" y="19"/>
                    <a:pt x="337" y="29"/>
                  </a:cubicBezTo>
                  <a:lnTo>
                    <a:pt x="337" y="29"/>
                  </a:lnTo>
                  <a:lnTo>
                    <a:pt x="337" y="29"/>
                  </a:lnTo>
                  <a:cubicBezTo>
                    <a:pt x="327" y="26"/>
                    <a:pt x="313" y="23"/>
                    <a:pt x="300" y="26"/>
                  </a:cubicBezTo>
                  <a:cubicBezTo>
                    <a:pt x="273" y="29"/>
                    <a:pt x="246" y="29"/>
                    <a:pt x="223" y="26"/>
                  </a:cubicBezTo>
                  <a:cubicBezTo>
                    <a:pt x="219" y="26"/>
                    <a:pt x="216" y="29"/>
                    <a:pt x="213" y="26"/>
                  </a:cubicBezTo>
                  <a:cubicBezTo>
                    <a:pt x="206" y="29"/>
                    <a:pt x="206" y="29"/>
                    <a:pt x="206" y="33"/>
                  </a:cubicBezTo>
                  <a:cubicBezTo>
                    <a:pt x="199" y="29"/>
                    <a:pt x="189" y="33"/>
                    <a:pt x="183" y="26"/>
                  </a:cubicBezTo>
                  <a:cubicBezTo>
                    <a:pt x="179" y="26"/>
                    <a:pt x="176" y="26"/>
                    <a:pt x="173" y="26"/>
                  </a:cubicBezTo>
                  <a:cubicBezTo>
                    <a:pt x="149" y="36"/>
                    <a:pt x="119" y="23"/>
                    <a:pt x="92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85" y="43"/>
                    <a:pt x="75" y="40"/>
                    <a:pt x="65" y="36"/>
                  </a:cubicBezTo>
                  <a:lnTo>
                    <a:pt x="65" y="36"/>
                  </a:lnTo>
                  <a:cubicBezTo>
                    <a:pt x="65" y="33"/>
                    <a:pt x="62" y="33"/>
                    <a:pt x="58" y="33"/>
                  </a:cubicBezTo>
                  <a:cubicBezTo>
                    <a:pt x="55" y="33"/>
                    <a:pt x="55" y="36"/>
                    <a:pt x="55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4708800" y="5570280"/>
              <a:ext cx="335520" cy="21600"/>
            </a:xfrm>
            <a:custGeom>
              <a:rect b="b" l="l" r="r" t="t"/>
              <a:pathLst>
                <a:path extrusionOk="0" h="60" w="932">
                  <a:moveTo>
                    <a:pt x="490" y="25"/>
                  </a:moveTo>
                  <a:lnTo>
                    <a:pt x="490" y="25"/>
                  </a:lnTo>
                  <a:cubicBezTo>
                    <a:pt x="449" y="25"/>
                    <a:pt x="412" y="25"/>
                    <a:pt x="375" y="25"/>
                  </a:cubicBezTo>
                  <a:cubicBezTo>
                    <a:pt x="322" y="25"/>
                    <a:pt x="271" y="25"/>
                    <a:pt x="218" y="25"/>
                  </a:cubicBezTo>
                  <a:cubicBezTo>
                    <a:pt x="204" y="25"/>
                    <a:pt x="191" y="32"/>
                    <a:pt x="181" y="35"/>
                  </a:cubicBezTo>
                  <a:lnTo>
                    <a:pt x="181" y="35"/>
                  </a:lnTo>
                  <a:cubicBezTo>
                    <a:pt x="164" y="32"/>
                    <a:pt x="147" y="32"/>
                    <a:pt x="130" y="35"/>
                  </a:cubicBezTo>
                  <a:cubicBezTo>
                    <a:pt x="97" y="32"/>
                    <a:pt x="67" y="35"/>
                    <a:pt x="40" y="42"/>
                  </a:cubicBezTo>
                  <a:lnTo>
                    <a:pt x="40" y="42"/>
                  </a:lnTo>
                  <a:cubicBezTo>
                    <a:pt x="26" y="42"/>
                    <a:pt x="13" y="42"/>
                    <a:pt x="0" y="42"/>
                  </a:cubicBezTo>
                  <a:cubicBezTo>
                    <a:pt x="0" y="49"/>
                    <a:pt x="0" y="55"/>
                    <a:pt x="0" y="59"/>
                  </a:cubicBezTo>
                  <a:cubicBezTo>
                    <a:pt x="16" y="62"/>
                    <a:pt x="26" y="55"/>
                    <a:pt x="40" y="52"/>
                  </a:cubicBezTo>
                  <a:lnTo>
                    <a:pt x="40" y="52"/>
                  </a:lnTo>
                  <a:cubicBezTo>
                    <a:pt x="100" y="52"/>
                    <a:pt x="161" y="52"/>
                    <a:pt x="225" y="52"/>
                  </a:cubicBezTo>
                  <a:cubicBezTo>
                    <a:pt x="235" y="52"/>
                    <a:pt x="248" y="52"/>
                    <a:pt x="258" y="45"/>
                  </a:cubicBezTo>
                  <a:lnTo>
                    <a:pt x="258" y="45"/>
                  </a:lnTo>
                  <a:cubicBezTo>
                    <a:pt x="261" y="42"/>
                    <a:pt x="268" y="42"/>
                    <a:pt x="271" y="42"/>
                  </a:cubicBezTo>
                  <a:lnTo>
                    <a:pt x="271" y="42"/>
                  </a:lnTo>
                  <a:cubicBezTo>
                    <a:pt x="282" y="42"/>
                    <a:pt x="288" y="42"/>
                    <a:pt x="298" y="45"/>
                  </a:cubicBezTo>
                  <a:cubicBezTo>
                    <a:pt x="322" y="42"/>
                    <a:pt x="349" y="42"/>
                    <a:pt x="375" y="42"/>
                  </a:cubicBezTo>
                  <a:lnTo>
                    <a:pt x="375" y="42"/>
                  </a:lnTo>
                  <a:cubicBezTo>
                    <a:pt x="412" y="42"/>
                    <a:pt x="453" y="49"/>
                    <a:pt x="490" y="32"/>
                  </a:cubicBezTo>
                  <a:lnTo>
                    <a:pt x="490" y="32"/>
                  </a:lnTo>
                  <a:cubicBezTo>
                    <a:pt x="500" y="35"/>
                    <a:pt x="506" y="38"/>
                    <a:pt x="516" y="35"/>
                  </a:cubicBezTo>
                  <a:lnTo>
                    <a:pt x="516" y="35"/>
                  </a:lnTo>
                  <a:cubicBezTo>
                    <a:pt x="573" y="45"/>
                    <a:pt x="631" y="35"/>
                    <a:pt x="688" y="35"/>
                  </a:cubicBezTo>
                  <a:cubicBezTo>
                    <a:pt x="721" y="35"/>
                    <a:pt x="755" y="38"/>
                    <a:pt x="788" y="25"/>
                  </a:cubicBezTo>
                  <a:cubicBezTo>
                    <a:pt x="835" y="28"/>
                    <a:pt x="879" y="21"/>
                    <a:pt x="932" y="1"/>
                  </a:cubicBezTo>
                  <a:cubicBezTo>
                    <a:pt x="869" y="-5"/>
                    <a:pt x="822" y="15"/>
                    <a:pt x="775" y="5"/>
                  </a:cubicBezTo>
                  <a:cubicBezTo>
                    <a:pt x="768" y="8"/>
                    <a:pt x="765" y="11"/>
                    <a:pt x="761" y="15"/>
                  </a:cubicBezTo>
                  <a:lnTo>
                    <a:pt x="761" y="15"/>
                  </a:lnTo>
                  <a:lnTo>
                    <a:pt x="761" y="15"/>
                  </a:lnTo>
                  <a:cubicBezTo>
                    <a:pt x="755" y="15"/>
                    <a:pt x="751" y="15"/>
                    <a:pt x="748" y="18"/>
                  </a:cubicBezTo>
                  <a:lnTo>
                    <a:pt x="748" y="18"/>
                  </a:lnTo>
                  <a:cubicBezTo>
                    <a:pt x="745" y="18"/>
                    <a:pt x="738" y="18"/>
                    <a:pt x="735" y="15"/>
                  </a:cubicBezTo>
                  <a:lnTo>
                    <a:pt x="735" y="15"/>
                  </a:lnTo>
                  <a:cubicBezTo>
                    <a:pt x="714" y="11"/>
                    <a:pt x="691" y="15"/>
                    <a:pt x="671" y="18"/>
                  </a:cubicBezTo>
                  <a:cubicBezTo>
                    <a:pt x="611" y="18"/>
                    <a:pt x="550" y="8"/>
                    <a:pt x="490" y="25"/>
                  </a:cubicBezTo>
                  <a:cubicBezTo>
                    <a:pt x="490" y="25"/>
                    <a:pt x="493" y="25"/>
                    <a:pt x="493" y="28"/>
                  </a:cubicBezTo>
                  <a:lnTo>
                    <a:pt x="493" y="28"/>
                  </a:lnTo>
                  <a:lnTo>
                    <a:pt x="490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5383440" y="4778280"/>
              <a:ext cx="167040" cy="18000"/>
            </a:xfrm>
            <a:custGeom>
              <a:rect b="b" l="l" r="r" t="t"/>
              <a:pathLst>
                <a:path extrusionOk="0" h="50" w="464">
                  <a:moveTo>
                    <a:pt x="434" y="40"/>
                  </a:moveTo>
                  <a:lnTo>
                    <a:pt x="434" y="40"/>
                  </a:lnTo>
                  <a:cubicBezTo>
                    <a:pt x="451" y="40"/>
                    <a:pt x="457" y="36"/>
                    <a:pt x="464" y="26"/>
                  </a:cubicBezTo>
                  <a:cubicBezTo>
                    <a:pt x="464" y="23"/>
                    <a:pt x="464" y="16"/>
                    <a:pt x="461" y="13"/>
                  </a:cubicBezTo>
                  <a:cubicBezTo>
                    <a:pt x="457" y="10"/>
                    <a:pt x="454" y="6"/>
                    <a:pt x="447" y="6"/>
                  </a:cubicBezTo>
                  <a:cubicBezTo>
                    <a:pt x="440" y="3"/>
                    <a:pt x="434" y="3"/>
                    <a:pt x="424" y="3"/>
                  </a:cubicBezTo>
                  <a:cubicBezTo>
                    <a:pt x="420" y="3"/>
                    <a:pt x="417" y="13"/>
                    <a:pt x="407" y="6"/>
                  </a:cubicBezTo>
                  <a:cubicBezTo>
                    <a:pt x="407" y="6"/>
                    <a:pt x="404" y="6"/>
                    <a:pt x="400" y="6"/>
                  </a:cubicBezTo>
                  <a:cubicBezTo>
                    <a:pt x="397" y="6"/>
                    <a:pt x="393" y="6"/>
                    <a:pt x="387" y="6"/>
                  </a:cubicBezTo>
                  <a:cubicBezTo>
                    <a:pt x="387" y="6"/>
                    <a:pt x="383" y="6"/>
                    <a:pt x="383" y="10"/>
                  </a:cubicBezTo>
                  <a:cubicBezTo>
                    <a:pt x="380" y="6"/>
                    <a:pt x="377" y="6"/>
                    <a:pt x="373" y="6"/>
                  </a:cubicBezTo>
                  <a:cubicBezTo>
                    <a:pt x="370" y="6"/>
                    <a:pt x="363" y="6"/>
                    <a:pt x="360" y="6"/>
                  </a:cubicBezTo>
                  <a:cubicBezTo>
                    <a:pt x="353" y="3"/>
                    <a:pt x="347" y="3"/>
                    <a:pt x="340" y="3"/>
                  </a:cubicBezTo>
                  <a:cubicBezTo>
                    <a:pt x="333" y="3"/>
                    <a:pt x="330" y="6"/>
                    <a:pt x="326" y="6"/>
                  </a:cubicBezTo>
                  <a:cubicBezTo>
                    <a:pt x="316" y="16"/>
                    <a:pt x="320" y="3"/>
                    <a:pt x="313" y="3"/>
                  </a:cubicBezTo>
                  <a:cubicBezTo>
                    <a:pt x="303" y="0"/>
                    <a:pt x="290" y="0"/>
                    <a:pt x="279" y="0"/>
                  </a:cubicBezTo>
                  <a:cubicBezTo>
                    <a:pt x="273" y="0"/>
                    <a:pt x="263" y="0"/>
                    <a:pt x="256" y="3"/>
                  </a:cubicBezTo>
                  <a:cubicBezTo>
                    <a:pt x="249" y="3"/>
                    <a:pt x="246" y="6"/>
                    <a:pt x="243" y="10"/>
                  </a:cubicBezTo>
                  <a:lnTo>
                    <a:pt x="243" y="10"/>
                  </a:lnTo>
                  <a:cubicBezTo>
                    <a:pt x="212" y="20"/>
                    <a:pt x="182" y="10"/>
                    <a:pt x="152" y="13"/>
                  </a:cubicBezTo>
                  <a:cubicBezTo>
                    <a:pt x="145" y="16"/>
                    <a:pt x="132" y="16"/>
                    <a:pt x="122" y="20"/>
                  </a:cubicBezTo>
                  <a:cubicBezTo>
                    <a:pt x="95" y="20"/>
                    <a:pt x="65" y="20"/>
                    <a:pt x="38" y="20"/>
                  </a:cubicBezTo>
                  <a:cubicBezTo>
                    <a:pt x="34" y="23"/>
                    <a:pt x="34" y="23"/>
                    <a:pt x="34" y="26"/>
                  </a:cubicBezTo>
                  <a:lnTo>
                    <a:pt x="34" y="26"/>
                  </a:lnTo>
                  <a:cubicBezTo>
                    <a:pt x="31" y="26"/>
                    <a:pt x="24" y="26"/>
                    <a:pt x="21" y="26"/>
                  </a:cubicBezTo>
                  <a:lnTo>
                    <a:pt x="21" y="30"/>
                  </a:lnTo>
                  <a:lnTo>
                    <a:pt x="21" y="26"/>
                  </a:lnTo>
                  <a:cubicBezTo>
                    <a:pt x="14" y="26"/>
                    <a:pt x="4" y="26"/>
                    <a:pt x="1" y="33"/>
                  </a:cubicBezTo>
                  <a:cubicBezTo>
                    <a:pt x="-3" y="40"/>
                    <a:pt x="8" y="43"/>
                    <a:pt x="18" y="46"/>
                  </a:cubicBezTo>
                  <a:cubicBezTo>
                    <a:pt x="34" y="46"/>
                    <a:pt x="51" y="33"/>
                    <a:pt x="71" y="40"/>
                  </a:cubicBezTo>
                  <a:lnTo>
                    <a:pt x="71" y="40"/>
                  </a:lnTo>
                  <a:cubicBezTo>
                    <a:pt x="78" y="46"/>
                    <a:pt x="81" y="46"/>
                    <a:pt x="88" y="40"/>
                  </a:cubicBezTo>
                  <a:cubicBezTo>
                    <a:pt x="88" y="40"/>
                    <a:pt x="91" y="36"/>
                    <a:pt x="95" y="36"/>
                  </a:cubicBezTo>
                  <a:cubicBezTo>
                    <a:pt x="98" y="50"/>
                    <a:pt x="108" y="53"/>
                    <a:pt x="125" y="46"/>
                  </a:cubicBezTo>
                  <a:cubicBezTo>
                    <a:pt x="128" y="43"/>
                    <a:pt x="132" y="43"/>
                    <a:pt x="135" y="43"/>
                  </a:cubicBezTo>
                  <a:cubicBezTo>
                    <a:pt x="142" y="43"/>
                    <a:pt x="145" y="40"/>
                    <a:pt x="152" y="46"/>
                  </a:cubicBezTo>
                  <a:cubicBezTo>
                    <a:pt x="158" y="46"/>
                    <a:pt x="169" y="46"/>
                    <a:pt x="175" y="46"/>
                  </a:cubicBezTo>
                  <a:cubicBezTo>
                    <a:pt x="186" y="40"/>
                    <a:pt x="196" y="40"/>
                    <a:pt x="206" y="43"/>
                  </a:cubicBezTo>
                  <a:cubicBezTo>
                    <a:pt x="206" y="43"/>
                    <a:pt x="209" y="43"/>
                    <a:pt x="212" y="43"/>
                  </a:cubicBezTo>
                  <a:cubicBezTo>
                    <a:pt x="222" y="40"/>
                    <a:pt x="232" y="40"/>
                    <a:pt x="243" y="43"/>
                  </a:cubicBezTo>
                  <a:cubicBezTo>
                    <a:pt x="249" y="46"/>
                    <a:pt x="259" y="46"/>
                    <a:pt x="266" y="46"/>
                  </a:cubicBezTo>
                  <a:cubicBezTo>
                    <a:pt x="269" y="43"/>
                    <a:pt x="269" y="43"/>
                    <a:pt x="269" y="43"/>
                  </a:cubicBezTo>
                  <a:lnTo>
                    <a:pt x="269" y="40"/>
                  </a:lnTo>
                  <a:lnTo>
                    <a:pt x="269" y="40"/>
                  </a:lnTo>
                  <a:cubicBezTo>
                    <a:pt x="273" y="40"/>
                    <a:pt x="276" y="40"/>
                    <a:pt x="279" y="40"/>
                  </a:cubicBezTo>
                  <a:cubicBezTo>
                    <a:pt x="283" y="40"/>
                    <a:pt x="290" y="36"/>
                    <a:pt x="293" y="36"/>
                  </a:cubicBezTo>
                  <a:lnTo>
                    <a:pt x="293" y="36"/>
                  </a:lnTo>
                  <a:cubicBezTo>
                    <a:pt x="340" y="43"/>
                    <a:pt x="387" y="40"/>
                    <a:pt x="434" y="40"/>
                  </a:cubicBezTo>
                  <a:moveTo>
                    <a:pt x="263" y="33"/>
                  </a:moveTo>
                  <a:lnTo>
                    <a:pt x="263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4783680" y="4787640"/>
              <a:ext cx="359640" cy="34200"/>
            </a:xfrm>
            <a:custGeom>
              <a:rect b="b" l="l" r="r" t="t"/>
              <a:pathLst>
                <a:path extrusionOk="0" h="95" w="999">
                  <a:moveTo>
                    <a:pt x="335" y="51"/>
                  </a:moveTo>
                  <a:lnTo>
                    <a:pt x="335" y="51"/>
                  </a:lnTo>
                  <a:cubicBezTo>
                    <a:pt x="332" y="54"/>
                    <a:pt x="328" y="54"/>
                    <a:pt x="325" y="54"/>
                  </a:cubicBezTo>
                  <a:cubicBezTo>
                    <a:pt x="278" y="41"/>
                    <a:pt x="238" y="67"/>
                    <a:pt x="194" y="67"/>
                  </a:cubicBezTo>
                  <a:cubicBezTo>
                    <a:pt x="191" y="64"/>
                    <a:pt x="191" y="64"/>
                    <a:pt x="188" y="61"/>
                  </a:cubicBezTo>
                  <a:cubicBezTo>
                    <a:pt x="167" y="61"/>
                    <a:pt x="147" y="57"/>
                    <a:pt x="127" y="64"/>
                  </a:cubicBezTo>
                  <a:cubicBezTo>
                    <a:pt x="121" y="64"/>
                    <a:pt x="114" y="64"/>
                    <a:pt x="104" y="67"/>
                  </a:cubicBezTo>
                  <a:cubicBezTo>
                    <a:pt x="80" y="77"/>
                    <a:pt x="50" y="64"/>
                    <a:pt x="23" y="74"/>
                  </a:cubicBezTo>
                  <a:cubicBezTo>
                    <a:pt x="17" y="81"/>
                    <a:pt x="6" y="88"/>
                    <a:pt x="0" y="94"/>
                  </a:cubicBezTo>
                  <a:cubicBezTo>
                    <a:pt x="60" y="98"/>
                    <a:pt x="121" y="88"/>
                    <a:pt x="181" y="81"/>
                  </a:cubicBezTo>
                  <a:lnTo>
                    <a:pt x="181" y="81"/>
                  </a:lnTo>
                  <a:cubicBezTo>
                    <a:pt x="228" y="81"/>
                    <a:pt x="275" y="81"/>
                    <a:pt x="322" y="74"/>
                  </a:cubicBezTo>
                  <a:cubicBezTo>
                    <a:pt x="328" y="74"/>
                    <a:pt x="339" y="74"/>
                    <a:pt x="349" y="74"/>
                  </a:cubicBezTo>
                  <a:lnTo>
                    <a:pt x="349" y="74"/>
                  </a:lnTo>
                  <a:lnTo>
                    <a:pt x="349" y="74"/>
                  </a:lnTo>
                  <a:cubicBezTo>
                    <a:pt x="369" y="74"/>
                    <a:pt x="392" y="77"/>
                    <a:pt x="416" y="67"/>
                  </a:cubicBezTo>
                  <a:cubicBezTo>
                    <a:pt x="493" y="71"/>
                    <a:pt x="567" y="61"/>
                    <a:pt x="644" y="54"/>
                  </a:cubicBezTo>
                  <a:cubicBezTo>
                    <a:pt x="681" y="51"/>
                    <a:pt x="720" y="51"/>
                    <a:pt x="757" y="47"/>
                  </a:cubicBezTo>
                  <a:lnTo>
                    <a:pt x="757" y="47"/>
                  </a:lnTo>
                  <a:lnTo>
                    <a:pt x="757" y="47"/>
                  </a:lnTo>
                  <a:cubicBezTo>
                    <a:pt x="821" y="41"/>
                    <a:pt x="885" y="34"/>
                    <a:pt x="949" y="27"/>
                  </a:cubicBezTo>
                  <a:cubicBezTo>
                    <a:pt x="962" y="27"/>
                    <a:pt x="975" y="24"/>
                    <a:pt x="989" y="20"/>
                  </a:cubicBezTo>
                  <a:cubicBezTo>
                    <a:pt x="995" y="20"/>
                    <a:pt x="999" y="14"/>
                    <a:pt x="999" y="10"/>
                  </a:cubicBezTo>
                  <a:cubicBezTo>
                    <a:pt x="999" y="4"/>
                    <a:pt x="992" y="0"/>
                    <a:pt x="982" y="0"/>
                  </a:cubicBezTo>
                  <a:cubicBezTo>
                    <a:pt x="969" y="0"/>
                    <a:pt x="955" y="0"/>
                    <a:pt x="945" y="4"/>
                  </a:cubicBezTo>
                  <a:cubicBezTo>
                    <a:pt x="888" y="10"/>
                    <a:pt x="831" y="20"/>
                    <a:pt x="774" y="20"/>
                  </a:cubicBezTo>
                  <a:cubicBezTo>
                    <a:pt x="764" y="20"/>
                    <a:pt x="754" y="20"/>
                    <a:pt x="744" y="27"/>
                  </a:cubicBezTo>
                  <a:cubicBezTo>
                    <a:pt x="741" y="27"/>
                    <a:pt x="737" y="27"/>
                    <a:pt x="734" y="27"/>
                  </a:cubicBezTo>
                  <a:cubicBezTo>
                    <a:pt x="727" y="20"/>
                    <a:pt x="724" y="24"/>
                    <a:pt x="718" y="27"/>
                  </a:cubicBezTo>
                  <a:cubicBezTo>
                    <a:pt x="637" y="37"/>
                    <a:pt x="557" y="34"/>
                    <a:pt x="476" y="47"/>
                  </a:cubicBezTo>
                  <a:lnTo>
                    <a:pt x="476" y="47"/>
                  </a:lnTo>
                  <a:lnTo>
                    <a:pt x="476" y="47"/>
                  </a:lnTo>
                  <a:cubicBezTo>
                    <a:pt x="466" y="47"/>
                    <a:pt x="460" y="47"/>
                    <a:pt x="449" y="47"/>
                  </a:cubicBezTo>
                  <a:cubicBezTo>
                    <a:pt x="439" y="47"/>
                    <a:pt x="433" y="47"/>
                    <a:pt x="423" y="47"/>
                  </a:cubicBezTo>
                  <a:lnTo>
                    <a:pt x="423" y="47"/>
                  </a:lnTo>
                  <a:lnTo>
                    <a:pt x="423" y="47"/>
                  </a:lnTo>
                  <a:cubicBezTo>
                    <a:pt x="413" y="47"/>
                    <a:pt x="403" y="47"/>
                    <a:pt x="399" y="41"/>
                  </a:cubicBezTo>
                  <a:cubicBezTo>
                    <a:pt x="389" y="41"/>
                    <a:pt x="379" y="41"/>
                    <a:pt x="369" y="41"/>
                  </a:cubicBezTo>
                  <a:cubicBezTo>
                    <a:pt x="369" y="44"/>
                    <a:pt x="372" y="44"/>
                    <a:pt x="372" y="47"/>
                  </a:cubicBezTo>
                  <a:cubicBezTo>
                    <a:pt x="359" y="47"/>
                    <a:pt x="346" y="47"/>
                    <a:pt x="335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4462200" y="4843800"/>
              <a:ext cx="606240" cy="61200"/>
            </a:xfrm>
            <a:custGeom>
              <a:rect b="b" l="l" r="r" t="t"/>
              <a:pathLst>
                <a:path extrusionOk="0" h="170" w="1684">
                  <a:moveTo>
                    <a:pt x="1396" y="59"/>
                  </a:moveTo>
                  <a:lnTo>
                    <a:pt x="1396" y="59"/>
                  </a:lnTo>
                  <a:lnTo>
                    <a:pt x="1396" y="59"/>
                  </a:lnTo>
                  <a:cubicBezTo>
                    <a:pt x="1433" y="69"/>
                    <a:pt x="1470" y="49"/>
                    <a:pt x="1510" y="56"/>
                  </a:cubicBezTo>
                  <a:lnTo>
                    <a:pt x="1510" y="56"/>
                  </a:lnTo>
                  <a:cubicBezTo>
                    <a:pt x="1524" y="46"/>
                    <a:pt x="1547" y="56"/>
                    <a:pt x="1561" y="46"/>
                  </a:cubicBezTo>
                  <a:cubicBezTo>
                    <a:pt x="1564" y="46"/>
                    <a:pt x="1567" y="46"/>
                    <a:pt x="1571" y="46"/>
                  </a:cubicBezTo>
                  <a:cubicBezTo>
                    <a:pt x="1601" y="36"/>
                    <a:pt x="1634" y="32"/>
                    <a:pt x="1663" y="29"/>
                  </a:cubicBezTo>
                  <a:cubicBezTo>
                    <a:pt x="1687" y="22"/>
                    <a:pt x="1694" y="9"/>
                    <a:pt x="1663" y="2"/>
                  </a:cubicBezTo>
                  <a:cubicBezTo>
                    <a:pt x="1647" y="-1"/>
                    <a:pt x="1627" y="-1"/>
                    <a:pt x="1611" y="5"/>
                  </a:cubicBezTo>
                  <a:cubicBezTo>
                    <a:pt x="1547" y="19"/>
                    <a:pt x="1483" y="25"/>
                    <a:pt x="1416" y="29"/>
                  </a:cubicBezTo>
                  <a:cubicBezTo>
                    <a:pt x="1410" y="32"/>
                    <a:pt x="1403" y="36"/>
                    <a:pt x="1393" y="39"/>
                  </a:cubicBezTo>
                  <a:lnTo>
                    <a:pt x="1393" y="39"/>
                  </a:lnTo>
                  <a:cubicBezTo>
                    <a:pt x="1339" y="29"/>
                    <a:pt x="1292" y="42"/>
                    <a:pt x="1239" y="49"/>
                  </a:cubicBezTo>
                  <a:lnTo>
                    <a:pt x="1239" y="49"/>
                  </a:lnTo>
                  <a:lnTo>
                    <a:pt x="1239" y="49"/>
                  </a:lnTo>
                  <a:cubicBezTo>
                    <a:pt x="1221" y="46"/>
                    <a:pt x="1205" y="46"/>
                    <a:pt x="1188" y="49"/>
                  </a:cubicBezTo>
                  <a:lnTo>
                    <a:pt x="1188" y="49"/>
                  </a:lnTo>
                  <a:lnTo>
                    <a:pt x="1188" y="49"/>
                  </a:lnTo>
                  <a:cubicBezTo>
                    <a:pt x="1171" y="49"/>
                    <a:pt x="1158" y="49"/>
                    <a:pt x="1148" y="56"/>
                  </a:cubicBezTo>
                  <a:cubicBezTo>
                    <a:pt x="1107" y="59"/>
                    <a:pt x="1067" y="62"/>
                    <a:pt x="1034" y="76"/>
                  </a:cubicBezTo>
                  <a:cubicBezTo>
                    <a:pt x="950" y="69"/>
                    <a:pt x="872" y="89"/>
                    <a:pt x="792" y="93"/>
                  </a:cubicBezTo>
                  <a:cubicBezTo>
                    <a:pt x="742" y="96"/>
                    <a:pt x="691" y="100"/>
                    <a:pt x="641" y="103"/>
                  </a:cubicBezTo>
                  <a:cubicBezTo>
                    <a:pt x="537" y="103"/>
                    <a:pt x="436" y="113"/>
                    <a:pt x="335" y="130"/>
                  </a:cubicBezTo>
                  <a:cubicBezTo>
                    <a:pt x="295" y="126"/>
                    <a:pt x="255" y="126"/>
                    <a:pt x="218" y="140"/>
                  </a:cubicBezTo>
                  <a:cubicBezTo>
                    <a:pt x="214" y="136"/>
                    <a:pt x="211" y="140"/>
                    <a:pt x="208" y="140"/>
                  </a:cubicBezTo>
                  <a:cubicBezTo>
                    <a:pt x="168" y="133"/>
                    <a:pt x="131" y="150"/>
                    <a:pt x="90" y="150"/>
                  </a:cubicBezTo>
                  <a:lnTo>
                    <a:pt x="90" y="150"/>
                  </a:lnTo>
                  <a:lnTo>
                    <a:pt x="90" y="150"/>
                  </a:lnTo>
                  <a:cubicBezTo>
                    <a:pt x="60" y="150"/>
                    <a:pt x="30" y="146"/>
                    <a:pt x="0" y="157"/>
                  </a:cubicBezTo>
                  <a:cubicBezTo>
                    <a:pt x="17" y="173"/>
                    <a:pt x="40" y="167"/>
                    <a:pt x="64" y="167"/>
                  </a:cubicBezTo>
                  <a:lnTo>
                    <a:pt x="64" y="170"/>
                  </a:lnTo>
                  <a:cubicBezTo>
                    <a:pt x="70" y="170"/>
                    <a:pt x="74" y="170"/>
                    <a:pt x="80" y="170"/>
                  </a:cubicBezTo>
                  <a:cubicBezTo>
                    <a:pt x="134" y="167"/>
                    <a:pt x="191" y="170"/>
                    <a:pt x="245" y="160"/>
                  </a:cubicBezTo>
                  <a:lnTo>
                    <a:pt x="245" y="160"/>
                  </a:lnTo>
                  <a:lnTo>
                    <a:pt x="245" y="160"/>
                  </a:lnTo>
                  <a:cubicBezTo>
                    <a:pt x="289" y="157"/>
                    <a:pt x="332" y="153"/>
                    <a:pt x="376" y="150"/>
                  </a:cubicBezTo>
                  <a:cubicBezTo>
                    <a:pt x="376" y="146"/>
                    <a:pt x="372" y="146"/>
                    <a:pt x="372" y="146"/>
                  </a:cubicBezTo>
                  <a:cubicBezTo>
                    <a:pt x="372" y="146"/>
                    <a:pt x="376" y="146"/>
                    <a:pt x="376" y="150"/>
                  </a:cubicBezTo>
                  <a:cubicBezTo>
                    <a:pt x="439" y="143"/>
                    <a:pt x="507" y="140"/>
                    <a:pt x="574" y="133"/>
                  </a:cubicBezTo>
                  <a:cubicBezTo>
                    <a:pt x="621" y="130"/>
                    <a:pt x="671" y="126"/>
                    <a:pt x="718" y="130"/>
                  </a:cubicBezTo>
                  <a:cubicBezTo>
                    <a:pt x="832" y="113"/>
                    <a:pt x="946" y="110"/>
                    <a:pt x="1057" y="93"/>
                  </a:cubicBezTo>
                  <a:lnTo>
                    <a:pt x="1057" y="93"/>
                  </a:lnTo>
                  <a:cubicBezTo>
                    <a:pt x="1111" y="86"/>
                    <a:pt x="1164" y="86"/>
                    <a:pt x="1215" y="72"/>
                  </a:cubicBezTo>
                  <a:lnTo>
                    <a:pt x="1215" y="72"/>
                  </a:lnTo>
                  <a:lnTo>
                    <a:pt x="1215" y="72"/>
                  </a:lnTo>
                  <a:cubicBezTo>
                    <a:pt x="1275" y="66"/>
                    <a:pt x="1336" y="72"/>
                    <a:pt x="1396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200" lIns="90000" spcFirstLastPara="1" rIns="90000" wrap="square" tIns="16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5316120" y="4791240"/>
              <a:ext cx="108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4985280" y="4744080"/>
              <a:ext cx="358560" cy="32040"/>
            </a:xfrm>
            <a:custGeom>
              <a:rect b="b" l="l" r="r" t="t"/>
              <a:pathLst>
                <a:path extrusionOk="0" h="89" w="996">
                  <a:moveTo>
                    <a:pt x="838" y="7"/>
                  </a:moveTo>
                  <a:lnTo>
                    <a:pt x="838" y="7"/>
                  </a:lnTo>
                  <a:cubicBezTo>
                    <a:pt x="835" y="7"/>
                    <a:pt x="832" y="10"/>
                    <a:pt x="825" y="10"/>
                  </a:cubicBezTo>
                  <a:cubicBezTo>
                    <a:pt x="758" y="14"/>
                    <a:pt x="691" y="7"/>
                    <a:pt x="624" y="24"/>
                  </a:cubicBezTo>
                  <a:lnTo>
                    <a:pt x="624" y="24"/>
                  </a:lnTo>
                  <a:lnTo>
                    <a:pt x="624" y="24"/>
                  </a:lnTo>
                  <a:cubicBezTo>
                    <a:pt x="610" y="24"/>
                    <a:pt x="600" y="24"/>
                    <a:pt x="587" y="24"/>
                  </a:cubicBezTo>
                  <a:lnTo>
                    <a:pt x="587" y="24"/>
                  </a:lnTo>
                  <a:cubicBezTo>
                    <a:pt x="580" y="24"/>
                    <a:pt x="577" y="20"/>
                    <a:pt x="573" y="20"/>
                  </a:cubicBezTo>
                  <a:lnTo>
                    <a:pt x="573" y="20"/>
                  </a:lnTo>
                  <a:cubicBezTo>
                    <a:pt x="556" y="20"/>
                    <a:pt x="543" y="20"/>
                    <a:pt x="529" y="27"/>
                  </a:cubicBezTo>
                  <a:cubicBezTo>
                    <a:pt x="452" y="27"/>
                    <a:pt x="375" y="37"/>
                    <a:pt x="301" y="48"/>
                  </a:cubicBezTo>
                  <a:cubicBezTo>
                    <a:pt x="234" y="44"/>
                    <a:pt x="170" y="58"/>
                    <a:pt x="111" y="68"/>
                  </a:cubicBezTo>
                  <a:lnTo>
                    <a:pt x="111" y="68"/>
                  </a:lnTo>
                  <a:cubicBezTo>
                    <a:pt x="74" y="71"/>
                    <a:pt x="40" y="64"/>
                    <a:pt x="0" y="88"/>
                  </a:cubicBezTo>
                  <a:cubicBezTo>
                    <a:pt x="50" y="91"/>
                    <a:pt x="87" y="88"/>
                    <a:pt x="124" y="78"/>
                  </a:cubicBezTo>
                  <a:cubicBezTo>
                    <a:pt x="201" y="78"/>
                    <a:pt x="278" y="71"/>
                    <a:pt x="355" y="61"/>
                  </a:cubicBezTo>
                  <a:cubicBezTo>
                    <a:pt x="412" y="54"/>
                    <a:pt x="466" y="51"/>
                    <a:pt x="520" y="48"/>
                  </a:cubicBezTo>
                  <a:lnTo>
                    <a:pt x="520" y="48"/>
                  </a:lnTo>
                  <a:lnTo>
                    <a:pt x="520" y="48"/>
                  </a:lnTo>
                  <a:cubicBezTo>
                    <a:pt x="536" y="48"/>
                    <a:pt x="550" y="48"/>
                    <a:pt x="563" y="41"/>
                  </a:cubicBezTo>
                  <a:cubicBezTo>
                    <a:pt x="583" y="41"/>
                    <a:pt x="603" y="41"/>
                    <a:pt x="624" y="37"/>
                  </a:cubicBezTo>
                  <a:lnTo>
                    <a:pt x="624" y="37"/>
                  </a:lnTo>
                  <a:lnTo>
                    <a:pt x="624" y="37"/>
                  </a:lnTo>
                  <a:cubicBezTo>
                    <a:pt x="627" y="37"/>
                    <a:pt x="634" y="37"/>
                    <a:pt x="637" y="37"/>
                  </a:cubicBezTo>
                  <a:cubicBezTo>
                    <a:pt x="640" y="37"/>
                    <a:pt x="647" y="37"/>
                    <a:pt x="650" y="37"/>
                  </a:cubicBezTo>
                  <a:lnTo>
                    <a:pt x="650" y="37"/>
                  </a:lnTo>
                  <a:lnTo>
                    <a:pt x="650" y="37"/>
                  </a:lnTo>
                  <a:cubicBezTo>
                    <a:pt x="671" y="37"/>
                    <a:pt x="687" y="41"/>
                    <a:pt x="707" y="31"/>
                  </a:cubicBezTo>
                  <a:cubicBezTo>
                    <a:pt x="758" y="31"/>
                    <a:pt x="808" y="34"/>
                    <a:pt x="858" y="24"/>
                  </a:cubicBezTo>
                  <a:lnTo>
                    <a:pt x="858" y="24"/>
                  </a:lnTo>
                  <a:cubicBezTo>
                    <a:pt x="906" y="24"/>
                    <a:pt x="949" y="24"/>
                    <a:pt x="996" y="10"/>
                  </a:cubicBezTo>
                  <a:cubicBezTo>
                    <a:pt x="966" y="-3"/>
                    <a:pt x="906" y="-3"/>
                    <a:pt x="8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5256720" y="4787640"/>
              <a:ext cx="109440" cy="16200"/>
            </a:xfrm>
            <a:custGeom>
              <a:rect b="b" l="l" r="r" t="t"/>
              <a:pathLst>
                <a:path extrusionOk="0" h="45" w="304">
                  <a:moveTo>
                    <a:pt x="215" y="4"/>
                  </a:moveTo>
                  <a:lnTo>
                    <a:pt x="215" y="4"/>
                  </a:lnTo>
                  <a:cubicBezTo>
                    <a:pt x="215" y="4"/>
                    <a:pt x="212" y="4"/>
                    <a:pt x="209" y="4"/>
                  </a:cubicBezTo>
                  <a:cubicBezTo>
                    <a:pt x="205" y="4"/>
                    <a:pt x="202" y="4"/>
                    <a:pt x="202" y="7"/>
                  </a:cubicBezTo>
                  <a:cubicBezTo>
                    <a:pt x="195" y="7"/>
                    <a:pt x="185" y="7"/>
                    <a:pt x="181" y="10"/>
                  </a:cubicBezTo>
                  <a:lnTo>
                    <a:pt x="181" y="10"/>
                  </a:lnTo>
                  <a:cubicBezTo>
                    <a:pt x="178" y="14"/>
                    <a:pt x="175" y="14"/>
                    <a:pt x="172" y="14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38" y="14"/>
                    <a:pt x="108" y="14"/>
                    <a:pt x="78" y="17"/>
                  </a:cubicBezTo>
                  <a:cubicBezTo>
                    <a:pt x="74" y="17"/>
                    <a:pt x="74" y="20"/>
                    <a:pt x="74" y="20"/>
                  </a:cubicBezTo>
                  <a:cubicBezTo>
                    <a:pt x="54" y="17"/>
                    <a:pt x="34" y="20"/>
                    <a:pt x="10" y="20"/>
                  </a:cubicBezTo>
                  <a:cubicBezTo>
                    <a:pt x="10" y="20"/>
                    <a:pt x="7" y="24"/>
                    <a:pt x="7" y="27"/>
                  </a:cubicBezTo>
                  <a:lnTo>
                    <a:pt x="7" y="27"/>
                  </a:lnTo>
                  <a:cubicBezTo>
                    <a:pt x="4" y="27"/>
                    <a:pt x="4" y="27"/>
                    <a:pt x="0" y="31"/>
                  </a:cubicBezTo>
                  <a:cubicBezTo>
                    <a:pt x="4" y="37"/>
                    <a:pt x="14" y="37"/>
                    <a:pt x="24" y="37"/>
                  </a:cubicBezTo>
                  <a:cubicBezTo>
                    <a:pt x="27" y="34"/>
                    <a:pt x="27" y="34"/>
                    <a:pt x="27" y="31"/>
                  </a:cubicBezTo>
                  <a:cubicBezTo>
                    <a:pt x="44" y="37"/>
                    <a:pt x="54" y="54"/>
                    <a:pt x="78" y="37"/>
                  </a:cubicBezTo>
                  <a:lnTo>
                    <a:pt x="78" y="37"/>
                  </a:lnTo>
                  <a:cubicBezTo>
                    <a:pt x="124" y="47"/>
                    <a:pt x="172" y="41"/>
                    <a:pt x="219" y="27"/>
                  </a:cubicBezTo>
                  <a:lnTo>
                    <a:pt x="219" y="27"/>
                  </a:lnTo>
                  <a:cubicBezTo>
                    <a:pt x="245" y="34"/>
                    <a:pt x="272" y="31"/>
                    <a:pt x="296" y="31"/>
                  </a:cubicBezTo>
                  <a:cubicBezTo>
                    <a:pt x="299" y="27"/>
                    <a:pt x="299" y="24"/>
                    <a:pt x="296" y="20"/>
                  </a:cubicBezTo>
                  <a:lnTo>
                    <a:pt x="296" y="20"/>
                  </a:lnTo>
                  <a:cubicBezTo>
                    <a:pt x="306" y="17"/>
                    <a:pt x="306" y="14"/>
                    <a:pt x="296" y="10"/>
                  </a:cubicBezTo>
                  <a:cubicBezTo>
                    <a:pt x="296" y="7"/>
                    <a:pt x="296" y="4"/>
                    <a:pt x="292" y="4"/>
                  </a:cubicBezTo>
                  <a:cubicBezTo>
                    <a:pt x="286" y="0"/>
                    <a:pt x="279" y="0"/>
                    <a:pt x="272" y="0"/>
                  </a:cubicBezTo>
                  <a:cubicBezTo>
                    <a:pt x="266" y="4"/>
                    <a:pt x="262" y="4"/>
                    <a:pt x="256" y="0"/>
                  </a:cubicBezTo>
                  <a:cubicBezTo>
                    <a:pt x="252" y="0"/>
                    <a:pt x="249" y="0"/>
                    <a:pt x="245" y="0"/>
                  </a:cubicBezTo>
                  <a:cubicBezTo>
                    <a:pt x="235" y="7"/>
                    <a:pt x="225" y="7"/>
                    <a:pt x="21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4952880" y="4736160"/>
              <a:ext cx="215280" cy="21240"/>
            </a:xfrm>
            <a:custGeom>
              <a:rect b="b" l="l" r="r" t="t"/>
              <a:pathLst>
                <a:path extrusionOk="0" h="59" w="598">
                  <a:moveTo>
                    <a:pt x="274" y="26"/>
                  </a:moveTo>
                  <a:lnTo>
                    <a:pt x="274" y="26"/>
                  </a:lnTo>
                  <a:cubicBezTo>
                    <a:pt x="234" y="29"/>
                    <a:pt x="191" y="32"/>
                    <a:pt x="151" y="36"/>
                  </a:cubicBezTo>
                  <a:cubicBezTo>
                    <a:pt x="114" y="29"/>
                    <a:pt x="83" y="36"/>
                    <a:pt x="50" y="42"/>
                  </a:cubicBezTo>
                  <a:cubicBezTo>
                    <a:pt x="33" y="42"/>
                    <a:pt x="16" y="42"/>
                    <a:pt x="0" y="42"/>
                  </a:cubicBezTo>
                  <a:cubicBezTo>
                    <a:pt x="0" y="49"/>
                    <a:pt x="3" y="53"/>
                    <a:pt x="3" y="59"/>
                  </a:cubicBezTo>
                  <a:cubicBezTo>
                    <a:pt x="53" y="53"/>
                    <a:pt x="104" y="53"/>
                    <a:pt x="151" y="53"/>
                  </a:cubicBezTo>
                  <a:cubicBezTo>
                    <a:pt x="174" y="49"/>
                    <a:pt x="194" y="53"/>
                    <a:pt x="214" y="42"/>
                  </a:cubicBezTo>
                  <a:lnTo>
                    <a:pt x="214" y="42"/>
                  </a:lnTo>
                  <a:lnTo>
                    <a:pt x="214" y="42"/>
                  </a:lnTo>
                  <a:cubicBezTo>
                    <a:pt x="234" y="42"/>
                    <a:pt x="254" y="42"/>
                    <a:pt x="274" y="42"/>
                  </a:cubicBezTo>
                  <a:lnTo>
                    <a:pt x="274" y="42"/>
                  </a:lnTo>
                  <a:lnTo>
                    <a:pt x="274" y="42"/>
                  </a:lnTo>
                  <a:cubicBezTo>
                    <a:pt x="311" y="42"/>
                    <a:pt x="348" y="46"/>
                    <a:pt x="381" y="36"/>
                  </a:cubicBezTo>
                  <a:lnTo>
                    <a:pt x="381" y="36"/>
                  </a:lnTo>
                  <a:cubicBezTo>
                    <a:pt x="401" y="32"/>
                    <a:pt x="421" y="32"/>
                    <a:pt x="442" y="32"/>
                  </a:cubicBezTo>
                  <a:cubicBezTo>
                    <a:pt x="492" y="32"/>
                    <a:pt x="539" y="26"/>
                    <a:pt x="586" y="13"/>
                  </a:cubicBezTo>
                  <a:lnTo>
                    <a:pt x="586" y="13"/>
                  </a:lnTo>
                  <a:lnTo>
                    <a:pt x="586" y="13"/>
                  </a:lnTo>
                  <a:cubicBezTo>
                    <a:pt x="596" y="13"/>
                    <a:pt x="600" y="9"/>
                    <a:pt x="596" y="2"/>
                  </a:cubicBezTo>
                  <a:cubicBezTo>
                    <a:pt x="593" y="-1"/>
                    <a:pt x="586" y="-1"/>
                    <a:pt x="582" y="2"/>
                  </a:cubicBezTo>
                  <a:cubicBezTo>
                    <a:pt x="536" y="2"/>
                    <a:pt x="492" y="16"/>
                    <a:pt x="442" y="16"/>
                  </a:cubicBezTo>
                  <a:lnTo>
                    <a:pt x="442" y="16"/>
                  </a:lnTo>
                  <a:cubicBezTo>
                    <a:pt x="401" y="13"/>
                    <a:pt x="358" y="26"/>
                    <a:pt x="318" y="26"/>
                  </a:cubicBezTo>
                  <a:lnTo>
                    <a:pt x="318" y="26"/>
                  </a:lnTo>
                  <a:lnTo>
                    <a:pt x="318" y="26"/>
                  </a:lnTo>
                  <a:cubicBezTo>
                    <a:pt x="300" y="26"/>
                    <a:pt x="287" y="26"/>
                    <a:pt x="274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5348520" y="4767840"/>
              <a:ext cx="18360" cy="10440"/>
            </a:xfrm>
            <a:custGeom>
              <a:rect b="b" l="l" r="r" t="t"/>
              <a:pathLst>
                <a:path extrusionOk="0" h="29" w="51">
                  <a:moveTo>
                    <a:pt x="27" y="29"/>
                  </a:moveTo>
                  <a:lnTo>
                    <a:pt x="27" y="29"/>
                  </a:lnTo>
                  <a:cubicBezTo>
                    <a:pt x="37" y="29"/>
                    <a:pt x="44" y="29"/>
                    <a:pt x="51" y="29"/>
                  </a:cubicBezTo>
                  <a:cubicBezTo>
                    <a:pt x="51" y="-2"/>
                    <a:pt x="51" y="-2"/>
                    <a:pt x="4" y="2"/>
                  </a:cubicBezTo>
                  <a:cubicBezTo>
                    <a:pt x="4" y="5"/>
                    <a:pt x="1" y="8"/>
                    <a:pt x="1" y="12"/>
                  </a:cubicBezTo>
                  <a:cubicBezTo>
                    <a:pt x="-6" y="29"/>
                    <a:pt x="21" y="22"/>
                    <a:pt x="27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5189400" y="4803840"/>
              <a:ext cx="26280" cy="5400"/>
            </a:xfrm>
            <a:custGeom>
              <a:rect b="b" l="l" r="r" t="t"/>
              <a:pathLst>
                <a:path extrusionOk="0" h="15" w="73">
                  <a:moveTo>
                    <a:pt x="0" y="9"/>
                  </a:moveTo>
                  <a:lnTo>
                    <a:pt x="0" y="9"/>
                  </a:lnTo>
                  <a:cubicBezTo>
                    <a:pt x="23" y="19"/>
                    <a:pt x="43" y="16"/>
                    <a:pt x="73" y="2"/>
                  </a:cubicBezTo>
                  <a:cubicBezTo>
                    <a:pt x="40" y="-4"/>
                    <a:pt x="20" y="6"/>
                    <a:pt x="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5586840" y="4732200"/>
              <a:ext cx="19080" cy="9720"/>
            </a:xfrm>
            <a:custGeom>
              <a:rect b="b" l="l" r="r" t="t"/>
              <a:pathLst>
                <a:path extrusionOk="0" h="27" w="53">
                  <a:moveTo>
                    <a:pt x="53" y="20"/>
                  </a:moveTo>
                  <a:lnTo>
                    <a:pt x="53" y="20"/>
                  </a:lnTo>
                  <a:cubicBezTo>
                    <a:pt x="53" y="13"/>
                    <a:pt x="43" y="10"/>
                    <a:pt x="37" y="7"/>
                  </a:cubicBezTo>
                  <a:cubicBezTo>
                    <a:pt x="23" y="7"/>
                    <a:pt x="13" y="3"/>
                    <a:pt x="0" y="0"/>
                  </a:cubicBezTo>
                  <a:cubicBezTo>
                    <a:pt x="-4" y="20"/>
                    <a:pt x="17" y="24"/>
                    <a:pt x="37" y="27"/>
                  </a:cubicBezTo>
                  <a:cubicBezTo>
                    <a:pt x="43" y="27"/>
                    <a:pt x="53" y="27"/>
                    <a:pt x="53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5301000" y="4816800"/>
              <a:ext cx="72720" cy="18000"/>
            </a:xfrm>
            <a:custGeom>
              <a:rect b="b" l="l" r="r" t="t"/>
              <a:pathLst>
                <a:path extrusionOk="0" h="50" w="202">
                  <a:moveTo>
                    <a:pt x="169" y="0"/>
                  </a:moveTo>
                  <a:lnTo>
                    <a:pt x="169" y="0"/>
                  </a:lnTo>
                  <a:cubicBezTo>
                    <a:pt x="163" y="0"/>
                    <a:pt x="156" y="3"/>
                    <a:pt x="146" y="3"/>
                  </a:cubicBezTo>
                  <a:cubicBezTo>
                    <a:pt x="129" y="3"/>
                    <a:pt x="112" y="3"/>
                    <a:pt x="96" y="7"/>
                  </a:cubicBezTo>
                  <a:cubicBezTo>
                    <a:pt x="65" y="13"/>
                    <a:pt x="35" y="13"/>
                    <a:pt x="5" y="13"/>
                  </a:cubicBezTo>
                  <a:cubicBezTo>
                    <a:pt x="-2" y="23"/>
                    <a:pt x="-5" y="33"/>
                    <a:pt x="18" y="30"/>
                  </a:cubicBezTo>
                  <a:cubicBezTo>
                    <a:pt x="22" y="33"/>
                    <a:pt x="29" y="37"/>
                    <a:pt x="32" y="40"/>
                  </a:cubicBezTo>
                  <a:cubicBezTo>
                    <a:pt x="52" y="54"/>
                    <a:pt x="72" y="50"/>
                    <a:pt x="96" y="43"/>
                  </a:cubicBezTo>
                  <a:cubicBezTo>
                    <a:pt x="99" y="40"/>
                    <a:pt x="99" y="37"/>
                    <a:pt x="102" y="33"/>
                  </a:cubicBezTo>
                  <a:cubicBezTo>
                    <a:pt x="119" y="43"/>
                    <a:pt x="139" y="43"/>
                    <a:pt x="159" y="40"/>
                  </a:cubicBezTo>
                  <a:cubicBezTo>
                    <a:pt x="166" y="37"/>
                    <a:pt x="169" y="37"/>
                    <a:pt x="173" y="33"/>
                  </a:cubicBezTo>
                  <a:cubicBezTo>
                    <a:pt x="176" y="30"/>
                    <a:pt x="176" y="27"/>
                    <a:pt x="176" y="23"/>
                  </a:cubicBezTo>
                  <a:cubicBezTo>
                    <a:pt x="183" y="27"/>
                    <a:pt x="190" y="27"/>
                    <a:pt x="196" y="23"/>
                  </a:cubicBezTo>
                  <a:cubicBezTo>
                    <a:pt x="200" y="23"/>
                    <a:pt x="203" y="20"/>
                    <a:pt x="200" y="17"/>
                  </a:cubicBezTo>
                  <a:cubicBezTo>
                    <a:pt x="196" y="7"/>
                    <a:pt x="183" y="3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4633560" y="4818960"/>
              <a:ext cx="388080" cy="32760"/>
            </a:xfrm>
            <a:custGeom>
              <a:rect b="b" l="l" r="r" t="t"/>
              <a:pathLst>
                <a:path extrusionOk="0" h="91" w="1078">
                  <a:moveTo>
                    <a:pt x="853" y="14"/>
                  </a:moveTo>
                  <a:lnTo>
                    <a:pt x="853" y="14"/>
                  </a:lnTo>
                  <a:cubicBezTo>
                    <a:pt x="830" y="14"/>
                    <a:pt x="809" y="14"/>
                    <a:pt x="786" y="24"/>
                  </a:cubicBezTo>
                  <a:cubicBezTo>
                    <a:pt x="782" y="24"/>
                    <a:pt x="779" y="24"/>
                    <a:pt x="776" y="24"/>
                  </a:cubicBezTo>
                  <a:lnTo>
                    <a:pt x="776" y="24"/>
                  </a:lnTo>
                  <a:cubicBezTo>
                    <a:pt x="742" y="24"/>
                    <a:pt x="705" y="17"/>
                    <a:pt x="672" y="34"/>
                  </a:cubicBezTo>
                  <a:cubicBezTo>
                    <a:pt x="548" y="27"/>
                    <a:pt x="430" y="44"/>
                    <a:pt x="309" y="54"/>
                  </a:cubicBezTo>
                  <a:cubicBezTo>
                    <a:pt x="299" y="54"/>
                    <a:pt x="286" y="54"/>
                    <a:pt x="276" y="54"/>
                  </a:cubicBezTo>
                  <a:cubicBezTo>
                    <a:pt x="259" y="61"/>
                    <a:pt x="239" y="58"/>
                    <a:pt x="222" y="61"/>
                  </a:cubicBezTo>
                  <a:lnTo>
                    <a:pt x="222" y="61"/>
                  </a:lnTo>
                  <a:lnTo>
                    <a:pt x="222" y="61"/>
                  </a:lnTo>
                  <a:cubicBezTo>
                    <a:pt x="212" y="61"/>
                    <a:pt x="205" y="61"/>
                    <a:pt x="195" y="61"/>
                  </a:cubicBezTo>
                  <a:cubicBezTo>
                    <a:pt x="192" y="61"/>
                    <a:pt x="188" y="61"/>
                    <a:pt x="182" y="61"/>
                  </a:cubicBezTo>
                  <a:lnTo>
                    <a:pt x="182" y="61"/>
                  </a:lnTo>
                  <a:lnTo>
                    <a:pt x="182" y="61"/>
                  </a:lnTo>
                  <a:cubicBezTo>
                    <a:pt x="165" y="61"/>
                    <a:pt x="145" y="58"/>
                    <a:pt x="131" y="71"/>
                  </a:cubicBezTo>
                  <a:lnTo>
                    <a:pt x="131" y="71"/>
                  </a:lnTo>
                  <a:lnTo>
                    <a:pt x="131" y="71"/>
                  </a:lnTo>
                  <a:cubicBezTo>
                    <a:pt x="95" y="71"/>
                    <a:pt x="57" y="64"/>
                    <a:pt x="27" y="78"/>
                  </a:cubicBezTo>
                  <a:lnTo>
                    <a:pt x="27" y="78"/>
                  </a:lnTo>
                  <a:cubicBezTo>
                    <a:pt x="17" y="78"/>
                    <a:pt x="10" y="78"/>
                    <a:pt x="0" y="78"/>
                  </a:cubicBezTo>
                  <a:cubicBezTo>
                    <a:pt x="14" y="91"/>
                    <a:pt x="34" y="88"/>
                    <a:pt x="51" y="88"/>
                  </a:cubicBezTo>
                  <a:cubicBezTo>
                    <a:pt x="61" y="88"/>
                    <a:pt x="71" y="88"/>
                    <a:pt x="81" y="91"/>
                  </a:cubicBezTo>
                  <a:cubicBezTo>
                    <a:pt x="128" y="88"/>
                    <a:pt x="178" y="94"/>
                    <a:pt x="222" y="81"/>
                  </a:cubicBezTo>
                  <a:lnTo>
                    <a:pt x="222" y="81"/>
                  </a:lnTo>
                  <a:cubicBezTo>
                    <a:pt x="349" y="78"/>
                    <a:pt x="474" y="64"/>
                    <a:pt x="598" y="58"/>
                  </a:cubicBezTo>
                  <a:cubicBezTo>
                    <a:pt x="675" y="54"/>
                    <a:pt x="752" y="48"/>
                    <a:pt x="830" y="41"/>
                  </a:cubicBezTo>
                  <a:cubicBezTo>
                    <a:pt x="833" y="41"/>
                    <a:pt x="836" y="41"/>
                    <a:pt x="840" y="41"/>
                  </a:cubicBezTo>
                  <a:lnTo>
                    <a:pt x="836" y="41"/>
                  </a:lnTo>
                  <a:lnTo>
                    <a:pt x="836" y="41"/>
                  </a:lnTo>
                  <a:cubicBezTo>
                    <a:pt x="840" y="41"/>
                    <a:pt x="840" y="41"/>
                    <a:pt x="840" y="41"/>
                  </a:cubicBezTo>
                  <a:cubicBezTo>
                    <a:pt x="846" y="44"/>
                    <a:pt x="850" y="41"/>
                    <a:pt x="853" y="41"/>
                  </a:cubicBezTo>
                  <a:lnTo>
                    <a:pt x="853" y="41"/>
                  </a:lnTo>
                  <a:lnTo>
                    <a:pt x="853" y="41"/>
                  </a:lnTo>
                  <a:cubicBezTo>
                    <a:pt x="890" y="44"/>
                    <a:pt x="923" y="44"/>
                    <a:pt x="957" y="34"/>
                  </a:cubicBezTo>
                  <a:cubicBezTo>
                    <a:pt x="994" y="37"/>
                    <a:pt x="1031" y="31"/>
                    <a:pt x="1064" y="24"/>
                  </a:cubicBezTo>
                  <a:cubicBezTo>
                    <a:pt x="1074" y="21"/>
                    <a:pt x="1081" y="17"/>
                    <a:pt x="1078" y="11"/>
                  </a:cubicBezTo>
                  <a:cubicBezTo>
                    <a:pt x="1078" y="4"/>
                    <a:pt x="1071" y="1"/>
                    <a:pt x="1061" y="1"/>
                  </a:cubicBezTo>
                  <a:cubicBezTo>
                    <a:pt x="1017" y="-3"/>
                    <a:pt x="974" y="1"/>
                    <a:pt x="934" y="17"/>
                  </a:cubicBezTo>
                  <a:lnTo>
                    <a:pt x="934" y="17"/>
                  </a:lnTo>
                  <a:cubicBezTo>
                    <a:pt x="930" y="17"/>
                    <a:pt x="930" y="17"/>
                    <a:pt x="930" y="17"/>
                  </a:cubicBezTo>
                  <a:lnTo>
                    <a:pt x="930" y="17"/>
                  </a:lnTo>
                  <a:lnTo>
                    <a:pt x="930" y="17"/>
                  </a:lnTo>
                  <a:cubicBezTo>
                    <a:pt x="907" y="17"/>
                    <a:pt x="880" y="17"/>
                    <a:pt x="853" y="14"/>
                  </a:cubicBezTo>
                  <a:moveTo>
                    <a:pt x="853" y="24"/>
                  </a:moveTo>
                  <a:lnTo>
                    <a:pt x="853" y="24"/>
                  </a:lnTo>
                  <a:lnTo>
                    <a:pt x="853" y="24"/>
                  </a:lnTo>
                  <a:lnTo>
                    <a:pt x="853" y="24"/>
                  </a:lnTo>
                  <a:lnTo>
                    <a:pt x="856" y="24"/>
                  </a:lnTo>
                  <a:lnTo>
                    <a:pt x="85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5144400" y="4705560"/>
              <a:ext cx="8640" cy="6120"/>
            </a:xfrm>
            <a:custGeom>
              <a:rect b="b" l="l" r="r" t="t"/>
              <a:pathLst>
                <a:path extrusionOk="0" h="17" w="24">
                  <a:moveTo>
                    <a:pt x="24" y="7"/>
                  </a:moveTo>
                  <a:lnTo>
                    <a:pt x="24" y="7"/>
                  </a:lnTo>
                  <a:cubicBezTo>
                    <a:pt x="24" y="-3"/>
                    <a:pt x="10" y="0"/>
                    <a:pt x="0" y="0"/>
                  </a:cubicBezTo>
                  <a:cubicBezTo>
                    <a:pt x="0" y="3"/>
                    <a:pt x="0" y="10"/>
                    <a:pt x="0" y="17"/>
                  </a:cubicBezTo>
                  <a:cubicBezTo>
                    <a:pt x="10" y="17"/>
                    <a:pt x="24" y="17"/>
                    <a:pt x="2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5158800" y="4693680"/>
              <a:ext cx="191160" cy="15480"/>
            </a:xfrm>
            <a:custGeom>
              <a:rect b="b" l="l" r="r" t="t"/>
              <a:pathLst>
                <a:path extrusionOk="0" h="43" w="531">
                  <a:moveTo>
                    <a:pt x="376" y="13"/>
                  </a:move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cubicBezTo>
                    <a:pt x="366" y="-1"/>
                    <a:pt x="356" y="6"/>
                    <a:pt x="346" y="13"/>
                  </a:cubicBezTo>
                  <a:cubicBezTo>
                    <a:pt x="343" y="13"/>
                    <a:pt x="339" y="13"/>
                    <a:pt x="336" y="13"/>
                  </a:cubicBezTo>
                  <a:cubicBezTo>
                    <a:pt x="333" y="13"/>
                    <a:pt x="326" y="13"/>
                    <a:pt x="323" y="13"/>
                  </a:cubicBezTo>
                  <a:cubicBezTo>
                    <a:pt x="319" y="13"/>
                    <a:pt x="316" y="16"/>
                    <a:pt x="309" y="16"/>
                  </a:cubicBezTo>
                  <a:cubicBezTo>
                    <a:pt x="266" y="13"/>
                    <a:pt x="222" y="10"/>
                    <a:pt x="182" y="20"/>
                  </a:cubicBezTo>
                  <a:lnTo>
                    <a:pt x="182" y="20"/>
                  </a:lnTo>
                  <a:cubicBezTo>
                    <a:pt x="168" y="13"/>
                    <a:pt x="155" y="23"/>
                    <a:pt x="142" y="23"/>
                  </a:cubicBezTo>
                  <a:cubicBezTo>
                    <a:pt x="95" y="10"/>
                    <a:pt x="51" y="26"/>
                    <a:pt x="0" y="33"/>
                  </a:cubicBezTo>
                  <a:cubicBezTo>
                    <a:pt x="44" y="46"/>
                    <a:pt x="121" y="46"/>
                    <a:pt x="182" y="33"/>
                  </a:cubicBezTo>
                  <a:lnTo>
                    <a:pt x="178" y="30"/>
                  </a:lnTo>
                  <a:lnTo>
                    <a:pt x="182" y="30"/>
                  </a:lnTo>
                  <a:cubicBezTo>
                    <a:pt x="182" y="33"/>
                    <a:pt x="182" y="33"/>
                    <a:pt x="182" y="33"/>
                  </a:cubicBezTo>
                  <a:cubicBezTo>
                    <a:pt x="232" y="33"/>
                    <a:pt x="286" y="36"/>
                    <a:pt x="336" y="23"/>
                  </a:cubicBezTo>
                  <a:lnTo>
                    <a:pt x="336" y="23"/>
                  </a:lnTo>
                  <a:cubicBezTo>
                    <a:pt x="350" y="26"/>
                    <a:pt x="363" y="26"/>
                    <a:pt x="373" y="23"/>
                  </a:cubicBezTo>
                  <a:lnTo>
                    <a:pt x="373" y="23"/>
                  </a:lnTo>
                  <a:lnTo>
                    <a:pt x="373" y="23"/>
                  </a:lnTo>
                  <a:cubicBezTo>
                    <a:pt x="380" y="23"/>
                    <a:pt x="383" y="23"/>
                    <a:pt x="386" y="23"/>
                  </a:cubicBezTo>
                  <a:cubicBezTo>
                    <a:pt x="400" y="23"/>
                    <a:pt x="413" y="23"/>
                    <a:pt x="424" y="23"/>
                  </a:cubicBezTo>
                  <a:cubicBezTo>
                    <a:pt x="460" y="26"/>
                    <a:pt x="494" y="13"/>
                    <a:pt x="531" y="10"/>
                  </a:cubicBezTo>
                  <a:cubicBezTo>
                    <a:pt x="481" y="-4"/>
                    <a:pt x="434" y="-4"/>
                    <a:pt x="386" y="13"/>
                  </a:cubicBez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cubicBezTo>
                    <a:pt x="383" y="13"/>
                    <a:pt x="380" y="13"/>
                    <a:pt x="37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4689360" y="4963680"/>
              <a:ext cx="293400" cy="16560"/>
            </a:xfrm>
            <a:custGeom>
              <a:rect b="b" l="l" r="r" t="t"/>
              <a:pathLst>
                <a:path extrusionOk="0" h="46" w="815">
                  <a:moveTo>
                    <a:pt x="154" y="31"/>
                  </a:moveTo>
                  <a:lnTo>
                    <a:pt x="154" y="31"/>
                  </a:lnTo>
                  <a:cubicBezTo>
                    <a:pt x="137" y="28"/>
                    <a:pt x="117" y="25"/>
                    <a:pt x="104" y="35"/>
                  </a:cubicBezTo>
                  <a:cubicBezTo>
                    <a:pt x="101" y="35"/>
                    <a:pt x="97" y="35"/>
                    <a:pt x="94" y="38"/>
                  </a:cubicBezTo>
                  <a:cubicBezTo>
                    <a:pt x="87" y="38"/>
                    <a:pt x="87" y="42"/>
                    <a:pt x="94" y="45"/>
                  </a:cubicBezTo>
                  <a:cubicBezTo>
                    <a:pt x="127" y="45"/>
                    <a:pt x="161" y="45"/>
                    <a:pt x="194" y="45"/>
                  </a:cubicBezTo>
                  <a:cubicBezTo>
                    <a:pt x="248" y="42"/>
                    <a:pt x="302" y="52"/>
                    <a:pt x="352" y="38"/>
                  </a:cubicBezTo>
                  <a:lnTo>
                    <a:pt x="352" y="38"/>
                  </a:lnTo>
                  <a:cubicBezTo>
                    <a:pt x="503" y="38"/>
                    <a:pt x="658" y="38"/>
                    <a:pt x="815" y="18"/>
                  </a:cubicBezTo>
                  <a:cubicBezTo>
                    <a:pt x="779" y="18"/>
                    <a:pt x="742" y="8"/>
                    <a:pt x="708" y="11"/>
                  </a:cubicBezTo>
                  <a:cubicBezTo>
                    <a:pt x="634" y="18"/>
                    <a:pt x="560" y="11"/>
                    <a:pt x="487" y="15"/>
                  </a:cubicBezTo>
                  <a:cubicBezTo>
                    <a:pt x="463" y="18"/>
                    <a:pt x="450" y="5"/>
                    <a:pt x="429" y="5"/>
                  </a:cubicBezTo>
                  <a:cubicBezTo>
                    <a:pt x="362" y="5"/>
                    <a:pt x="292" y="11"/>
                    <a:pt x="221" y="1"/>
                  </a:cubicBezTo>
                  <a:cubicBezTo>
                    <a:pt x="215" y="1"/>
                    <a:pt x="205" y="5"/>
                    <a:pt x="198" y="8"/>
                  </a:cubicBezTo>
                  <a:lnTo>
                    <a:pt x="198" y="8"/>
                  </a:lnTo>
                  <a:cubicBezTo>
                    <a:pt x="178" y="-5"/>
                    <a:pt x="154" y="1"/>
                    <a:pt x="131" y="1"/>
                  </a:cubicBezTo>
                  <a:lnTo>
                    <a:pt x="131" y="1"/>
                  </a:lnTo>
                  <a:cubicBezTo>
                    <a:pt x="114" y="1"/>
                    <a:pt x="97" y="1"/>
                    <a:pt x="80" y="1"/>
                  </a:cubicBezTo>
                  <a:cubicBezTo>
                    <a:pt x="70" y="8"/>
                    <a:pt x="50" y="1"/>
                    <a:pt x="40" y="8"/>
                  </a:cubicBezTo>
                  <a:cubicBezTo>
                    <a:pt x="27" y="8"/>
                    <a:pt x="10" y="8"/>
                    <a:pt x="0" y="18"/>
                  </a:cubicBezTo>
                  <a:lnTo>
                    <a:pt x="0" y="18"/>
                  </a:lnTo>
                  <a:cubicBezTo>
                    <a:pt x="10" y="21"/>
                    <a:pt x="20" y="21"/>
                    <a:pt x="27" y="25"/>
                  </a:cubicBezTo>
                  <a:cubicBezTo>
                    <a:pt x="33" y="28"/>
                    <a:pt x="37" y="28"/>
                    <a:pt x="40" y="28"/>
                  </a:cubicBezTo>
                  <a:cubicBezTo>
                    <a:pt x="40" y="25"/>
                    <a:pt x="40" y="21"/>
                    <a:pt x="40" y="18"/>
                  </a:cubicBezTo>
                  <a:cubicBezTo>
                    <a:pt x="44" y="21"/>
                    <a:pt x="47" y="21"/>
                    <a:pt x="50" y="21"/>
                  </a:cubicBezTo>
                  <a:cubicBezTo>
                    <a:pt x="80" y="18"/>
                    <a:pt x="111" y="31"/>
                    <a:pt x="141" y="21"/>
                  </a:cubicBezTo>
                  <a:cubicBezTo>
                    <a:pt x="141" y="28"/>
                    <a:pt x="151" y="31"/>
                    <a:pt x="161" y="31"/>
                  </a:cubicBezTo>
                  <a:cubicBezTo>
                    <a:pt x="164" y="31"/>
                    <a:pt x="168" y="31"/>
                    <a:pt x="171" y="31"/>
                  </a:cubicBezTo>
                  <a:cubicBezTo>
                    <a:pt x="168" y="35"/>
                    <a:pt x="161" y="31"/>
                    <a:pt x="154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5018400" y="5031720"/>
              <a:ext cx="200880" cy="12960"/>
            </a:xfrm>
            <a:custGeom>
              <a:rect b="b" l="l" r="r" t="t"/>
              <a:pathLst>
                <a:path extrusionOk="0" h="36" w="558">
                  <a:moveTo>
                    <a:pt x="286" y="10"/>
                  </a:moveTo>
                  <a:lnTo>
                    <a:pt x="286" y="10"/>
                  </a:lnTo>
                  <a:cubicBezTo>
                    <a:pt x="253" y="10"/>
                    <a:pt x="216" y="14"/>
                    <a:pt x="179" y="7"/>
                  </a:cubicBezTo>
                  <a:cubicBezTo>
                    <a:pt x="172" y="4"/>
                    <a:pt x="162" y="7"/>
                    <a:pt x="159" y="14"/>
                  </a:cubicBezTo>
                  <a:cubicBezTo>
                    <a:pt x="152" y="14"/>
                    <a:pt x="149" y="14"/>
                    <a:pt x="146" y="14"/>
                  </a:cubicBezTo>
                  <a:cubicBezTo>
                    <a:pt x="139" y="10"/>
                    <a:pt x="136" y="7"/>
                    <a:pt x="132" y="4"/>
                  </a:cubicBezTo>
                  <a:cubicBezTo>
                    <a:pt x="125" y="0"/>
                    <a:pt x="122" y="0"/>
                    <a:pt x="118" y="4"/>
                  </a:cubicBezTo>
                  <a:cubicBezTo>
                    <a:pt x="115" y="4"/>
                    <a:pt x="112" y="4"/>
                    <a:pt x="105" y="4"/>
                  </a:cubicBezTo>
                  <a:cubicBezTo>
                    <a:pt x="89" y="-6"/>
                    <a:pt x="72" y="4"/>
                    <a:pt x="56" y="4"/>
                  </a:cubicBezTo>
                  <a:lnTo>
                    <a:pt x="56" y="4"/>
                  </a:lnTo>
                  <a:cubicBezTo>
                    <a:pt x="46" y="10"/>
                    <a:pt x="39" y="10"/>
                    <a:pt x="29" y="4"/>
                  </a:cubicBezTo>
                  <a:cubicBezTo>
                    <a:pt x="22" y="4"/>
                    <a:pt x="16" y="4"/>
                    <a:pt x="5" y="4"/>
                  </a:cubicBezTo>
                  <a:cubicBezTo>
                    <a:pt x="-1" y="7"/>
                    <a:pt x="-1" y="10"/>
                    <a:pt x="5" y="14"/>
                  </a:cubicBezTo>
                  <a:cubicBezTo>
                    <a:pt x="5" y="17"/>
                    <a:pt x="5" y="17"/>
                    <a:pt x="5" y="21"/>
                  </a:cubicBezTo>
                  <a:cubicBezTo>
                    <a:pt x="12" y="27"/>
                    <a:pt x="26" y="27"/>
                    <a:pt x="32" y="31"/>
                  </a:cubicBezTo>
                  <a:cubicBezTo>
                    <a:pt x="56" y="24"/>
                    <a:pt x="82" y="24"/>
                    <a:pt x="105" y="24"/>
                  </a:cubicBezTo>
                  <a:lnTo>
                    <a:pt x="105" y="24"/>
                  </a:lnTo>
                  <a:lnTo>
                    <a:pt x="105" y="24"/>
                  </a:lnTo>
                  <a:cubicBezTo>
                    <a:pt x="122" y="24"/>
                    <a:pt x="139" y="24"/>
                    <a:pt x="159" y="24"/>
                  </a:cubicBezTo>
                  <a:lnTo>
                    <a:pt x="159" y="24"/>
                  </a:lnTo>
                  <a:cubicBezTo>
                    <a:pt x="172" y="34"/>
                    <a:pt x="193" y="27"/>
                    <a:pt x="209" y="31"/>
                  </a:cubicBezTo>
                  <a:cubicBezTo>
                    <a:pt x="213" y="34"/>
                    <a:pt x="216" y="34"/>
                    <a:pt x="219" y="34"/>
                  </a:cubicBezTo>
                  <a:lnTo>
                    <a:pt x="223" y="34"/>
                  </a:lnTo>
                  <a:cubicBezTo>
                    <a:pt x="243" y="31"/>
                    <a:pt x="266" y="31"/>
                    <a:pt x="286" y="31"/>
                  </a:cubicBezTo>
                  <a:lnTo>
                    <a:pt x="286" y="31"/>
                  </a:lnTo>
                  <a:cubicBezTo>
                    <a:pt x="286" y="34"/>
                    <a:pt x="286" y="34"/>
                    <a:pt x="286" y="34"/>
                  </a:cubicBezTo>
                  <a:cubicBezTo>
                    <a:pt x="290" y="34"/>
                    <a:pt x="297" y="34"/>
                    <a:pt x="300" y="34"/>
                  </a:cubicBezTo>
                  <a:cubicBezTo>
                    <a:pt x="320" y="24"/>
                    <a:pt x="343" y="31"/>
                    <a:pt x="364" y="31"/>
                  </a:cubicBezTo>
                  <a:cubicBezTo>
                    <a:pt x="374" y="37"/>
                    <a:pt x="380" y="37"/>
                    <a:pt x="390" y="34"/>
                  </a:cubicBezTo>
                  <a:cubicBezTo>
                    <a:pt x="390" y="31"/>
                    <a:pt x="390" y="31"/>
                    <a:pt x="390" y="31"/>
                  </a:cubicBezTo>
                  <a:lnTo>
                    <a:pt x="390" y="31"/>
                  </a:lnTo>
                  <a:cubicBezTo>
                    <a:pt x="501" y="31"/>
                    <a:pt x="501" y="31"/>
                    <a:pt x="558" y="7"/>
                  </a:cubicBezTo>
                  <a:cubicBezTo>
                    <a:pt x="521" y="14"/>
                    <a:pt x="481" y="4"/>
                    <a:pt x="441" y="10"/>
                  </a:cubicBezTo>
                  <a:lnTo>
                    <a:pt x="441" y="10"/>
                  </a:lnTo>
                  <a:cubicBezTo>
                    <a:pt x="437" y="10"/>
                    <a:pt x="434" y="14"/>
                    <a:pt x="428" y="14"/>
                  </a:cubicBezTo>
                  <a:lnTo>
                    <a:pt x="428" y="14"/>
                  </a:lnTo>
                  <a:cubicBezTo>
                    <a:pt x="380" y="7"/>
                    <a:pt x="333" y="10"/>
                    <a:pt x="286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4645800" y="4983480"/>
              <a:ext cx="334800" cy="16560"/>
            </a:xfrm>
            <a:custGeom>
              <a:rect b="b" l="l" r="r" t="t"/>
              <a:pathLst>
                <a:path extrusionOk="0" h="46" w="930">
                  <a:moveTo>
                    <a:pt x="17" y="20"/>
                  </a:moveTo>
                  <a:lnTo>
                    <a:pt x="17" y="20"/>
                  </a:lnTo>
                  <a:cubicBezTo>
                    <a:pt x="13" y="17"/>
                    <a:pt x="10" y="17"/>
                    <a:pt x="7" y="17"/>
                  </a:cubicBezTo>
                  <a:cubicBezTo>
                    <a:pt x="7" y="20"/>
                    <a:pt x="3" y="20"/>
                    <a:pt x="0" y="23"/>
                  </a:cubicBezTo>
                  <a:cubicBezTo>
                    <a:pt x="7" y="23"/>
                    <a:pt x="13" y="27"/>
                    <a:pt x="20" y="27"/>
                  </a:cubicBezTo>
                  <a:lnTo>
                    <a:pt x="20" y="27"/>
                  </a:lnTo>
                  <a:cubicBezTo>
                    <a:pt x="57" y="27"/>
                    <a:pt x="94" y="27"/>
                    <a:pt x="134" y="27"/>
                  </a:cubicBezTo>
                  <a:cubicBezTo>
                    <a:pt x="148" y="27"/>
                    <a:pt x="165" y="27"/>
                    <a:pt x="175" y="37"/>
                  </a:cubicBezTo>
                  <a:cubicBezTo>
                    <a:pt x="178" y="37"/>
                    <a:pt x="185" y="37"/>
                    <a:pt x="188" y="34"/>
                  </a:cubicBezTo>
                  <a:lnTo>
                    <a:pt x="188" y="34"/>
                  </a:lnTo>
                  <a:lnTo>
                    <a:pt x="188" y="34"/>
                  </a:lnTo>
                  <a:cubicBezTo>
                    <a:pt x="218" y="37"/>
                    <a:pt x="248" y="37"/>
                    <a:pt x="279" y="37"/>
                  </a:cubicBezTo>
                  <a:lnTo>
                    <a:pt x="279" y="37"/>
                  </a:lnTo>
                  <a:lnTo>
                    <a:pt x="279" y="37"/>
                  </a:lnTo>
                  <a:cubicBezTo>
                    <a:pt x="322" y="37"/>
                    <a:pt x="362" y="37"/>
                    <a:pt x="406" y="37"/>
                  </a:cubicBezTo>
                  <a:cubicBezTo>
                    <a:pt x="467" y="37"/>
                    <a:pt x="527" y="44"/>
                    <a:pt x="584" y="37"/>
                  </a:cubicBezTo>
                  <a:lnTo>
                    <a:pt x="584" y="37"/>
                  </a:lnTo>
                  <a:cubicBezTo>
                    <a:pt x="604" y="47"/>
                    <a:pt x="624" y="44"/>
                    <a:pt x="644" y="37"/>
                  </a:cubicBezTo>
                  <a:cubicBezTo>
                    <a:pt x="654" y="37"/>
                    <a:pt x="665" y="37"/>
                    <a:pt x="675" y="37"/>
                  </a:cubicBezTo>
                  <a:lnTo>
                    <a:pt x="675" y="37"/>
                  </a:lnTo>
                  <a:cubicBezTo>
                    <a:pt x="708" y="47"/>
                    <a:pt x="742" y="51"/>
                    <a:pt x="775" y="37"/>
                  </a:cubicBezTo>
                  <a:cubicBezTo>
                    <a:pt x="806" y="40"/>
                    <a:pt x="839" y="40"/>
                    <a:pt x="873" y="34"/>
                  </a:cubicBezTo>
                  <a:cubicBezTo>
                    <a:pt x="883" y="37"/>
                    <a:pt x="893" y="34"/>
                    <a:pt x="900" y="27"/>
                  </a:cubicBezTo>
                  <a:cubicBezTo>
                    <a:pt x="903" y="30"/>
                    <a:pt x="906" y="27"/>
                    <a:pt x="910" y="27"/>
                  </a:cubicBezTo>
                  <a:lnTo>
                    <a:pt x="910" y="27"/>
                  </a:lnTo>
                  <a:lnTo>
                    <a:pt x="910" y="27"/>
                  </a:lnTo>
                  <a:cubicBezTo>
                    <a:pt x="920" y="27"/>
                    <a:pt x="933" y="20"/>
                    <a:pt x="930" y="13"/>
                  </a:cubicBezTo>
                  <a:cubicBezTo>
                    <a:pt x="920" y="0"/>
                    <a:pt x="906" y="10"/>
                    <a:pt x="896" y="17"/>
                  </a:cubicBezTo>
                  <a:cubicBezTo>
                    <a:pt x="883" y="17"/>
                    <a:pt x="869" y="17"/>
                    <a:pt x="859" y="20"/>
                  </a:cubicBezTo>
                  <a:lnTo>
                    <a:pt x="859" y="20"/>
                  </a:lnTo>
                  <a:lnTo>
                    <a:pt x="859" y="20"/>
                  </a:lnTo>
                  <a:cubicBezTo>
                    <a:pt x="826" y="23"/>
                    <a:pt x="796" y="17"/>
                    <a:pt x="762" y="27"/>
                  </a:cubicBezTo>
                  <a:cubicBezTo>
                    <a:pt x="758" y="27"/>
                    <a:pt x="758" y="27"/>
                    <a:pt x="758" y="27"/>
                  </a:cubicBezTo>
                  <a:lnTo>
                    <a:pt x="758" y="27"/>
                  </a:lnTo>
                  <a:cubicBezTo>
                    <a:pt x="738" y="20"/>
                    <a:pt x="718" y="17"/>
                    <a:pt x="698" y="27"/>
                  </a:cubicBezTo>
                  <a:cubicBezTo>
                    <a:pt x="695" y="27"/>
                    <a:pt x="695" y="27"/>
                    <a:pt x="695" y="27"/>
                  </a:cubicBezTo>
                  <a:lnTo>
                    <a:pt x="695" y="27"/>
                  </a:lnTo>
                  <a:cubicBezTo>
                    <a:pt x="658" y="10"/>
                    <a:pt x="614" y="20"/>
                    <a:pt x="574" y="17"/>
                  </a:cubicBezTo>
                  <a:cubicBezTo>
                    <a:pt x="544" y="20"/>
                    <a:pt x="514" y="20"/>
                    <a:pt x="483" y="20"/>
                  </a:cubicBezTo>
                  <a:lnTo>
                    <a:pt x="483" y="20"/>
                  </a:lnTo>
                  <a:lnTo>
                    <a:pt x="483" y="20"/>
                  </a:lnTo>
                  <a:cubicBezTo>
                    <a:pt x="463" y="20"/>
                    <a:pt x="443" y="20"/>
                    <a:pt x="419" y="20"/>
                  </a:cubicBezTo>
                  <a:lnTo>
                    <a:pt x="419" y="20"/>
                  </a:lnTo>
                  <a:lnTo>
                    <a:pt x="419" y="20"/>
                  </a:lnTo>
                  <a:cubicBezTo>
                    <a:pt x="413" y="20"/>
                    <a:pt x="403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62" y="20"/>
                    <a:pt x="326" y="17"/>
                    <a:pt x="292" y="17"/>
                  </a:cubicBezTo>
                  <a:lnTo>
                    <a:pt x="292" y="17"/>
                  </a:lnTo>
                  <a:cubicBezTo>
                    <a:pt x="255" y="0"/>
                    <a:pt x="222" y="27"/>
                    <a:pt x="188" y="20"/>
                  </a:cubicBezTo>
                  <a:cubicBezTo>
                    <a:pt x="178" y="20"/>
                    <a:pt x="171" y="17"/>
                    <a:pt x="161" y="17"/>
                  </a:cubicBezTo>
                  <a:cubicBezTo>
                    <a:pt x="154" y="13"/>
                    <a:pt x="141" y="13"/>
                    <a:pt x="134" y="10"/>
                  </a:cubicBezTo>
                  <a:cubicBezTo>
                    <a:pt x="131" y="10"/>
                    <a:pt x="128" y="10"/>
                    <a:pt x="124" y="10"/>
                  </a:cubicBezTo>
                  <a:cubicBezTo>
                    <a:pt x="90" y="4"/>
                    <a:pt x="54" y="-10"/>
                    <a:pt x="20" y="13"/>
                  </a:cubicBezTo>
                  <a:cubicBezTo>
                    <a:pt x="17" y="17"/>
                    <a:pt x="17" y="17"/>
                    <a:pt x="1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5069520" y="5048640"/>
              <a:ext cx="111600" cy="15840"/>
            </a:xfrm>
            <a:custGeom>
              <a:rect b="b" l="l" r="r" t="t"/>
              <a:pathLst>
                <a:path extrusionOk="0" h="44" w="310">
                  <a:moveTo>
                    <a:pt x="104" y="14"/>
                  </a:moveTo>
                  <a:lnTo>
                    <a:pt x="104" y="14"/>
                  </a:lnTo>
                  <a:cubicBezTo>
                    <a:pt x="97" y="10"/>
                    <a:pt x="87" y="10"/>
                    <a:pt x="81" y="10"/>
                  </a:cubicBezTo>
                  <a:cubicBezTo>
                    <a:pt x="51" y="7"/>
                    <a:pt x="20" y="0"/>
                    <a:pt x="0" y="24"/>
                  </a:cubicBezTo>
                  <a:cubicBezTo>
                    <a:pt x="24" y="47"/>
                    <a:pt x="51" y="44"/>
                    <a:pt x="77" y="31"/>
                  </a:cubicBezTo>
                  <a:cubicBezTo>
                    <a:pt x="77" y="34"/>
                    <a:pt x="77" y="37"/>
                    <a:pt x="77" y="37"/>
                  </a:cubicBezTo>
                  <a:cubicBezTo>
                    <a:pt x="87" y="44"/>
                    <a:pt x="97" y="47"/>
                    <a:pt x="108" y="41"/>
                  </a:cubicBezTo>
                  <a:cubicBezTo>
                    <a:pt x="121" y="34"/>
                    <a:pt x="131" y="31"/>
                    <a:pt x="148" y="34"/>
                  </a:cubicBezTo>
                  <a:cubicBezTo>
                    <a:pt x="201" y="44"/>
                    <a:pt x="252" y="24"/>
                    <a:pt x="302" y="27"/>
                  </a:cubicBezTo>
                  <a:cubicBezTo>
                    <a:pt x="316" y="27"/>
                    <a:pt x="309" y="14"/>
                    <a:pt x="299" y="10"/>
                  </a:cubicBezTo>
                  <a:cubicBezTo>
                    <a:pt x="286" y="10"/>
                    <a:pt x="272" y="7"/>
                    <a:pt x="262" y="0"/>
                  </a:cubicBezTo>
                  <a:cubicBezTo>
                    <a:pt x="242" y="-3"/>
                    <a:pt x="228" y="7"/>
                    <a:pt x="212" y="10"/>
                  </a:cubicBezTo>
                  <a:cubicBezTo>
                    <a:pt x="205" y="10"/>
                    <a:pt x="201" y="10"/>
                    <a:pt x="195" y="10"/>
                  </a:cubicBezTo>
                  <a:cubicBezTo>
                    <a:pt x="188" y="7"/>
                    <a:pt x="178" y="7"/>
                    <a:pt x="171" y="10"/>
                  </a:cubicBezTo>
                  <a:cubicBezTo>
                    <a:pt x="161" y="10"/>
                    <a:pt x="151" y="10"/>
                    <a:pt x="144" y="10"/>
                  </a:cubicBezTo>
                  <a:cubicBezTo>
                    <a:pt x="134" y="7"/>
                    <a:pt x="128" y="7"/>
                    <a:pt x="118" y="10"/>
                  </a:cubicBezTo>
                  <a:lnTo>
                    <a:pt x="118" y="10"/>
                  </a:lnTo>
                  <a:cubicBezTo>
                    <a:pt x="114" y="14"/>
                    <a:pt x="111" y="14"/>
                    <a:pt x="108" y="17"/>
                  </a:cubicBezTo>
                  <a:cubicBezTo>
                    <a:pt x="108" y="14"/>
                    <a:pt x="108" y="14"/>
                    <a:pt x="108" y="14"/>
                  </a:cubicBezTo>
                  <a:lnTo>
                    <a:pt x="10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4666320" y="4964040"/>
              <a:ext cx="19440" cy="7920"/>
            </a:xfrm>
            <a:custGeom>
              <a:rect b="b" l="l" r="r" t="t"/>
              <a:pathLst>
                <a:path extrusionOk="0" h="22" w="54">
                  <a:moveTo>
                    <a:pt x="54" y="17"/>
                  </a:moveTo>
                  <a:lnTo>
                    <a:pt x="54" y="17"/>
                  </a:lnTo>
                  <a:lnTo>
                    <a:pt x="54" y="17"/>
                  </a:lnTo>
                  <a:cubicBezTo>
                    <a:pt x="54" y="10"/>
                    <a:pt x="54" y="4"/>
                    <a:pt x="54" y="0"/>
                  </a:cubicBezTo>
                  <a:cubicBezTo>
                    <a:pt x="40" y="0"/>
                    <a:pt x="27" y="0"/>
                    <a:pt x="14" y="0"/>
                  </a:cubicBezTo>
                  <a:cubicBezTo>
                    <a:pt x="10" y="4"/>
                    <a:pt x="7" y="10"/>
                    <a:pt x="0" y="17"/>
                  </a:cubicBezTo>
                  <a:lnTo>
                    <a:pt x="0" y="17"/>
                  </a:lnTo>
                  <a:cubicBezTo>
                    <a:pt x="20" y="24"/>
                    <a:pt x="37" y="24"/>
                    <a:pt x="5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4562280" y="5269320"/>
              <a:ext cx="1157400" cy="107280"/>
            </a:xfrm>
            <a:custGeom>
              <a:rect b="b" l="l" r="r" t="t"/>
              <a:pathLst>
                <a:path extrusionOk="0" h="298" w="3215">
                  <a:moveTo>
                    <a:pt x="1323" y="173"/>
                  </a:moveTo>
                  <a:lnTo>
                    <a:pt x="1323" y="173"/>
                  </a:lnTo>
                  <a:cubicBezTo>
                    <a:pt x="1319" y="173"/>
                    <a:pt x="1313" y="173"/>
                    <a:pt x="1309" y="173"/>
                  </a:cubicBezTo>
                  <a:cubicBezTo>
                    <a:pt x="1286" y="179"/>
                    <a:pt x="1256" y="163"/>
                    <a:pt x="1232" y="179"/>
                  </a:cubicBezTo>
                  <a:cubicBezTo>
                    <a:pt x="1229" y="179"/>
                    <a:pt x="1222" y="179"/>
                    <a:pt x="1219" y="179"/>
                  </a:cubicBezTo>
                  <a:cubicBezTo>
                    <a:pt x="1185" y="179"/>
                    <a:pt x="1148" y="176"/>
                    <a:pt x="1115" y="189"/>
                  </a:cubicBezTo>
                  <a:cubicBezTo>
                    <a:pt x="1068" y="193"/>
                    <a:pt x="1021" y="186"/>
                    <a:pt x="974" y="200"/>
                  </a:cubicBezTo>
                  <a:lnTo>
                    <a:pt x="974" y="200"/>
                  </a:lnTo>
                  <a:cubicBezTo>
                    <a:pt x="933" y="200"/>
                    <a:pt x="893" y="196"/>
                    <a:pt x="853" y="207"/>
                  </a:cubicBezTo>
                  <a:cubicBezTo>
                    <a:pt x="782" y="217"/>
                    <a:pt x="709" y="217"/>
                    <a:pt x="642" y="233"/>
                  </a:cubicBezTo>
                  <a:lnTo>
                    <a:pt x="642" y="233"/>
                  </a:lnTo>
                  <a:lnTo>
                    <a:pt x="642" y="233"/>
                  </a:lnTo>
                  <a:lnTo>
                    <a:pt x="642" y="233"/>
                  </a:lnTo>
                  <a:cubicBezTo>
                    <a:pt x="632" y="227"/>
                    <a:pt x="621" y="227"/>
                    <a:pt x="611" y="236"/>
                  </a:cubicBezTo>
                  <a:cubicBezTo>
                    <a:pt x="564" y="233"/>
                    <a:pt x="517" y="236"/>
                    <a:pt x="470" y="247"/>
                  </a:cubicBezTo>
                  <a:cubicBezTo>
                    <a:pt x="440" y="243"/>
                    <a:pt x="410" y="243"/>
                    <a:pt x="380" y="253"/>
                  </a:cubicBezTo>
                  <a:cubicBezTo>
                    <a:pt x="373" y="253"/>
                    <a:pt x="363" y="253"/>
                    <a:pt x="356" y="253"/>
                  </a:cubicBezTo>
                  <a:cubicBezTo>
                    <a:pt x="316" y="250"/>
                    <a:pt x="279" y="260"/>
                    <a:pt x="239" y="264"/>
                  </a:cubicBezTo>
                  <a:cubicBezTo>
                    <a:pt x="192" y="260"/>
                    <a:pt x="145" y="267"/>
                    <a:pt x="98" y="274"/>
                  </a:cubicBezTo>
                  <a:cubicBezTo>
                    <a:pt x="81" y="274"/>
                    <a:pt x="64" y="274"/>
                    <a:pt x="47" y="274"/>
                  </a:cubicBezTo>
                  <a:cubicBezTo>
                    <a:pt x="34" y="284"/>
                    <a:pt x="14" y="280"/>
                    <a:pt x="0" y="287"/>
                  </a:cubicBezTo>
                  <a:cubicBezTo>
                    <a:pt x="24" y="297"/>
                    <a:pt x="61" y="300"/>
                    <a:pt x="98" y="294"/>
                  </a:cubicBezTo>
                  <a:cubicBezTo>
                    <a:pt x="101" y="294"/>
                    <a:pt x="108" y="294"/>
                    <a:pt x="111" y="294"/>
                  </a:cubicBezTo>
                  <a:cubicBezTo>
                    <a:pt x="158" y="304"/>
                    <a:pt x="205" y="290"/>
                    <a:pt x="252" y="290"/>
                  </a:cubicBezTo>
                  <a:cubicBezTo>
                    <a:pt x="255" y="290"/>
                    <a:pt x="259" y="290"/>
                    <a:pt x="265" y="290"/>
                  </a:cubicBezTo>
                  <a:lnTo>
                    <a:pt x="265" y="290"/>
                  </a:lnTo>
                  <a:lnTo>
                    <a:pt x="265" y="290"/>
                  </a:lnTo>
                  <a:cubicBezTo>
                    <a:pt x="282" y="290"/>
                    <a:pt x="299" y="287"/>
                    <a:pt x="316" y="280"/>
                  </a:cubicBezTo>
                  <a:cubicBezTo>
                    <a:pt x="353" y="284"/>
                    <a:pt x="390" y="280"/>
                    <a:pt x="423" y="274"/>
                  </a:cubicBezTo>
                  <a:cubicBezTo>
                    <a:pt x="420" y="274"/>
                    <a:pt x="417" y="274"/>
                    <a:pt x="413" y="274"/>
                  </a:cubicBezTo>
                  <a:cubicBezTo>
                    <a:pt x="417" y="274"/>
                    <a:pt x="420" y="274"/>
                    <a:pt x="423" y="274"/>
                  </a:cubicBezTo>
                  <a:cubicBezTo>
                    <a:pt x="497" y="274"/>
                    <a:pt x="568" y="264"/>
                    <a:pt x="638" y="253"/>
                  </a:cubicBezTo>
                  <a:cubicBezTo>
                    <a:pt x="732" y="253"/>
                    <a:pt x="819" y="236"/>
                    <a:pt x="910" y="227"/>
                  </a:cubicBezTo>
                  <a:cubicBezTo>
                    <a:pt x="933" y="227"/>
                    <a:pt x="954" y="230"/>
                    <a:pt x="977" y="220"/>
                  </a:cubicBezTo>
                  <a:lnTo>
                    <a:pt x="977" y="220"/>
                  </a:lnTo>
                  <a:cubicBezTo>
                    <a:pt x="1001" y="220"/>
                    <a:pt x="1028" y="220"/>
                    <a:pt x="1051" y="217"/>
                  </a:cubicBezTo>
                  <a:lnTo>
                    <a:pt x="1051" y="217"/>
                  </a:lnTo>
                  <a:cubicBezTo>
                    <a:pt x="1054" y="217"/>
                    <a:pt x="1061" y="217"/>
                    <a:pt x="1064" y="217"/>
                  </a:cubicBezTo>
                  <a:cubicBezTo>
                    <a:pt x="1068" y="217"/>
                    <a:pt x="1075" y="217"/>
                    <a:pt x="1078" y="217"/>
                  </a:cubicBezTo>
                  <a:cubicBezTo>
                    <a:pt x="1101" y="217"/>
                    <a:pt x="1125" y="217"/>
                    <a:pt x="1145" y="210"/>
                  </a:cubicBezTo>
                  <a:lnTo>
                    <a:pt x="1145" y="210"/>
                  </a:lnTo>
                  <a:cubicBezTo>
                    <a:pt x="1195" y="207"/>
                    <a:pt x="1246" y="203"/>
                    <a:pt x="1296" y="200"/>
                  </a:cubicBezTo>
                  <a:cubicBezTo>
                    <a:pt x="1306" y="196"/>
                    <a:pt x="1316" y="196"/>
                    <a:pt x="1323" y="196"/>
                  </a:cubicBezTo>
                  <a:cubicBezTo>
                    <a:pt x="1342" y="200"/>
                    <a:pt x="1362" y="196"/>
                    <a:pt x="1379" y="189"/>
                  </a:cubicBezTo>
                  <a:cubicBezTo>
                    <a:pt x="1389" y="193"/>
                    <a:pt x="1403" y="193"/>
                    <a:pt x="1413" y="189"/>
                  </a:cubicBezTo>
                  <a:cubicBezTo>
                    <a:pt x="1436" y="186"/>
                    <a:pt x="1460" y="189"/>
                    <a:pt x="1483" y="183"/>
                  </a:cubicBezTo>
                  <a:cubicBezTo>
                    <a:pt x="1483" y="183"/>
                    <a:pt x="1486" y="183"/>
                    <a:pt x="1490" y="179"/>
                  </a:cubicBezTo>
                  <a:cubicBezTo>
                    <a:pt x="1496" y="179"/>
                    <a:pt x="1506" y="179"/>
                    <a:pt x="1513" y="179"/>
                  </a:cubicBezTo>
                  <a:cubicBezTo>
                    <a:pt x="1523" y="179"/>
                    <a:pt x="1533" y="179"/>
                    <a:pt x="1540" y="179"/>
                  </a:cubicBezTo>
                  <a:cubicBezTo>
                    <a:pt x="1547" y="179"/>
                    <a:pt x="1550" y="179"/>
                    <a:pt x="1553" y="179"/>
                  </a:cubicBezTo>
                  <a:lnTo>
                    <a:pt x="1553" y="179"/>
                  </a:lnTo>
                  <a:cubicBezTo>
                    <a:pt x="1577" y="179"/>
                    <a:pt x="1600" y="179"/>
                    <a:pt x="1624" y="173"/>
                  </a:cubicBezTo>
                  <a:cubicBezTo>
                    <a:pt x="1634" y="173"/>
                    <a:pt x="1647" y="173"/>
                    <a:pt x="1657" y="169"/>
                  </a:cubicBezTo>
                  <a:cubicBezTo>
                    <a:pt x="1678" y="169"/>
                    <a:pt x="1698" y="173"/>
                    <a:pt x="1714" y="163"/>
                  </a:cubicBezTo>
                  <a:cubicBezTo>
                    <a:pt x="1765" y="159"/>
                    <a:pt x="1815" y="156"/>
                    <a:pt x="1866" y="153"/>
                  </a:cubicBezTo>
                  <a:cubicBezTo>
                    <a:pt x="1960" y="146"/>
                    <a:pt x="2050" y="136"/>
                    <a:pt x="2141" y="126"/>
                  </a:cubicBezTo>
                  <a:cubicBezTo>
                    <a:pt x="2158" y="126"/>
                    <a:pt x="2174" y="126"/>
                    <a:pt x="2188" y="119"/>
                  </a:cubicBezTo>
                  <a:lnTo>
                    <a:pt x="2188" y="119"/>
                  </a:lnTo>
                  <a:lnTo>
                    <a:pt x="2188" y="119"/>
                  </a:lnTo>
                  <a:cubicBezTo>
                    <a:pt x="2195" y="119"/>
                    <a:pt x="2195" y="119"/>
                    <a:pt x="2198" y="116"/>
                  </a:cubicBezTo>
                  <a:cubicBezTo>
                    <a:pt x="2218" y="119"/>
                    <a:pt x="2238" y="116"/>
                    <a:pt x="2255" y="109"/>
                  </a:cubicBezTo>
                  <a:lnTo>
                    <a:pt x="2255" y="109"/>
                  </a:lnTo>
                  <a:lnTo>
                    <a:pt x="2255" y="109"/>
                  </a:lnTo>
                  <a:cubicBezTo>
                    <a:pt x="2262" y="106"/>
                    <a:pt x="2268" y="106"/>
                    <a:pt x="2275" y="106"/>
                  </a:cubicBezTo>
                  <a:cubicBezTo>
                    <a:pt x="2325" y="109"/>
                    <a:pt x="2376" y="109"/>
                    <a:pt x="2426" y="99"/>
                  </a:cubicBezTo>
                  <a:cubicBezTo>
                    <a:pt x="2436" y="102"/>
                    <a:pt x="2446" y="99"/>
                    <a:pt x="2456" y="96"/>
                  </a:cubicBezTo>
                  <a:cubicBezTo>
                    <a:pt x="2473" y="99"/>
                    <a:pt x="2487" y="96"/>
                    <a:pt x="2497" y="89"/>
                  </a:cubicBezTo>
                  <a:cubicBezTo>
                    <a:pt x="2591" y="82"/>
                    <a:pt x="2685" y="75"/>
                    <a:pt x="2775" y="69"/>
                  </a:cubicBezTo>
                  <a:cubicBezTo>
                    <a:pt x="2839" y="62"/>
                    <a:pt x="2899" y="59"/>
                    <a:pt x="2960" y="52"/>
                  </a:cubicBezTo>
                  <a:lnTo>
                    <a:pt x="2960" y="52"/>
                  </a:lnTo>
                  <a:lnTo>
                    <a:pt x="2960" y="52"/>
                  </a:lnTo>
                  <a:cubicBezTo>
                    <a:pt x="3017" y="52"/>
                    <a:pt x="3071" y="39"/>
                    <a:pt x="3128" y="32"/>
                  </a:cubicBezTo>
                  <a:lnTo>
                    <a:pt x="3128" y="32"/>
                  </a:lnTo>
                  <a:lnTo>
                    <a:pt x="3128" y="32"/>
                  </a:lnTo>
                  <a:cubicBezTo>
                    <a:pt x="3151" y="32"/>
                    <a:pt x="3175" y="25"/>
                    <a:pt x="3195" y="15"/>
                  </a:cubicBezTo>
                  <a:lnTo>
                    <a:pt x="3195" y="15"/>
                  </a:lnTo>
                  <a:cubicBezTo>
                    <a:pt x="3205" y="15"/>
                    <a:pt x="3222" y="15"/>
                    <a:pt x="3212" y="5"/>
                  </a:cubicBezTo>
                  <a:cubicBezTo>
                    <a:pt x="3205" y="-5"/>
                    <a:pt x="3192" y="2"/>
                    <a:pt x="3181" y="8"/>
                  </a:cubicBezTo>
                  <a:cubicBezTo>
                    <a:pt x="3175" y="5"/>
                    <a:pt x="3171" y="5"/>
                    <a:pt x="3168" y="5"/>
                  </a:cubicBezTo>
                  <a:cubicBezTo>
                    <a:pt x="3135" y="22"/>
                    <a:pt x="3094" y="8"/>
                    <a:pt x="3060" y="22"/>
                  </a:cubicBezTo>
                  <a:cubicBezTo>
                    <a:pt x="2997" y="35"/>
                    <a:pt x="2930" y="28"/>
                    <a:pt x="2866" y="42"/>
                  </a:cubicBezTo>
                  <a:cubicBezTo>
                    <a:pt x="2755" y="52"/>
                    <a:pt x="2641" y="49"/>
                    <a:pt x="2534" y="65"/>
                  </a:cubicBezTo>
                  <a:cubicBezTo>
                    <a:pt x="2510" y="69"/>
                    <a:pt x="2490" y="65"/>
                    <a:pt x="2470" y="72"/>
                  </a:cubicBezTo>
                  <a:lnTo>
                    <a:pt x="2470" y="72"/>
                  </a:lnTo>
                  <a:lnTo>
                    <a:pt x="2470" y="72"/>
                  </a:lnTo>
                  <a:cubicBezTo>
                    <a:pt x="2453" y="69"/>
                    <a:pt x="2436" y="69"/>
                    <a:pt x="2423" y="79"/>
                  </a:cubicBezTo>
                  <a:cubicBezTo>
                    <a:pt x="2413" y="79"/>
                    <a:pt x="2403" y="79"/>
                    <a:pt x="2392" y="79"/>
                  </a:cubicBezTo>
                  <a:lnTo>
                    <a:pt x="2392" y="79"/>
                  </a:lnTo>
                  <a:lnTo>
                    <a:pt x="2392" y="79"/>
                  </a:lnTo>
                  <a:cubicBezTo>
                    <a:pt x="2335" y="79"/>
                    <a:pt x="2278" y="82"/>
                    <a:pt x="2225" y="96"/>
                  </a:cubicBezTo>
                  <a:lnTo>
                    <a:pt x="2225" y="96"/>
                  </a:lnTo>
                  <a:cubicBezTo>
                    <a:pt x="2221" y="96"/>
                    <a:pt x="2215" y="96"/>
                    <a:pt x="2211" y="99"/>
                  </a:cubicBezTo>
                  <a:cubicBezTo>
                    <a:pt x="2134" y="96"/>
                    <a:pt x="2057" y="109"/>
                    <a:pt x="1980" y="116"/>
                  </a:cubicBezTo>
                  <a:cubicBezTo>
                    <a:pt x="1906" y="122"/>
                    <a:pt x="1835" y="129"/>
                    <a:pt x="1762" y="132"/>
                  </a:cubicBezTo>
                  <a:cubicBezTo>
                    <a:pt x="1752" y="132"/>
                    <a:pt x="1742" y="136"/>
                    <a:pt x="1735" y="143"/>
                  </a:cubicBezTo>
                  <a:lnTo>
                    <a:pt x="1735" y="143"/>
                  </a:lnTo>
                  <a:cubicBezTo>
                    <a:pt x="1704" y="149"/>
                    <a:pt x="1671" y="136"/>
                    <a:pt x="1644" y="153"/>
                  </a:cubicBez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cubicBezTo>
                    <a:pt x="1634" y="153"/>
                    <a:pt x="1627" y="153"/>
                    <a:pt x="1621" y="153"/>
                  </a:cubicBezTo>
                  <a:cubicBezTo>
                    <a:pt x="1610" y="143"/>
                    <a:pt x="1600" y="146"/>
                    <a:pt x="1594" y="153"/>
                  </a:cubicBezTo>
                  <a:cubicBezTo>
                    <a:pt x="1543" y="146"/>
                    <a:pt x="1496" y="163"/>
                    <a:pt x="1449" y="163"/>
                  </a:cubicBezTo>
                  <a:lnTo>
                    <a:pt x="1449" y="163"/>
                  </a:lnTo>
                  <a:lnTo>
                    <a:pt x="1449" y="163"/>
                  </a:lnTo>
                  <a:cubicBezTo>
                    <a:pt x="1423" y="163"/>
                    <a:pt x="1392" y="159"/>
                    <a:pt x="1366" y="169"/>
                  </a:cubicBezTo>
                  <a:cubicBezTo>
                    <a:pt x="1362" y="169"/>
                    <a:pt x="1362" y="169"/>
                    <a:pt x="1362" y="169"/>
                  </a:cubicBezTo>
                  <a:lnTo>
                    <a:pt x="1362" y="169"/>
                  </a:lnTo>
                  <a:lnTo>
                    <a:pt x="1362" y="169"/>
                  </a:lnTo>
                  <a:lnTo>
                    <a:pt x="1362" y="169"/>
                  </a:lnTo>
                  <a:cubicBezTo>
                    <a:pt x="1349" y="173"/>
                    <a:pt x="1335" y="173"/>
                    <a:pt x="1323" y="173"/>
                  </a:cubicBezTo>
                  <a:moveTo>
                    <a:pt x="950" y="207"/>
                  </a:moveTo>
                  <a:lnTo>
                    <a:pt x="950" y="207"/>
                  </a:lnTo>
                  <a:moveTo>
                    <a:pt x="2228" y="99"/>
                  </a:moveTo>
                  <a:lnTo>
                    <a:pt x="2228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cubicBezTo>
                    <a:pt x="2225" y="96"/>
                    <a:pt x="2225" y="96"/>
                    <a:pt x="2225" y="96"/>
                  </a:cubicBezTo>
                  <a:cubicBezTo>
                    <a:pt x="2225" y="99"/>
                    <a:pt x="2228" y="99"/>
                    <a:pt x="2228" y="99"/>
                  </a:cubicBezTo>
                  <a:moveTo>
                    <a:pt x="1594" y="153"/>
                  </a:moveTo>
                  <a:lnTo>
                    <a:pt x="1594" y="153"/>
                  </a:lnTo>
                  <a:cubicBezTo>
                    <a:pt x="1590" y="153"/>
                    <a:pt x="1590" y="156"/>
                    <a:pt x="1590" y="156"/>
                  </a:cubicBezTo>
                  <a:cubicBezTo>
                    <a:pt x="1590" y="156"/>
                    <a:pt x="1590" y="153"/>
                    <a:pt x="1594" y="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4492440" y="4361400"/>
              <a:ext cx="1043280" cy="237960"/>
            </a:xfrm>
            <a:custGeom>
              <a:rect b="b" l="l" r="r" t="t"/>
              <a:pathLst>
                <a:path extrusionOk="0" h="661" w="2898">
                  <a:moveTo>
                    <a:pt x="282" y="127"/>
                  </a:moveTo>
                  <a:lnTo>
                    <a:pt x="282" y="127"/>
                  </a:lnTo>
                  <a:cubicBezTo>
                    <a:pt x="278" y="127"/>
                    <a:pt x="278" y="127"/>
                    <a:pt x="278" y="127"/>
                  </a:cubicBezTo>
                  <a:cubicBezTo>
                    <a:pt x="188" y="120"/>
                    <a:pt x="94" y="127"/>
                    <a:pt x="0" y="130"/>
                  </a:cubicBezTo>
                  <a:cubicBezTo>
                    <a:pt x="0" y="147"/>
                    <a:pt x="13" y="147"/>
                    <a:pt x="23" y="147"/>
                  </a:cubicBezTo>
                  <a:cubicBezTo>
                    <a:pt x="158" y="147"/>
                    <a:pt x="292" y="144"/>
                    <a:pt x="426" y="144"/>
                  </a:cubicBezTo>
                  <a:cubicBezTo>
                    <a:pt x="433" y="144"/>
                    <a:pt x="439" y="140"/>
                    <a:pt x="449" y="137"/>
                  </a:cubicBezTo>
                  <a:cubicBezTo>
                    <a:pt x="473" y="140"/>
                    <a:pt x="500" y="144"/>
                    <a:pt x="523" y="137"/>
                  </a:cubicBezTo>
                  <a:cubicBezTo>
                    <a:pt x="537" y="140"/>
                    <a:pt x="547" y="144"/>
                    <a:pt x="560" y="144"/>
                  </a:cubicBezTo>
                  <a:lnTo>
                    <a:pt x="560" y="144"/>
                  </a:lnTo>
                  <a:cubicBezTo>
                    <a:pt x="567" y="144"/>
                    <a:pt x="567" y="144"/>
                    <a:pt x="567" y="140"/>
                  </a:cubicBezTo>
                  <a:cubicBezTo>
                    <a:pt x="574" y="144"/>
                    <a:pt x="584" y="144"/>
                    <a:pt x="591" y="144"/>
                  </a:cubicBezTo>
                  <a:cubicBezTo>
                    <a:pt x="597" y="140"/>
                    <a:pt x="607" y="140"/>
                    <a:pt x="614" y="137"/>
                  </a:cubicBezTo>
                  <a:cubicBezTo>
                    <a:pt x="621" y="137"/>
                    <a:pt x="631" y="137"/>
                    <a:pt x="637" y="137"/>
                  </a:cubicBezTo>
                  <a:lnTo>
                    <a:pt x="637" y="140"/>
                  </a:lnTo>
                  <a:cubicBezTo>
                    <a:pt x="644" y="140"/>
                    <a:pt x="651" y="140"/>
                    <a:pt x="654" y="140"/>
                  </a:cubicBezTo>
                  <a:cubicBezTo>
                    <a:pt x="664" y="137"/>
                    <a:pt x="678" y="140"/>
                    <a:pt x="688" y="140"/>
                  </a:cubicBezTo>
                  <a:cubicBezTo>
                    <a:pt x="691" y="140"/>
                    <a:pt x="698" y="140"/>
                    <a:pt x="705" y="137"/>
                  </a:cubicBezTo>
                  <a:cubicBezTo>
                    <a:pt x="731" y="137"/>
                    <a:pt x="762" y="133"/>
                    <a:pt x="788" y="137"/>
                  </a:cubicBezTo>
                  <a:cubicBezTo>
                    <a:pt x="809" y="137"/>
                    <a:pt x="829" y="137"/>
                    <a:pt x="845" y="127"/>
                  </a:cubicBezTo>
                  <a:cubicBezTo>
                    <a:pt x="849" y="124"/>
                    <a:pt x="852" y="124"/>
                    <a:pt x="855" y="120"/>
                  </a:cubicBezTo>
                  <a:cubicBezTo>
                    <a:pt x="849" y="127"/>
                    <a:pt x="852" y="127"/>
                    <a:pt x="862" y="133"/>
                  </a:cubicBezTo>
                  <a:cubicBezTo>
                    <a:pt x="913" y="137"/>
                    <a:pt x="966" y="127"/>
                    <a:pt x="1017" y="137"/>
                  </a:cubicBezTo>
                  <a:cubicBezTo>
                    <a:pt x="1037" y="144"/>
                    <a:pt x="1060" y="140"/>
                    <a:pt x="1074" y="127"/>
                  </a:cubicBezTo>
                  <a:cubicBezTo>
                    <a:pt x="1077" y="127"/>
                    <a:pt x="1077" y="127"/>
                    <a:pt x="1080" y="127"/>
                  </a:cubicBezTo>
                  <a:cubicBezTo>
                    <a:pt x="1131" y="124"/>
                    <a:pt x="1181" y="130"/>
                    <a:pt x="1232" y="117"/>
                  </a:cubicBezTo>
                  <a:cubicBezTo>
                    <a:pt x="1262" y="114"/>
                    <a:pt x="1292" y="110"/>
                    <a:pt x="1322" y="110"/>
                  </a:cubicBezTo>
                  <a:cubicBezTo>
                    <a:pt x="1329" y="110"/>
                    <a:pt x="1332" y="110"/>
                    <a:pt x="1336" y="107"/>
                  </a:cubicBezTo>
                  <a:cubicBezTo>
                    <a:pt x="1339" y="107"/>
                    <a:pt x="1346" y="107"/>
                    <a:pt x="1349" y="107"/>
                  </a:cubicBezTo>
                  <a:cubicBezTo>
                    <a:pt x="1383" y="110"/>
                    <a:pt x="1413" y="110"/>
                    <a:pt x="1443" y="100"/>
                  </a:cubicBezTo>
                  <a:cubicBezTo>
                    <a:pt x="1460" y="104"/>
                    <a:pt x="1477" y="104"/>
                    <a:pt x="1490" y="100"/>
                  </a:cubicBezTo>
                  <a:cubicBezTo>
                    <a:pt x="1593" y="97"/>
                    <a:pt x="1697" y="93"/>
                    <a:pt x="1798" y="90"/>
                  </a:cubicBezTo>
                  <a:cubicBezTo>
                    <a:pt x="1828" y="90"/>
                    <a:pt x="1858" y="90"/>
                    <a:pt x="1889" y="90"/>
                  </a:cubicBezTo>
                  <a:cubicBezTo>
                    <a:pt x="1889" y="90"/>
                    <a:pt x="1889" y="87"/>
                    <a:pt x="1892" y="87"/>
                  </a:cubicBezTo>
                  <a:cubicBezTo>
                    <a:pt x="1905" y="83"/>
                    <a:pt x="1922" y="90"/>
                    <a:pt x="1936" y="83"/>
                  </a:cubicBezTo>
                  <a:cubicBezTo>
                    <a:pt x="1942" y="87"/>
                    <a:pt x="1952" y="87"/>
                    <a:pt x="1962" y="87"/>
                  </a:cubicBezTo>
                  <a:cubicBezTo>
                    <a:pt x="1966" y="83"/>
                    <a:pt x="1969" y="83"/>
                    <a:pt x="1972" y="83"/>
                  </a:cubicBezTo>
                  <a:cubicBezTo>
                    <a:pt x="1982" y="90"/>
                    <a:pt x="1996" y="87"/>
                    <a:pt x="2006" y="80"/>
                  </a:cubicBezTo>
                  <a:cubicBezTo>
                    <a:pt x="2006" y="76"/>
                    <a:pt x="2009" y="76"/>
                    <a:pt x="2009" y="76"/>
                  </a:cubicBezTo>
                  <a:cubicBezTo>
                    <a:pt x="2009" y="80"/>
                    <a:pt x="2009" y="83"/>
                    <a:pt x="2013" y="87"/>
                  </a:cubicBezTo>
                  <a:cubicBezTo>
                    <a:pt x="2023" y="90"/>
                    <a:pt x="2033" y="90"/>
                    <a:pt x="2043" y="93"/>
                  </a:cubicBezTo>
                  <a:cubicBezTo>
                    <a:pt x="2033" y="93"/>
                    <a:pt x="2026" y="97"/>
                    <a:pt x="2016" y="97"/>
                  </a:cubicBezTo>
                  <a:cubicBezTo>
                    <a:pt x="1996" y="100"/>
                    <a:pt x="1976" y="100"/>
                    <a:pt x="1956" y="100"/>
                  </a:cubicBezTo>
                  <a:cubicBezTo>
                    <a:pt x="1976" y="120"/>
                    <a:pt x="2013" y="100"/>
                    <a:pt x="2033" y="117"/>
                  </a:cubicBezTo>
                  <a:cubicBezTo>
                    <a:pt x="2097" y="110"/>
                    <a:pt x="2160" y="114"/>
                    <a:pt x="2227" y="110"/>
                  </a:cubicBezTo>
                  <a:cubicBezTo>
                    <a:pt x="2227" y="97"/>
                    <a:pt x="2224" y="90"/>
                    <a:pt x="2217" y="87"/>
                  </a:cubicBezTo>
                  <a:cubicBezTo>
                    <a:pt x="2221" y="83"/>
                    <a:pt x="2224" y="80"/>
                    <a:pt x="2227" y="76"/>
                  </a:cubicBezTo>
                  <a:cubicBezTo>
                    <a:pt x="2231" y="76"/>
                    <a:pt x="2234" y="80"/>
                    <a:pt x="2237" y="80"/>
                  </a:cubicBezTo>
                  <a:cubicBezTo>
                    <a:pt x="2247" y="80"/>
                    <a:pt x="2258" y="80"/>
                    <a:pt x="2268" y="83"/>
                  </a:cubicBezTo>
                  <a:cubicBezTo>
                    <a:pt x="2251" y="83"/>
                    <a:pt x="2237" y="90"/>
                    <a:pt x="2237" y="110"/>
                  </a:cubicBezTo>
                  <a:cubicBezTo>
                    <a:pt x="2342" y="107"/>
                    <a:pt x="2449" y="107"/>
                    <a:pt x="2553" y="107"/>
                  </a:cubicBezTo>
                  <a:cubicBezTo>
                    <a:pt x="2580" y="110"/>
                    <a:pt x="2610" y="110"/>
                    <a:pt x="2633" y="104"/>
                  </a:cubicBezTo>
                  <a:cubicBezTo>
                    <a:pt x="2640" y="107"/>
                    <a:pt x="2647" y="110"/>
                    <a:pt x="2647" y="117"/>
                  </a:cubicBezTo>
                  <a:lnTo>
                    <a:pt x="2647" y="117"/>
                  </a:lnTo>
                  <a:lnTo>
                    <a:pt x="2647" y="117"/>
                  </a:lnTo>
                  <a:cubicBezTo>
                    <a:pt x="2576" y="124"/>
                    <a:pt x="2506" y="130"/>
                    <a:pt x="2432" y="127"/>
                  </a:cubicBezTo>
                  <a:cubicBezTo>
                    <a:pt x="2419" y="127"/>
                    <a:pt x="2402" y="127"/>
                    <a:pt x="2392" y="133"/>
                  </a:cubicBezTo>
                  <a:lnTo>
                    <a:pt x="2392" y="133"/>
                  </a:lnTo>
                  <a:lnTo>
                    <a:pt x="2392" y="133"/>
                  </a:lnTo>
                  <a:cubicBezTo>
                    <a:pt x="2365" y="127"/>
                    <a:pt x="2342" y="137"/>
                    <a:pt x="2315" y="137"/>
                  </a:cubicBezTo>
                  <a:cubicBezTo>
                    <a:pt x="2278" y="133"/>
                    <a:pt x="2237" y="137"/>
                    <a:pt x="2201" y="144"/>
                  </a:cubicBezTo>
                  <a:lnTo>
                    <a:pt x="2201" y="144"/>
                  </a:lnTo>
                  <a:cubicBezTo>
                    <a:pt x="2180" y="133"/>
                    <a:pt x="2167" y="147"/>
                    <a:pt x="2150" y="147"/>
                  </a:cubicBezTo>
                  <a:cubicBezTo>
                    <a:pt x="2113" y="140"/>
                    <a:pt x="2080" y="157"/>
                    <a:pt x="2046" y="157"/>
                  </a:cubicBezTo>
                  <a:cubicBezTo>
                    <a:pt x="2040" y="174"/>
                    <a:pt x="2063" y="167"/>
                    <a:pt x="2073" y="171"/>
                  </a:cubicBezTo>
                  <a:cubicBezTo>
                    <a:pt x="2076" y="174"/>
                    <a:pt x="2080" y="174"/>
                    <a:pt x="2083" y="174"/>
                  </a:cubicBezTo>
                  <a:cubicBezTo>
                    <a:pt x="2093" y="167"/>
                    <a:pt x="2110" y="171"/>
                    <a:pt x="2123" y="167"/>
                  </a:cubicBezTo>
                  <a:cubicBezTo>
                    <a:pt x="2147" y="161"/>
                    <a:pt x="2177" y="171"/>
                    <a:pt x="2201" y="157"/>
                  </a:cubicBezTo>
                  <a:lnTo>
                    <a:pt x="2201" y="157"/>
                  </a:lnTo>
                  <a:cubicBezTo>
                    <a:pt x="2241" y="157"/>
                    <a:pt x="2285" y="154"/>
                    <a:pt x="2328" y="154"/>
                  </a:cubicBezTo>
                  <a:lnTo>
                    <a:pt x="2328" y="154"/>
                  </a:lnTo>
                  <a:cubicBezTo>
                    <a:pt x="2362" y="154"/>
                    <a:pt x="2395" y="154"/>
                    <a:pt x="2432" y="154"/>
                  </a:cubicBezTo>
                  <a:lnTo>
                    <a:pt x="2432" y="154"/>
                  </a:lnTo>
                  <a:cubicBezTo>
                    <a:pt x="2449" y="154"/>
                    <a:pt x="2469" y="157"/>
                    <a:pt x="2483" y="147"/>
                  </a:cubicBezTo>
                  <a:cubicBezTo>
                    <a:pt x="2506" y="147"/>
                    <a:pt x="2526" y="147"/>
                    <a:pt x="2546" y="147"/>
                  </a:cubicBezTo>
                  <a:cubicBezTo>
                    <a:pt x="2573" y="147"/>
                    <a:pt x="2603" y="147"/>
                    <a:pt x="2630" y="147"/>
                  </a:cubicBezTo>
                  <a:cubicBezTo>
                    <a:pt x="2657" y="144"/>
                    <a:pt x="2674" y="154"/>
                    <a:pt x="2677" y="174"/>
                  </a:cubicBezTo>
                  <a:cubicBezTo>
                    <a:pt x="2661" y="174"/>
                    <a:pt x="2644" y="174"/>
                    <a:pt x="2627" y="174"/>
                  </a:cubicBezTo>
                  <a:cubicBezTo>
                    <a:pt x="2600" y="191"/>
                    <a:pt x="2563" y="174"/>
                    <a:pt x="2533" y="187"/>
                  </a:cubicBezTo>
                  <a:cubicBezTo>
                    <a:pt x="2583" y="201"/>
                    <a:pt x="2633" y="181"/>
                    <a:pt x="2677" y="201"/>
                  </a:cubicBezTo>
                  <a:cubicBezTo>
                    <a:pt x="2684" y="204"/>
                    <a:pt x="2694" y="208"/>
                    <a:pt x="2701" y="204"/>
                  </a:cubicBezTo>
                  <a:cubicBezTo>
                    <a:pt x="2701" y="204"/>
                    <a:pt x="2701" y="208"/>
                    <a:pt x="2697" y="208"/>
                  </a:cubicBezTo>
                  <a:cubicBezTo>
                    <a:pt x="2701" y="208"/>
                    <a:pt x="2701" y="208"/>
                    <a:pt x="2701" y="208"/>
                  </a:cubicBezTo>
                  <a:cubicBezTo>
                    <a:pt x="2657" y="204"/>
                    <a:pt x="2617" y="204"/>
                    <a:pt x="2576" y="211"/>
                  </a:cubicBezTo>
                  <a:cubicBezTo>
                    <a:pt x="2570" y="211"/>
                    <a:pt x="2563" y="208"/>
                    <a:pt x="2560" y="208"/>
                  </a:cubicBezTo>
                  <a:cubicBezTo>
                    <a:pt x="2556" y="208"/>
                    <a:pt x="2553" y="208"/>
                    <a:pt x="2550" y="208"/>
                  </a:cubicBezTo>
                  <a:cubicBezTo>
                    <a:pt x="2523" y="211"/>
                    <a:pt x="2496" y="211"/>
                    <a:pt x="2472" y="211"/>
                  </a:cubicBezTo>
                  <a:cubicBezTo>
                    <a:pt x="2469" y="208"/>
                    <a:pt x="2469" y="208"/>
                    <a:pt x="2469" y="208"/>
                  </a:cubicBezTo>
                  <a:cubicBezTo>
                    <a:pt x="2385" y="211"/>
                    <a:pt x="2298" y="218"/>
                    <a:pt x="2214" y="221"/>
                  </a:cubicBezTo>
                  <a:cubicBezTo>
                    <a:pt x="2217" y="241"/>
                    <a:pt x="2237" y="231"/>
                    <a:pt x="2251" y="228"/>
                  </a:cubicBezTo>
                  <a:cubicBezTo>
                    <a:pt x="2332" y="228"/>
                    <a:pt x="2415" y="234"/>
                    <a:pt x="2496" y="228"/>
                  </a:cubicBezTo>
                  <a:lnTo>
                    <a:pt x="2496" y="228"/>
                  </a:lnTo>
                  <a:cubicBezTo>
                    <a:pt x="2499" y="228"/>
                    <a:pt x="2506" y="228"/>
                    <a:pt x="2509" y="228"/>
                  </a:cubicBezTo>
                  <a:lnTo>
                    <a:pt x="2509" y="228"/>
                  </a:lnTo>
                  <a:lnTo>
                    <a:pt x="2509" y="228"/>
                  </a:lnTo>
                  <a:cubicBezTo>
                    <a:pt x="2516" y="228"/>
                    <a:pt x="2526" y="228"/>
                    <a:pt x="2536" y="228"/>
                  </a:cubicBezTo>
                  <a:cubicBezTo>
                    <a:pt x="2560" y="228"/>
                    <a:pt x="2586" y="231"/>
                    <a:pt x="2610" y="231"/>
                  </a:cubicBezTo>
                  <a:cubicBezTo>
                    <a:pt x="2570" y="244"/>
                    <a:pt x="2523" y="234"/>
                    <a:pt x="2483" y="241"/>
                  </a:cubicBezTo>
                  <a:cubicBezTo>
                    <a:pt x="2466" y="241"/>
                    <a:pt x="2459" y="244"/>
                    <a:pt x="2459" y="254"/>
                  </a:cubicBezTo>
                  <a:cubicBezTo>
                    <a:pt x="2489" y="254"/>
                    <a:pt x="2516" y="258"/>
                    <a:pt x="2546" y="258"/>
                  </a:cubicBezTo>
                  <a:lnTo>
                    <a:pt x="2546" y="258"/>
                  </a:lnTo>
                  <a:cubicBezTo>
                    <a:pt x="2583" y="258"/>
                    <a:pt x="2617" y="261"/>
                    <a:pt x="2650" y="265"/>
                  </a:cubicBezTo>
                  <a:lnTo>
                    <a:pt x="2650" y="265"/>
                  </a:lnTo>
                  <a:lnTo>
                    <a:pt x="2650" y="265"/>
                  </a:lnTo>
                  <a:cubicBezTo>
                    <a:pt x="2681" y="268"/>
                    <a:pt x="2711" y="268"/>
                    <a:pt x="2738" y="268"/>
                  </a:cubicBezTo>
                  <a:cubicBezTo>
                    <a:pt x="2744" y="271"/>
                    <a:pt x="2748" y="278"/>
                    <a:pt x="2754" y="285"/>
                  </a:cubicBezTo>
                  <a:cubicBezTo>
                    <a:pt x="2754" y="288"/>
                    <a:pt x="2751" y="288"/>
                    <a:pt x="2751" y="291"/>
                  </a:cubicBezTo>
                  <a:cubicBezTo>
                    <a:pt x="2718" y="291"/>
                    <a:pt x="2687" y="291"/>
                    <a:pt x="2654" y="291"/>
                  </a:cubicBezTo>
                  <a:lnTo>
                    <a:pt x="2654" y="291"/>
                  </a:lnTo>
                  <a:cubicBezTo>
                    <a:pt x="2614" y="281"/>
                    <a:pt x="2573" y="285"/>
                    <a:pt x="2536" y="285"/>
                  </a:cubicBezTo>
                  <a:lnTo>
                    <a:pt x="2536" y="285"/>
                  </a:lnTo>
                  <a:lnTo>
                    <a:pt x="2536" y="285"/>
                  </a:lnTo>
                  <a:cubicBezTo>
                    <a:pt x="2483" y="281"/>
                    <a:pt x="2432" y="278"/>
                    <a:pt x="2379" y="275"/>
                  </a:cubicBezTo>
                  <a:cubicBezTo>
                    <a:pt x="2382" y="275"/>
                    <a:pt x="2382" y="275"/>
                    <a:pt x="2382" y="275"/>
                  </a:cubicBezTo>
                  <a:cubicBezTo>
                    <a:pt x="2375" y="275"/>
                    <a:pt x="2372" y="275"/>
                    <a:pt x="2368" y="278"/>
                  </a:cubicBezTo>
                  <a:lnTo>
                    <a:pt x="2372" y="278"/>
                  </a:lnTo>
                  <a:lnTo>
                    <a:pt x="2372" y="278"/>
                  </a:lnTo>
                  <a:cubicBezTo>
                    <a:pt x="2368" y="278"/>
                    <a:pt x="2368" y="278"/>
                    <a:pt x="2368" y="278"/>
                  </a:cubicBezTo>
                  <a:cubicBezTo>
                    <a:pt x="2362" y="275"/>
                    <a:pt x="2358" y="275"/>
                    <a:pt x="2355" y="275"/>
                  </a:cubicBezTo>
                  <a:cubicBezTo>
                    <a:pt x="2352" y="275"/>
                    <a:pt x="2345" y="275"/>
                    <a:pt x="2342" y="275"/>
                  </a:cubicBezTo>
                  <a:cubicBezTo>
                    <a:pt x="2342" y="275"/>
                    <a:pt x="2345" y="278"/>
                    <a:pt x="2348" y="278"/>
                  </a:cubicBezTo>
                  <a:cubicBezTo>
                    <a:pt x="2345" y="278"/>
                    <a:pt x="2345" y="278"/>
                    <a:pt x="2345" y="278"/>
                  </a:cubicBezTo>
                  <a:cubicBezTo>
                    <a:pt x="2342" y="278"/>
                    <a:pt x="2342" y="275"/>
                    <a:pt x="2342" y="275"/>
                  </a:cubicBezTo>
                  <a:cubicBezTo>
                    <a:pt x="2338" y="275"/>
                    <a:pt x="2332" y="275"/>
                    <a:pt x="2328" y="275"/>
                  </a:cubicBezTo>
                  <a:cubicBezTo>
                    <a:pt x="2325" y="275"/>
                    <a:pt x="2322" y="275"/>
                    <a:pt x="2315" y="275"/>
                  </a:cubicBezTo>
                  <a:cubicBezTo>
                    <a:pt x="2318" y="278"/>
                    <a:pt x="2318" y="278"/>
                    <a:pt x="2322" y="278"/>
                  </a:cubicBezTo>
                  <a:lnTo>
                    <a:pt x="2322" y="278"/>
                  </a:lnTo>
                  <a:cubicBezTo>
                    <a:pt x="2318" y="278"/>
                    <a:pt x="2315" y="278"/>
                    <a:pt x="2315" y="275"/>
                  </a:cubicBezTo>
                  <a:cubicBezTo>
                    <a:pt x="2311" y="275"/>
                    <a:pt x="2308" y="275"/>
                    <a:pt x="2301" y="278"/>
                  </a:cubicBezTo>
                  <a:lnTo>
                    <a:pt x="2301" y="278"/>
                  </a:lnTo>
                  <a:cubicBezTo>
                    <a:pt x="2271" y="275"/>
                    <a:pt x="2244" y="275"/>
                    <a:pt x="2214" y="275"/>
                  </a:cubicBezTo>
                  <a:cubicBezTo>
                    <a:pt x="2174" y="275"/>
                    <a:pt x="2137" y="275"/>
                    <a:pt x="2097" y="275"/>
                  </a:cubicBezTo>
                  <a:cubicBezTo>
                    <a:pt x="2090" y="281"/>
                    <a:pt x="2090" y="288"/>
                    <a:pt x="2097" y="291"/>
                  </a:cubicBezTo>
                  <a:cubicBezTo>
                    <a:pt x="2103" y="295"/>
                    <a:pt x="2113" y="295"/>
                    <a:pt x="2123" y="295"/>
                  </a:cubicBezTo>
                  <a:lnTo>
                    <a:pt x="2123" y="295"/>
                  </a:lnTo>
                  <a:cubicBezTo>
                    <a:pt x="2127" y="295"/>
                    <a:pt x="2130" y="295"/>
                    <a:pt x="2137" y="295"/>
                  </a:cubicBezTo>
                  <a:cubicBezTo>
                    <a:pt x="2160" y="298"/>
                    <a:pt x="2187" y="298"/>
                    <a:pt x="2214" y="291"/>
                  </a:cubicBezTo>
                  <a:lnTo>
                    <a:pt x="2214" y="291"/>
                  </a:lnTo>
                  <a:lnTo>
                    <a:pt x="2214" y="291"/>
                  </a:lnTo>
                  <a:cubicBezTo>
                    <a:pt x="2221" y="291"/>
                    <a:pt x="2231" y="291"/>
                    <a:pt x="2237" y="295"/>
                  </a:cubicBezTo>
                  <a:lnTo>
                    <a:pt x="2237" y="291"/>
                  </a:lnTo>
                  <a:cubicBezTo>
                    <a:pt x="2237" y="295"/>
                    <a:pt x="2237" y="295"/>
                    <a:pt x="2237" y="295"/>
                  </a:cubicBezTo>
                  <a:cubicBezTo>
                    <a:pt x="2325" y="298"/>
                    <a:pt x="2409" y="301"/>
                    <a:pt x="2493" y="305"/>
                  </a:cubicBezTo>
                  <a:lnTo>
                    <a:pt x="2493" y="305"/>
                  </a:lnTo>
                  <a:cubicBezTo>
                    <a:pt x="2503" y="305"/>
                    <a:pt x="2513" y="308"/>
                    <a:pt x="2523" y="311"/>
                  </a:cubicBezTo>
                  <a:cubicBezTo>
                    <a:pt x="2556" y="311"/>
                    <a:pt x="2590" y="311"/>
                    <a:pt x="2627" y="311"/>
                  </a:cubicBezTo>
                  <a:cubicBezTo>
                    <a:pt x="2630" y="311"/>
                    <a:pt x="2633" y="311"/>
                    <a:pt x="2637" y="311"/>
                  </a:cubicBezTo>
                  <a:cubicBezTo>
                    <a:pt x="2647" y="311"/>
                    <a:pt x="2657" y="311"/>
                    <a:pt x="2664" y="311"/>
                  </a:cubicBezTo>
                  <a:lnTo>
                    <a:pt x="2664" y="311"/>
                  </a:lnTo>
                  <a:cubicBezTo>
                    <a:pt x="2697" y="318"/>
                    <a:pt x="2728" y="318"/>
                    <a:pt x="2761" y="315"/>
                  </a:cubicBezTo>
                  <a:cubicBezTo>
                    <a:pt x="2758" y="318"/>
                    <a:pt x="2758" y="322"/>
                    <a:pt x="2758" y="325"/>
                  </a:cubicBezTo>
                  <a:cubicBezTo>
                    <a:pt x="2758" y="328"/>
                    <a:pt x="2758" y="332"/>
                    <a:pt x="2761" y="335"/>
                  </a:cubicBezTo>
                  <a:lnTo>
                    <a:pt x="2761" y="338"/>
                  </a:lnTo>
                  <a:cubicBezTo>
                    <a:pt x="2738" y="332"/>
                    <a:pt x="2718" y="332"/>
                    <a:pt x="2694" y="338"/>
                  </a:cubicBezTo>
                  <a:cubicBezTo>
                    <a:pt x="2694" y="335"/>
                    <a:pt x="2694" y="332"/>
                    <a:pt x="2687" y="332"/>
                  </a:cubicBezTo>
                  <a:cubicBezTo>
                    <a:pt x="2667" y="332"/>
                    <a:pt x="2647" y="332"/>
                    <a:pt x="2627" y="332"/>
                  </a:cubicBezTo>
                  <a:lnTo>
                    <a:pt x="2627" y="332"/>
                  </a:lnTo>
                  <a:lnTo>
                    <a:pt x="2627" y="332"/>
                  </a:lnTo>
                  <a:cubicBezTo>
                    <a:pt x="2614" y="332"/>
                    <a:pt x="2600" y="332"/>
                    <a:pt x="2586" y="332"/>
                  </a:cubicBezTo>
                  <a:cubicBezTo>
                    <a:pt x="2583" y="332"/>
                    <a:pt x="2576" y="332"/>
                    <a:pt x="2573" y="332"/>
                  </a:cubicBezTo>
                  <a:lnTo>
                    <a:pt x="2573" y="332"/>
                  </a:lnTo>
                  <a:lnTo>
                    <a:pt x="2573" y="332"/>
                  </a:lnTo>
                  <a:cubicBezTo>
                    <a:pt x="2556" y="332"/>
                    <a:pt x="2540" y="328"/>
                    <a:pt x="2523" y="328"/>
                  </a:cubicBezTo>
                  <a:cubicBezTo>
                    <a:pt x="2506" y="328"/>
                    <a:pt x="2489" y="332"/>
                    <a:pt x="2469" y="332"/>
                  </a:cubicBezTo>
                  <a:cubicBezTo>
                    <a:pt x="2466" y="335"/>
                    <a:pt x="2462" y="338"/>
                    <a:pt x="2456" y="338"/>
                  </a:cubicBezTo>
                  <a:lnTo>
                    <a:pt x="2456" y="338"/>
                  </a:lnTo>
                  <a:cubicBezTo>
                    <a:pt x="2432" y="342"/>
                    <a:pt x="2402" y="332"/>
                    <a:pt x="2382" y="348"/>
                  </a:cubicBezTo>
                  <a:cubicBezTo>
                    <a:pt x="2405" y="358"/>
                    <a:pt x="2432" y="355"/>
                    <a:pt x="2459" y="348"/>
                  </a:cubicBezTo>
                  <a:cubicBezTo>
                    <a:pt x="2476" y="348"/>
                    <a:pt x="2493" y="348"/>
                    <a:pt x="2509" y="348"/>
                  </a:cubicBezTo>
                  <a:lnTo>
                    <a:pt x="2509" y="348"/>
                  </a:lnTo>
                  <a:cubicBezTo>
                    <a:pt x="2566" y="352"/>
                    <a:pt x="2620" y="358"/>
                    <a:pt x="2677" y="355"/>
                  </a:cubicBezTo>
                  <a:lnTo>
                    <a:pt x="2677" y="355"/>
                  </a:lnTo>
                  <a:lnTo>
                    <a:pt x="2677" y="355"/>
                  </a:lnTo>
                  <a:cubicBezTo>
                    <a:pt x="2707" y="362"/>
                    <a:pt x="2738" y="358"/>
                    <a:pt x="2765" y="358"/>
                  </a:cubicBezTo>
                  <a:lnTo>
                    <a:pt x="2765" y="358"/>
                  </a:lnTo>
                  <a:cubicBezTo>
                    <a:pt x="2768" y="362"/>
                    <a:pt x="2775" y="369"/>
                    <a:pt x="2778" y="375"/>
                  </a:cubicBezTo>
                  <a:lnTo>
                    <a:pt x="2778" y="375"/>
                  </a:lnTo>
                  <a:cubicBezTo>
                    <a:pt x="2775" y="375"/>
                    <a:pt x="2771" y="375"/>
                    <a:pt x="2768" y="375"/>
                  </a:cubicBezTo>
                  <a:cubicBezTo>
                    <a:pt x="2724" y="379"/>
                    <a:pt x="2681" y="382"/>
                    <a:pt x="2637" y="385"/>
                  </a:cubicBezTo>
                  <a:cubicBezTo>
                    <a:pt x="2630" y="392"/>
                    <a:pt x="2630" y="395"/>
                    <a:pt x="2640" y="402"/>
                  </a:cubicBezTo>
                  <a:cubicBezTo>
                    <a:pt x="2684" y="402"/>
                    <a:pt x="2731" y="405"/>
                    <a:pt x="2778" y="405"/>
                  </a:cubicBezTo>
                  <a:cubicBezTo>
                    <a:pt x="2781" y="415"/>
                    <a:pt x="2781" y="426"/>
                    <a:pt x="2778" y="439"/>
                  </a:cubicBezTo>
                  <a:cubicBezTo>
                    <a:pt x="2781" y="439"/>
                    <a:pt x="2781" y="439"/>
                    <a:pt x="2785" y="443"/>
                  </a:cubicBezTo>
                  <a:cubicBezTo>
                    <a:pt x="2781" y="443"/>
                    <a:pt x="2781" y="443"/>
                    <a:pt x="2781" y="443"/>
                  </a:cubicBezTo>
                  <a:lnTo>
                    <a:pt x="2781" y="443"/>
                  </a:lnTo>
                  <a:cubicBezTo>
                    <a:pt x="2778" y="439"/>
                    <a:pt x="2778" y="439"/>
                    <a:pt x="2778" y="439"/>
                  </a:cubicBezTo>
                  <a:cubicBezTo>
                    <a:pt x="2768" y="439"/>
                    <a:pt x="2754" y="439"/>
                    <a:pt x="2741" y="443"/>
                  </a:cubicBezTo>
                  <a:lnTo>
                    <a:pt x="2741" y="443"/>
                  </a:lnTo>
                  <a:lnTo>
                    <a:pt x="2741" y="443"/>
                  </a:lnTo>
                  <a:cubicBezTo>
                    <a:pt x="2671" y="433"/>
                    <a:pt x="2600" y="446"/>
                    <a:pt x="2529" y="453"/>
                  </a:cubicBezTo>
                  <a:cubicBezTo>
                    <a:pt x="2610" y="463"/>
                    <a:pt x="2687" y="456"/>
                    <a:pt x="2768" y="459"/>
                  </a:cubicBezTo>
                  <a:cubicBezTo>
                    <a:pt x="2765" y="459"/>
                    <a:pt x="2765" y="456"/>
                    <a:pt x="2761" y="456"/>
                  </a:cubicBezTo>
                  <a:cubicBezTo>
                    <a:pt x="2765" y="456"/>
                    <a:pt x="2768" y="456"/>
                    <a:pt x="2768" y="459"/>
                  </a:cubicBezTo>
                  <a:cubicBezTo>
                    <a:pt x="2775" y="473"/>
                    <a:pt x="2771" y="486"/>
                    <a:pt x="2754" y="496"/>
                  </a:cubicBezTo>
                  <a:lnTo>
                    <a:pt x="2754" y="496"/>
                  </a:lnTo>
                  <a:lnTo>
                    <a:pt x="2754" y="496"/>
                  </a:lnTo>
                  <a:cubicBezTo>
                    <a:pt x="2714" y="490"/>
                    <a:pt x="2677" y="500"/>
                    <a:pt x="2637" y="503"/>
                  </a:cubicBezTo>
                  <a:cubicBezTo>
                    <a:pt x="2633" y="503"/>
                    <a:pt x="2630" y="503"/>
                    <a:pt x="2627" y="503"/>
                  </a:cubicBezTo>
                  <a:lnTo>
                    <a:pt x="2627" y="503"/>
                  </a:lnTo>
                  <a:cubicBezTo>
                    <a:pt x="2586" y="503"/>
                    <a:pt x="2546" y="496"/>
                    <a:pt x="2509" y="503"/>
                  </a:cubicBezTo>
                  <a:lnTo>
                    <a:pt x="2509" y="503"/>
                  </a:lnTo>
                  <a:cubicBezTo>
                    <a:pt x="2493" y="496"/>
                    <a:pt x="2476" y="493"/>
                    <a:pt x="2459" y="496"/>
                  </a:cubicBezTo>
                  <a:cubicBezTo>
                    <a:pt x="2459" y="503"/>
                    <a:pt x="2459" y="506"/>
                    <a:pt x="2459" y="513"/>
                  </a:cubicBezTo>
                  <a:cubicBezTo>
                    <a:pt x="2466" y="516"/>
                    <a:pt x="2472" y="520"/>
                    <a:pt x="2479" y="520"/>
                  </a:cubicBezTo>
                  <a:cubicBezTo>
                    <a:pt x="2466" y="520"/>
                    <a:pt x="2456" y="520"/>
                    <a:pt x="2446" y="520"/>
                  </a:cubicBezTo>
                  <a:cubicBezTo>
                    <a:pt x="2432" y="520"/>
                    <a:pt x="2419" y="523"/>
                    <a:pt x="2409" y="526"/>
                  </a:cubicBezTo>
                  <a:cubicBezTo>
                    <a:pt x="2405" y="530"/>
                    <a:pt x="2402" y="530"/>
                    <a:pt x="2399" y="533"/>
                  </a:cubicBezTo>
                  <a:cubicBezTo>
                    <a:pt x="2395" y="533"/>
                    <a:pt x="2395" y="533"/>
                    <a:pt x="2392" y="533"/>
                  </a:cubicBezTo>
                  <a:cubicBezTo>
                    <a:pt x="2375" y="533"/>
                    <a:pt x="2358" y="533"/>
                    <a:pt x="2342" y="533"/>
                  </a:cubicBezTo>
                  <a:lnTo>
                    <a:pt x="2342" y="533"/>
                  </a:lnTo>
                  <a:lnTo>
                    <a:pt x="2342" y="533"/>
                  </a:lnTo>
                  <a:cubicBezTo>
                    <a:pt x="2338" y="533"/>
                    <a:pt x="2332" y="533"/>
                    <a:pt x="2328" y="533"/>
                  </a:cubicBezTo>
                  <a:lnTo>
                    <a:pt x="2328" y="533"/>
                  </a:lnTo>
                  <a:lnTo>
                    <a:pt x="2328" y="533"/>
                  </a:lnTo>
                  <a:cubicBezTo>
                    <a:pt x="2298" y="530"/>
                    <a:pt x="2268" y="536"/>
                    <a:pt x="2237" y="543"/>
                  </a:cubicBezTo>
                  <a:cubicBezTo>
                    <a:pt x="2194" y="536"/>
                    <a:pt x="2154" y="547"/>
                    <a:pt x="2110" y="543"/>
                  </a:cubicBezTo>
                  <a:lnTo>
                    <a:pt x="2110" y="543"/>
                  </a:lnTo>
                  <a:lnTo>
                    <a:pt x="2110" y="543"/>
                  </a:lnTo>
                  <a:cubicBezTo>
                    <a:pt x="2086" y="550"/>
                    <a:pt x="2063" y="536"/>
                    <a:pt x="2036" y="553"/>
                  </a:cubicBezTo>
                  <a:cubicBezTo>
                    <a:pt x="2063" y="567"/>
                    <a:pt x="2086" y="557"/>
                    <a:pt x="2110" y="560"/>
                  </a:cubicBezTo>
                  <a:cubicBezTo>
                    <a:pt x="2174" y="560"/>
                    <a:pt x="2237" y="560"/>
                    <a:pt x="2301" y="560"/>
                  </a:cubicBezTo>
                  <a:cubicBezTo>
                    <a:pt x="2308" y="560"/>
                    <a:pt x="2318" y="553"/>
                    <a:pt x="2328" y="553"/>
                  </a:cubicBezTo>
                  <a:lnTo>
                    <a:pt x="2328" y="553"/>
                  </a:lnTo>
                  <a:cubicBezTo>
                    <a:pt x="2332" y="553"/>
                    <a:pt x="2335" y="553"/>
                    <a:pt x="2338" y="553"/>
                  </a:cubicBezTo>
                  <a:lnTo>
                    <a:pt x="2338" y="553"/>
                  </a:lnTo>
                  <a:cubicBezTo>
                    <a:pt x="2368" y="560"/>
                    <a:pt x="2402" y="563"/>
                    <a:pt x="2432" y="550"/>
                  </a:cubicBez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cubicBezTo>
                    <a:pt x="2442" y="550"/>
                    <a:pt x="2449" y="550"/>
                    <a:pt x="2459" y="550"/>
                  </a:cubicBezTo>
                  <a:lnTo>
                    <a:pt x="2459" y="550"/>
                  </a:lnTo>
                  <a:cubicBezTo>
                    <a:pt x="2536" y="557"/>
                    <a:pt x="2614" y="550"/>
                    <a:pt x="2691" y="550"/>
                  </a:cubicBezTo>
                  <a:cubicBezTo>
                    <a:pt x="2694" y="550"/>
                    <a:pt x="2697" y="550"/>
                    <a:pt x="2704" y="550"/>
                  </a:cubicBezTo>
                  <a:cubicBezTo>
                    <a:pt x="2754" y="550"/>
                    <a:pt x="2754" y="550"/>
                    <a:pt x="2738" y="587"/>
                  </a:cubicBezTo>
                  <a:lnTo>
                    <a:pt x="2738" y="587"/>
                  </a:lnTo>
                  <a:cubicBezTo>
                    <a:pt x="2691" y="600"/>
                    <a:pt x="2637" y="594"/>
                    <a:pt x="2586" y="597"/>
                  </a:cubicBezTo>
                  <a:lnTo>
                    <a:pt x="2586" y="597"/>
                  </a:lnTo>
                  <a:cubicBezTo>
                    <a:pt x="2553" y="600"/>
                    <a:pt x="2516" y="587"/>
                    <a:pt x="2483" y="604"/>
                  </a:cubicBezTo>
                  <a:lnTo>
                    <a:pt x="2483" y="604"/>
                  </a:lnTo>
                  <a:cubicBezTo>
                    <a:pt x="2456" y="597"/>
                    <a:pt x="2429" y="594"/>
                    <a:pt x="2405" y="604"/>
                  </a:cubicBezTo>
                  <a:lnTo>
                    <a:pt x="2405" y="604"/>
                  </a:lnTo>
                  <a:lnTo>
                    <a:pt x="2405" y="604"/>
                  </a:lnTo>
                  <a:cubicBezTo>
                    <a:pt x="2389" y="604"/>
                    <a:pt x="2372" y="600"/>
                    <a:pt x="2355" y="604"/>
                  </a:cubicBezTo>
                  <a:cubicBezTo>
                    <a:pt x="2298" y="607"/>
                    <a:pt x="2244" y="607"/>
                    <a:pt x="2187" y="607"/>
                  </a:cubicBezTo>
                  <a:cubicBezTo>
                    <a:pt x="2174" y="607"/>
                    <a:pt x="2160" y="607"/>
                    <a:pt x="2147" y="607"/>
                  </a:cubicBezTo>
                  <a:cubicBezTo>
                    <a:pt x="2133" y="604"/>
                    <a:pt x="2123" y="604"/>
                    <a:pt x="2110" y="607"/>
                  </a:cubicBezTo>
                  <a:cubicBezTo>
                    <a:pt x="2050" y="604"/>
                    <a:pt x="1989" y="610"/>
                    <a:pt x="1929" y="617"/>
                  </a:cubicBezTo>
                  <a:cubicBezTo>
                    <a:pt x="1922" y="620"/>
                    <a:pt x="1922" y="627"/>
                    <a:pt x="1929" y="634"/>
                  </a:cubicBezTo>
                  <a:cubicBezTo>
                    <a:pt x="1996" y="634"/>
                    <a:pt x="2066" y="634"/>
                    <a:pt x="2133" y="630"/>
                  </a:cubicBezTo>
                  <a:cubicBezTo>
                    <a:pt x="2154" y="630"/>
                    <a:pt x="2174" y="634"/>
                    <a:pt x="2190" y="627"/>
                  </a:cubicBezTo>
                  <a:lnTo>
                    <a:pt x="2190" y="627"/>
                  </a:lnTo>
                  <a:lnTo>
                    <a:pt x="2190" y="627"/>
                  </a:lnTo>
                  <a:cubicBezTo>
                    <a:pt x="2227" y="627"/>
                    <a:pt x="2264" y="630"/>
                    <a:pt x="2301" y="634"/>
                  </a:cubicBezTo>
                  <a:cubicBezTo>
                    <a:pt x="2338" y="617"/>
                    <a:pt x="2379" y="647"/>
                    <a:pt x="2415" y="627"/>
                  </a:cubicBezTo>
                  <a:cubicBezTo>
                    <a:pt x="2415" y="624"/>
                    <a:pt x="2412" y="620"/>
                    <a:pt x="2409" y="617"/>
                  </a:cubicBezTo>
                  <a:cubicBezTo>
                    <a:pt x="2412" y="620"/>
                    <a:pt x="2415" y="620"/>
                    <a:pt x="2419" y="624"/>
                  </a:cubicBezTo>
                  <a:cubicBezTo>
                    <a:pt x="2422" y="624"/>
                    <a:pt x="2425" y="624"/>
                    <a:pt x="2432" y="624"/>
                  </a:cubicBezTo>
                  <a:cubicBezTo>
                    <a:pt x="2483" y="624"/>
                    <a:pt x="2536" y="624"/>
                    <a:pt x="2586" y="624"/>
                  </a:cubicBezTo>
                  <a:cubicBezTo>
                    <a:pt x="2597" y="624"/>
                    <a:pt x="2607" y="624"/>
                    <a:pt x="2617" y="617"/>
                  </a:cubicBezTo>
                  <a:lnTo>
                    <a:pt x="2617" y="617"/>
                  </a:lnTo>
                  <a:cubicBezTo>
                    <a:pt x="2627" y="617"/>
                    <a:pt x="2640" y="614"/>
                    <a:pt x="2650" y="614"/>
                  </a:cubicBezTo>
                  <a:cubicBezTo>
                    <a:pt x="2664" y="617"/>
                    <a:pt x="2677" y="617"/>
                    <a:pt x="2687" y="614"/>
                  </a:cubicBezTo>
                  <a:cubicBezTo>
                    <a:pt x="2701" y="617"/>
                    <a:pt x="2714" y="607"/>
                    <a:pt x="2731" y="614"/>
                  </a:cubicBezTo>
                  <a:cubicBezTo>
                    <a:pt x="2758" y="627"/>
                    <a:pt x="2765" y="614"/>
                    <a:pt x="2768" y="597"/>
                  </a:cubicBezTo>
                  <a:lnTo>
                    <a:pt x="2768" y="597"/>
                  </a:lnTo>
                  <a:cubicBezTo>
                    <a:pt x="2781" y="580"/>
                    <a:pt x="2795" y="567"/>
                    <a:pt x="2808" y="550"/>
                  </a:cubicBezTo>
                  <a:cubicBezTo>
                    <a:pt x="2818" y="540"/>
                    <a:pt x="2805" y="523"/>
                    <a:pt x="2818" y="513"/>
                  </a:cubicBezTo>
                  <a:cubicBezTo>
                    <a:pt x="2822" y="516"/>
                    <a:pt x="2822" y="516"/>
                    <a:pt x="2822" y="516"/>
                  </a:cubicBezTo>
                  <a:cubicBezTo>
                    <a:pt x="2832" y="503"/>
                    <a:pt x="2835" y="493"/>
                    <a:pt x="2825" y="483"/>
                  </a:cubicBezTo>
                  <a:cubicBezTo>
                    <a:pt x="2825" y="479"/>
                    <a:pt x="2825" y="476"/>
                    <a:pt x="2825" y="476"/>
                  </a:cubicBezTo>
                  <a:lnTo>
                    <a:pt x="2825" y="473"/>
                  </a:lnTo>
                  <a:cubicBezTo>
                    <a:pt x="2828" y="469"/>
                    <a:pt x="2832" y="466"/>
                    <a:pt x="2832" y="459"/>
                  </a:cubicBezTo>
                  <a:lnTo>
                    <a:pt x="2832" y="459"/>
                  </a:lnTo>
                  <a:lnTo>
                    <a:pt x="2832" y="459"/>
                  </a:lnTo>
                  <a:cubicBezTo>
                    <a:pt x="2835" y="459"/>
                    <a:pt x="2835" y="456"/>
                    <a:pt x="2835" y="456"/>
                  </a:cubicBezTo>
                  <a:lnTo>
                    <a:pt x="2835" y="456"/>
                  </a:lnTo>
                  <a:cubicBezTo>
                    <a:pt x="2838" y="486"/>
                    <a:pt x="2838" y="513"/>
                    <a:pt x="2832" y="543"/>
                  </a:cubicBezTo>
                  <a:cubicBezTo>
                    <a:pt x="2828" y="573"/>
                    <a:pt x="2808" y="604"/>
                    <a:pt x="2791" y="634"/>
                  </a:cubicBezTo>
                  <a:lnTo>
                    <a:pt x="2791" y="634"/>
                  </a:lnTo>
                  <a:cubicBezTo>
                    <a:pt x="2781" y="640"/>
                    <a:pt x="2768" y="647"/>
                    <a:pt x="2754" y="654"/>
                  </a:cubicBezTo>
                  <a:cubicBezTo>
                    <a:pt x="2761" y="661"/>
                    <a:pt x="2771" y="661"/>
                    <a:pt x="2781" y="661"/>
                  </a:cubicBezTo>
                  <a:cubicBezTo>
                    <a:pt x="2791" y="657"/>
                    <a:pt x="2801" y="651"/>
                    <a:pt x="2808" y="644"/>
                  </a:cubicBezTo>
                  <a:lnTo>
                    <a:pt x="2808" y="644"/>
                  </a:lnTo>
                  <a:cubicBezTo>
                    <a:pt x="2855" y="594"/>
                    <a:pt x="2882" y="540"/>
                    <a:pt x="2885" y="479"/>
                  </a:cubicBezTo>
                  <a:lnTo>
                    <a:pt x="2885" y="479"/>
                  </a:lnTo>
                  <a:cubicBezTo>
                    <a:pt x="2899" y="433"/>
                    <a:pt x="2905" y="385"/>
                    <a:pt x="2885" y="338"/>
                  </a:cubicBezTo>
                  <a:lnTo>
                    <a:pt x="2885" y="338"/>
                  </a:lnTo>
                  <a:lnTo>
                    <a:pt x="2885" y="338"/>
                  </a:lnTo>
                  <a:cubicBezTo>
                    <a:pt x="2885" y="325"/>
                    <a:pt x="2885" y="311"/>
                    <a:pt x="2872" y="301"/>
                  </a:cubicBezTo>
                  <a:cubicBezTo>
                    <a:pt x="2868" y="265"/>
                    <a:pt x="2875" y="231"/>
                    <a:pt x="2845" y="201"/>
                  </a:cubicBezTo>
                  <a:lnTo>
                    <a:pt x="2845" y="201"/>
                  </a:lnTo>
                  <a:cubicBezTo>
                    <a:pt x="2845" y="197"/>
                    <a:pt x="2845" y="194"/>
                    <a:pt x="2845" y="191"/>
                  </a:cubicBezTo>
                  <a:lnTo>
                    <a:pt x="2845" y="191"/>
                  </a:lnTo>
                  <a:cubicBezTo>
                    <a:pt x="2848" y="167"/>
                    <a:pt x="2845" y="144"/>
                    <a:pt x="2822" y="127"/>
                  </a:cubicBezTo>
                  <a:cubicBezTo>
                    <a:pt x="2822" y="124"/>
                    <a:pt x="2818" y="120"/>
                    <a:pt x="2818" y="120"/>
                  </a:cubicBezTo>
                  <a:lnTo>
                    <a:pt x="2818" y="120"/>
                  </a:lnTo>
                  <a:lnTo>
                    <a:pt x="2818" y="120"/>
                  </a:lnTo>
                  <a:cubicBezTo>
                    <a:pt x="2822" y="110"/>
                    <a:pt x="2815" y="104"/>
                    <a:pt x="2805" y="100"/>
                  </a:cubicBezTo>
                  <a:cubicBezTo>
                    <a:pt x="2801" y="97"/>
                    <a:pt x="2798" y="93"/>
                    <a:pt x="2795" y="90"/>
                  </a:cubicBezTo>
                  <a:lnTo>
                    <a:pt x="2795" y="90"/>
                  </a:lnTo>
                  <a:lnTo>
                    <a:pt x="2795" y="90"/>
                  </a:lnTo>
                  <a:cubicBezTo>
                    <a:pt x="2795" y="87"/>
                    <a:pt x="2795" y="83"/>
                    <a:pt x="2791" y="83"/>
                  </a:cubicBezTo>
                  <a:lnTo>
                    <a:pt x="2791" y="83"/>
                  </a:lnTo>
                  <a:lnTo>
                    <a:pt x="2791" y="83"/>
                  </a:lnTo>
                  <a:cubicBezTo>
                    <a:pt x="2785" y="76"/>
                    <a:pt x="2781" y="70"/>
                    <a:pt x="2778" y="63"/>
                  </a:cubicBezTo>
                  <a:lnTo>
                    <a:pt x="2778" y="63"/>
                  </a:lnTo>
                  <a:cubicBezTo>
                    <a:pt x="2768" y="53"/>
                    <a:pt x="2758" y="40"/>
                    <a:pt x="2751" y="26"/>
                  </a:cubicBezTo>
                  <a:cubicBezTo>
                    <a:pt x="2741" y="23"/>
                    <a:pt x="2734" y="16"/>
                    <a:pt x="2728" y="13"/>
                  </a:cubicBezTo>
                  <a:cubicBezTo>
                    <a:pt x="2691" y="-7"/>
                    <a:pt x="2681" y="-4"/>
                    <a:pt x="2650" y="26"/>
                  </a:cubicBezTo>
                  <a:cubicBezTo>
                    <a:pt x="2630" y="43"/>
                    <a:pt x="2600" y="50"/>
                    <a:pt x="2576" y="63"/>
                  </a:cubicBezTo>
                  <a:lnTo>
                    <a:pt x="2576" y="63"/>
                  </a:lnTo>
                  <a:lnTo>
                    <a:pt x="2576" y="63"/>
                  </a:lnTo>
                  <a:cubicBezTo>
                    <a:pt x="2570" y="60"/>
                    <a:pt x="2566" y="56"/>
                    <a:pt x="2560" y="56"/>
                  </a:cubicBezTo>
                  <a:cubicBezTo>
                    <a:pt x="2543" y="46"/>
                    <a:pt x="2526" y="43"/>
                    <a:pt x="2506" y="43"/>
                  </a:cubicBezTo>
                  <a:cubicBezTo>
                    <a:pt x="2422" y="50"/>
                    <a:pt x="2338" y="56"/>
                    <a:pt x="2254" y="56"/>
                  </a:cubicBezTo>
                  <a:cubicBezTo>
                    <a:pt x="2244" y="56"/>
                    <a:pt x="2234" y="60"/>
                    <a:pt x="2224" y="63"/>
                  </a:cubicBezTo>
                  <a:lnTo>
                    <a:pt x="2224" y="63"/>
                  </a:lnTo>
                  <a:lnTo>
                    <a:pt x="2224" y="63"/>
                  </a:lnTo>
                  <a:cubicBezTo>
                    <a:pt x="2217" y="63"/>
                    <a:pt x="2207" y="63"/>
                    <a:pt x="2201" y="63"/>
                  </a:cubicBezTo>
                  <a:cubicBezTo>
                    <a:pt x="2147" y="63"/>
                    <a:pt x="2097" y="60"/>
                    <a:pt x="2046" y="63"/>
                  </a:cubicBezTo>
                  <a:cubicBezTo>
                    <a:pt x="2043" y="63"/>
                    <a:pt x="2043" y="63"/>
                    <a:pt x="2043" y="66"/>
                  </a:cubicBezTo>
                  <a:cubicBezTo>
                    <a:pt x="2043" y="63"/>
                    <a:pt x="2043" y="63"/>
                    <a:pt x="2046" y="63"/>
                  </a:cubicBezTo>
                  <a:cubicBezTo>
                    <a:pt x="2023" y="60"/>
                    <a:pt x="2003" y="60"/>
                    <a:pt x="1979" y="63"/>
                  </a:cubicBezTo>
                  <a:cubicBezTo>
                    <a:pt x="1922" y="63"/>
                    <a:pt x="1865" y="60"/>
                    <a:pt x="1811" y="70"/>
                  </a:cubicBezTo>
                  <a:lnTo>
                    <a:pt x="1811" y="70"/>
                  </a:lnTo>
                  <a:lnTo>
                    <a:pt x="1811" y="70"/>
                  </a:lnTo>
                  <a:cubicBezTo>
                    <a:pt x="1804" y="70"/>
                    <a:pt x="1801" y="70"/>
                    <a:pt x="1798" y="73"/>
                  </a:cubicBezTo>
                  <a:cubicBezTo>
                    <a:pt x="1697" y="70"/>
                    <a:pt x="1593" y="66"/>
                    <a:pt x="1490" y="83"/>
                  </a:cubicBezTo>
                  <a:cubicBezTo>
                    <a:pt x="1487" y="83"/>
                    <a:pt x="1483" y="83"/>
                    <a:pt x="1477" y="83"/>
                  </a:cubicBezTo>
                  <a:cubicBezTo>
                    <a:pt x="1443" y="83"/>
                    <a:pt x="1406" y="80"/>
                    <a:pt x="1373" y="90"/>
                  </a:cubicBezTo>
                  <a:cubicBezTo>
                    <a:pt x="1272" y="87"/>
                    <a:pt x="1174" y="93"/>
                    <a:pt x="1077" y="100"/>
                  </a:cubicBezTo>
                  <a:cubicBezTo>
                    <a:pt x="1007" y="100"/>
                    <a:pt x="936" y="97"/>
                    <a:pt x="869" y="107"/>
                  </a:cubicBezTo>
                  <a:lnTo>
                    <a:pt x="869" y="107"/>
                  </a:lnTo>
                  <a:lnTo>
                    <a:pt x="869" y="107"/>
                  </a:lnTo>
                  <a:cubicBezTo>
                    <a:pt x="842" y="104"/>
                    <a:pt x="819" y="107"/>
                    <a:pt x="795" y="110"/>
                  </a:cubicBezTo>
                  <a:cubicBezTo>
                    <a:pt x="755" y="110"/>
                    <a:pt x="718" y="110"/>
                    <a:pt x="684" y="117"/>
                  </a:cubicBezTo>
                  <a:cubicBezTo>
                    <a:pt x="668" y="114"/>
                    <a:pt x="654" y="117"/>
                    <a:pt x="641" y="120"/>
                  </a:cubicBezTo>
                  <a:lnTo>
                    <a:pt x="641" y="120"/>
                  </a:lnTo>
                  <a:lnTo>
                    <a:pt x="641" y="120"/>
                  </a:lnTo>
                  <a:cubicBezTo>
                    <a:pt x="611" y="117"/>
                    <a:pt x="580" y="120"/>
                    <a:pt x="550" y="120"/>
                  </a:cubicBezTo>
                  <a:lnTo>
                    <a:pt x="550" y="120"/>
                  </a:lnTo>
                  <a:cubicBezTo>
                    <a:pt x="473" y="120"/>
                    <a:pt x="399" y="120"/>
                    <a:pt x="325" y="120"/>
                  </a:cubicBezTo>
                  <a:cubicBezTo>
                    <a:pt x="312" y="120"/>
                    <a:pt x="298" y="120"/>
                    <a:pt x="288" y="127"/>
                  </a:cubicBez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cubicBezTo>
                    <a:pt x="285" y="124"/>
                    <a:pt x="282" y="124"/>
                    <a:pt x="282" y="127"/>
                  </a:cubicBezTo>
                  <a:moveTo>
                    <a:pt x="2472" y="211"/>
                  </a:moveTo>
                  <a:lnTo>
                    <a:pt x="2472" y="211"/>
                  </a:lnTo>
                  <a:moveTo>
                    <a:pt x="2664" y="311"/>
                  </a:moveTo>
                  <a:lnTo>
                    <a:pt x="2664" y="311"/>
                  </a:lnTo>
                  <a:moveTo>
                    <a:pt x="2758" y="171"/>
                  </a:moveTo>
                  <a:lnTo>
                    <a:pt x="2758" y="171"/>
                  </a:lnTo>
                  <a:cubicBezTo>
                    <a:pt x="2765" y="174"/>
                    <a:pt x="2758" y="177"/>
                    <a:pt x="2758" y="181"/>
                  </a:cubicBezTo>
                  <a:lnTo>
                    <a:pt x="2754" y="181"/>
                  </a:lnTo>
                  <a:lnTo>
                    <a:pt x="2754" y="177"/>
                  </a:lnTo>
                  <a:cubicBezTo>
                    <a:pt x="2758" y="174"/>
                    <a:pt x="2758" y="174"/>
                    <a:pt x="2758" y="171"/>
                  </a:cubicBezTo>
                  <a:moveTo>
                    <a:pt x="2691" y="100"/>
                  </a:moveTo>
                  <a:lnTo>
                    <a:pt x="2691" y="100"/>
                  </a:lnTo>
                  <a:lnTo>
                    <a:pt x="2694" y="100"/>
                  </a:lnTo>
                  <a:cubicBezTo>
                    <a:pt x="2701" y="100"/>
                    <a:pt x="2707" y="100"/>
                    <a:pt x="2714" y="100"/>
                  </a:cubicBezTo>
                  <a:lnTo>
                    <a:pt x="2714" y="100"/>
                  </a:lnTo>
                  <a:cubicBezTo>
                    <a:pt x="2718" y="104"/>
                    <a:pt x="2718" y="104"/>
                    <a:pt x="2721" y="104"/>
                  </a:cubicBezTo>
                  <a:cubicBezTo>
                    <a:pt x="2711" y="107"/>
                    <a:pt x="2701" y="104"/>
                    <a:pt x="2691" y="100"/>
                  </a:cubicBezTo>
                  <a:moveTo>
                    <a:pt x="2654" y="120"/>
                  </a:moveTo>
                  <a:lnTo>
                    <a:pt x="2654" y="120"/>
                  </a:lnTo>
                  <a:moveTo>
                    <a:pt x="2630" y="244"/>
                  </a:moveTo>
                  <a:lnTo>
                    <a:pt x="2630" y="244"/>
                  </a:lnTo>
                  <a:cubicBezTo>
                    <a:pt x="2630" y="241"/>
                    <a:pt x="2630" y="234"/>
                    <a:pt x="2630" y="231"/>
                  </a:cubicBezTo>
                  <a:cubicBezTo>
                    <a:pt x="2657" y="238"/>
                    <a:pt x="2684" y="244"/>
                    <a:pt x="2711" y="231"/>
                  </a:cubicBezTo>
                  <a:lnTo>
                    <a:pt x="2714" y="231"/>
                  </a:lnTo>
                  <a:cubicBezTo>
                    <a:pt x="2714" y="231"/>
                    <a:pt x="2718" y="231"/>
                    <a:pt x="2721" y="231"/>
                  </a:cubicBezTo>
                  <a:cubicBezTo>
                    <a:pt x="2718" y="234"/>
                    <a:pt x="2718" y="234"/>
                    <a:pt x="2714" y="238"/>
                  </a:cubicBezTo>
                  <a:cubicBezTo>
                    <a:pt x="2707" y="244"/>
                    <a:pt x="2694" y="244"/>
                    <a:pt x="2681" y="241"/>
                  </a:cubicBezTo>
                  <a:cubicBezTo>
                    <a:pt x="2674" y="241"/>
                    <a:pt x="2671" y="241"/>
                    <a:pt x="2664" y="244"/>
                  </a:cubicBezTo>
                  <a:lnTo>
                    <a:pt x="2661" y="244"/>
                  </a:lnTo>
                  <a:cubicBezTo>
                    <a:pt x="2650" y="241"/>
                    <a:pt x="2640" y="241"/>
                    <a:pt x="2630" y="244"/>
                  </a:cubicBezTo>
                  <a:moveTo>
                    <a:pt x="2506" y="516"/>
                  </a:moveTo>
                  <a:lnTo>
                    <a:pt x="2506" y="516"/>
                  </a:lnTo>
                  <a:cubicBezTo>
                    <a:pt x="2513" y="520"/>
                    <a:pt x="2516" y="520"/>
                    <a:pt x="2523" y="520"/>
                  </a:cubicBezTo>
                  <a:cubicBezTo>
                    <a:pt x="2513" y="520"/>
                    <a:pt x="2503" y="520"/>
                    <a:pt x="2489" y="520"/>
                  </a:cubicBezTo>
                  <a:cubicBezTo>
                    <a:pt x="2496" y="520"/>
                    <a:pt x="2503" y="520"/>
                    <a:pt x="2506" y="516"/>
                  </a:cubicBezTo>
                  <a:moveTo>
                    <a:pt x="2694" y="516"/>
                  </a:moveTo>
                  <a:lnTo>
                    <a:pt x="2694" y="516"/>
                  </a:lnTo>
                  <a:lnTo>
                    <a:pt x="2694" y="516"/>
                  </a:lnTo>
                  <a:lnTo>
                    <a:pt x="2697" y="516"/>
                  </a:lnTo>
                  <a:lnTo>
                    <a:pt x="2694" y="516"/>
                  </a:lnTo>
                  <a:moveTo>
                    <a:pt x="2741" y="516"/>
                  </a:moveTo>
                  <a:lnTo>
                    <a:pt x="2741" y="516"/>
                  </a:lnTo>
                  <a:cubicBezTo>
                    <a:pt x="2744" y="513"/>
                    <a:pt x="2744" y="513"/>
                    <a:pt x="2748" y="510"/>
                  </a:cubicBezTo>
                  <a:cubicBezTo>
                    <a:pt x="2751" y="513"/>
                    <a:pt x="2751" y="516"/>
                    <a:pt x="2754" y="520"/>
                  </a:cubicBezTo>
                  <a:cubicBezTo>
                    <a:pt x="2748" y="520"/>
                    <a:pt x="2744" y="516"/>
                    <a:pt x="2741" y="516"/>
                  </a:cubicBezTo>
                  <a:moveTo>
                    <a:pt x="2852" y="395"/>
                  </a:moveTo>
                  <a:lnTo>
                    <a:pt x="2852" y="395"/>
                  </a:lnTo>
                  <a:cubicBezTo>
                    <a:pt x="2852" y="402"/>
                    <a:pt x="2852" y="409"/>
                    <a:pt x="2848" y="415"/>
                  </a:cubicBezTo>
                  <a:cubicBezTo>
                    <a:pt x="2842" y="419"/>
                    <a:pt x="2838" y="426"/>
                    <a:pt x="2832" y="429"/>
                  </a:cubicBezTo>
                  <a:cubicBezTo>
                    <a:pt x="2832" y="422"/>
                    <a:pt x="2832" y="419"/>
                    <a:pt x="2828" y="412"/>
                  </a:cubicBezTo>
                  <a:cubicBezTo>
                    <a:pt x="2832" y="409"/>
                    <a:pt x="2832" y="405"/>
                    <a:pt x="2832" y="402"/>
                  </a:cubicBezTo>
                  <a:lnTo>
                    <a:pt x="2828" y="402"/>
                  </a:lnTo>
                  <a:cubicBezTo>
                    <a:pt x="2832" y="402"/>
                    <a:pt x="2835" y="399"/>
                    <a:pt x="2842" y="399"/>
                  </a:cubicBezTo>
                  <a:cubicBezTo>
                    <a:pt x="2848" y="385"/>
                    <a:pt x="2848" y="369"/>
                    <a:pt x="2848" y="352"/>
                  </a:cubicBezTo>
                  <a:lnTo>
                    <a:pt x="2848" y="348"/>
                  </a:lnTo>
                  <a:cubicBezTo>
                    <a:pt x="2848" y="348"/>
                    <a:pt x="2852" y="348"/>
                    <a:pt x="2855" y="348"/>
                  </a:cubicBezTo>
                  <a:lnTo>
                    <a:pt x="2855" y="348"/>
                  </a:lnTo>
                  <a:cubicBezTo>
                    <a:pt x="2855" y="352"/>
                    <a:pt x="2855" y="355"/>
                    <a:pt x="2858" y="358"/>
                  </a:cubicBezTo>
                  <a:cubicBezTo>
                    <a:pt x="2858" y="358"/>
                    <a:pt x="2855" y="358"/>
                    <a:pt x="2855" y="362"/>
                  </a:cubicBezTo>
                  <a:cubicBezTo>
                    <a:pt x="2855" y="369"/>
                    <a:pt x="2852" y="375"/>
                    <a:pt x="2852" y="385"/>
                  </a:cubicBezTo>
                  <a:cubicBezTo>
                    <a:pt x="2852" y="389"/>
                    <a:pt x="2852" y="392"/>
                    <a:pt x="2852" y="395"/>
                  </a:cubicBezTo>
                  <a:moveTo>
                    <a:pt x="2667" y="50"/>
                  </a:moveTo>
                  <a:lnTo>
                    <a:pt x="2667" y="50"/>
                  </a:lnTo>
                  <a:cubicBezTo>
                    <a:pt x="2671" y="46"/>
                    <a:pt x="2671" y="40"/>
                    <a:pt x="2671" y="36"/>
                  </a:cubicBezTo>
                  <a:lnTo>
                    <a:pt x="2667" y="36"/>
                  </a:lnTo>
                  <a:cubicBezTo>
                    <a:pt x="2701" y="40"/>
                    <a:pt x="2711" y="63"/>
                    <a:pt x="2731" y="76"/>
                  </a:cubicBezTo>
                  <a:cubicBezTo>
                    <a:pt x="2728" y="76"/>
                    <a:pt x="2728" y="80"/>
                    <a:pt x="2728" y="80"/>
                  </a:cubicBezTo>
                  <a:cubicBezTo>
                    <a:pt x="2724" y="80"/>
                    <a:pt x="2724" y="80"/>
                    <a:pt x="2721" y="80"/>
                  </a:cubicBezTo>
                  <a:cubicBezTo>
                    <a:pt x="2721" y="80"/>
                    <a:pt x="2718" y="80"/>
                    <a:pt x="2714" y="80"/>
                  </a:cubicBezTo>
                  <a:lnTo>
                    <a:pt x="2714" y="80"/>
                  </a:lnTo>
                  <a:cubicBezTo>
                    <a:pt x="2711" y="76"/>
                    <a:pt x="2707" y="76"/>
                    <a:pt x="2704" y="73"/>
                  </a:cubicBezTo>
                  <a:cubicBezTo>
                    <a:pt x="2681" y="70"/>
                    <a:pt x="2657" y="56"/>
                    <a:pt x="2640" y="76"/>
                  </a:cubicBezTo>
                  <a:cubicBezTo>
                    <a:pt x="2637" y="63"/>
                    <a:pt x="2661" y="60"/>
                    <a:pt x="2667" y="50"/>
                  </a:cubicBezTo>
                  <a:moveTo>
                    <a:pt x="2221" y="70"/>
                  </a:moveTo>
                  <a:lnTo>
                    <a:pt x="2221" y="70"/>
                  </a:lnTo>
                  <a:cubicBezTo>
                    <a:pt x="2224" y="70"/>
                    <a:pt x="2224" y="73"/>
                    <a:pt x="2224" y="73"/>
                  </a:cubicBezTo>
                  <a:lnTo>
                    <a:pt x="2221" y="73"/>
                  </a:lnTo>
                  <a:lnTo>
                    <a:pt x="2221" y="73"/>
                  </a:lnTo>
                  <a:cubicBezTo>
                    <a:pt x="2221" y="70"/>
                    <a:pt x="2221" y="70"/>
                    <a:pt x="2221" y="70"/>
                  </a:cubicBezTo>
                  <a:moveTo>
                    <a:pt x="943" y="120"/>
                  </a:moveTo>
                  <a:lnTo>
                    <a:pt x="943" y="120"/>
                  </a:lnTo>
                  <a:cubicBezTo>
                    <a:pt x="940" y="120"/>
                    <a:pt x="940" y="120"/>
                    <a:pt x="936" y="120"/>
                  </a:cubicBezTo>
                  <a:lnTo>
                    <a:pt x="940" y="120"/>
                  </a:lnTo>
                  <a:lnTo>
                    <a:pt x="943" y="120"/>
                  </a:lnTo>
                  <a:moveTo>
                    <a:pt x="879" y="110"/>
                  </a:moveTo>
                  <a:lnTo>
                    <a:pt x="879" y="110"/>
                  </a:lnTo>
                  <a:moveTo>
                    <a:pt x="433" y="133"/>
                  </a:moveTo>
                  <a:lnTo>
                    <a:pt x="433" y="1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4805280" y="43999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4805280" y="43999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4476600" y="4426920"/>
              <a:ext cx="78480" cy="10440"/>
            </a:xfrm>
            <a:custGeom>
              <a:rect b="b" l="l" r="r" t="t"/>
              <a:pathLst>
                <a:path extrusionOk="0" h="29" w="218">
                  <a:moveTo>
                    <a:pt x="0" y="2"/>
                  </a:moveTo>
                  <a:lnTo>
                    <a:pt x="0" y="2"/>
                  </a:lnTo>
                  <a:cubicBezTo>
                    <a:pt x="0" y="12"/>
                    <a:pt x="0" y="19"/>
                    <a:pt x="0" y="29"/>
                  </a:cubicBezTo>
                  <a:cubicBezTo>
                    <a:pt x="37" y="29"/>
                    <a:pt x="77" y="29"/>
                    <a:pt x="114" y="26"/>
                  </a:cubicBezTo>
                  <a:lnTo>
                    <a:pt x="114" y="26"/>
                  </a:lnTo>
                  <a:cubicBezTo>
                    <a:pt x="121" y="26"/>
                    <a:pt x="124" y="26"/>
                    <a:pt x="128" y="26"/>
                  </a:cubicBezTo>
                  <a:cubicBezTo>
                    <a:pt x="134" y="26"/>
                    <a:pt x="138" y="22"/>
                    <a:pt x="145" y="19"/>
                  </a:cubicBezTo>
                  <a:cubicBezTo>
                    <a:pt x="151" y="19"/>
                    <a:pt x="151" y="19"/>
                    <a:pt x="151" y="19"/>
                  </a:cubicBezTo>
                  <a:lnTo>
                    <a:pt x="151" y="19"/>
                  </a:lnTo>
                  <a:cubicBezTo>
                    <a:pt x="161" y="26"/>
                    <a:pt x="171" y="29"/>
                    <a:pt x="181" y="19"/>
                  </a:cubicBezTo>
                  <a:cubicBezTo>
                    <a:pt x="185" y="19"/>
                    <a:pt x="188" y="19"/>
                    <a:pt x="192" y="19"/>
                  </a:cubicBezTo>
                  <a:cubicBezTo>
                    <a:pt x="195" y="19"/>
                    <a:pt x="198" y="19"/>
                    <a:pt x="205" y="19"/>
                  </a:cubicBezTo>
                  <a:cubicBezTo>
                    <a:pt x="208" y="19"/>
                    <a:pt x="218" y="19"/>
                    <a:pt x="218" y="15"/>
                  </a:cubicBezTo>
                  <a:cubicBezTo>
                    <a:pt x="218" y="9"/>
                    <a:pt x="208" y="9"/>
                    <a:pt x="202" y="9"/>
                  </a:cubicBezTo>
                  <a:cubicBezTo>
                    <a:pt x="161" y="12"/>
                    <a:pt x="121" y="-5"/>
                    <a:pt x="77" y="9"/>
                  </a:cubicBezTo>
                  <a:cubicBezTo>
                    <a:pt x="54" y="-5"/>
                    <a:pt x="2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4703760" y="4471200"/>
              <a:ext cx="71280" cy="13680"/>
            </a:xfrm>
            <a:custGeom>
              <a:rect b="b" l="l" r="r" t="t"/>
              <a:pathLst>
                <a:path extrusionOk="0" h="38" w="198">
                  <a:moveTo>
                    <a:pt x="50" y="13"/>
                  </a:move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cubicBezTo>
                    <a:pt x="34" y="17"/>
                    <a:pt x="20" y="3"/>
                    <a:pt x="0" y="6"/>
                  </a:cubicBezTo>
                  <a:cubicBezTo>
                    <a:pt x="0" y="13"/>
                    <a:pt x="0" y="20"/>
                    <a:pt x="0" y="27"/>
                  </a:cubicBezTo>
                  <a:cubicBezTo>
                    <a:pt x="17" y="47"/>
                    <a:pt x="34" y="33"/>
                    <a:pt x="50" y="27"/>
                  </a:cubicBezTo>
                  <a:lnTo>
                    <a:pt x="54" y="27"/>
                  </a:lnTo>
                  <a:cubicBezTo>
                    <a:pt x="87" y="40"/>
                    <a:pt x="121" y="37"/>
                    <a:pt x="154" y="33"/>
                  </a:cubicBezTo>
                  <a:cubicBezTo>
                    <a:pt x="165" y="33"/>
                    <a:pt x="175" y="30"/>
                    <a:pt x="185" y="27"/>
                  </a:cubicBezTo>
                  <a:cubicBezTo>
                    <a:pt x="188" y="23"/>
                    <a:pt x="195" y="20"/>
                    <a:pt x="198" y="17"/>
                  </a:cubicBezTo>
                  <a:cubicBezTo>
                    <a:pt x="198" y="6"/>
                    <a:pt x="191" y="3"/>
                    <a:pt x="178" y="3"/>
                  </a:cubicBezTo>
                  <a:cubicBezTo>
                    <a:pt x="168" y="6"/>
                    <a:pt x="154" y="3"/>
                    <a:pt x="144" y="0"/>
                  </a:cubicBezTo>
                  <a:cubicBezTo>
                    <a:pt x="134" y="6"/>
                    <a:pt x="121" y="6"/>
                    <a:pt x="104" y="6"/>
                  </a:cubicBezTo>
                  <a:cubicBezTo>
                    <a:pt x="101" y="10"/>
                    <a:pt x="97" y="10"/>
                    <a:pt x="94" y="10"/>
                  </a:cubicBezTo>
                  <a:cubicBezTo>
                    <a:pt x="94" y="6"/>
                    <a:pt x="91" y="6"/>
                    <a:pt x="91" y="6"/>
                  </a:cubicBezTo>
                  <a:cubicBezTo>
                    <a:pt x="84" y="6"/>
                    <a:pt x="74" y="6"/>
                    <a:pt x="64" y="6"/>
                  </a:cubicBezTo>
                  <a:cubicBezTo>
                    <a:pt x="61" y="10"/>
                    <a:pt x="57" y="13"/>
                    <a:pt x="50" y="17"/>
                  </a:cubicBezTo>
                  <a:cubicBezTo>
                    <a:pt x="50" y="13"/>
                    <a:pt x="50" y="13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4435560" y="4409280"/>
              <a:ext cx="48240" cy="7560"/>
            </a:xfrm>
            <a:custGeom>
              <a:rect b="b" l="l" r="r" t="t"/>
              <a:pathLst>
                <a:path extrusionOk="0" h="21" w="134">
                  <a:moveTo>
                    <a:pt x="114" y="0"/>
                  </a:moveTo>
                  <a:lnTo>
                    <a:pt x="114" y="0"/>
                  </a:lnTo>
                  <a:cubicBezTo>
                    <a:pt x="107" y="0"/>
                    <a:pt x="104" y="4"/>
                    <a:pt x="101" y="4"/>
                  </a:cubicBezTo>
                  <a:cubicBezTo>
                    <a:pt x="70" y="-3"/>
                    <a:pt x="40" y="7"/>
                    <a:pt x="10" y="7"/>
                  </a:cubicBezTo>
                  <a:cubicBezTo>
                    <a:pt x="7" y="11"/>
                    <a:pt x="3" y="18"/>
                    <a:pt x="0" y="21"/>
                  </a:cubicBezTo>
                  <a:cubicBezTo>
                    <a:pt x="24" y="21"/>
                    <a:pt x="50" y="21"/>
                    <a:pt x="74" y="21"/>
                  </a:cubicBezTo>
                  <a:cubicBezTo>
                    <a:pt x="81" y="14"/>
                    <a:pt x="91" y="14"/>
                    <a:pt x="101" y="14"/>
                  </a:cubicBezTo>
                  <a:cubicBezTo>
                    <a:pt x="104" y="14"/>
                    <a:pt x="107" y="14"/>
                    <a:pt x="114" y="14"/>
                  </a:cubicBezTo>
                  <a:cubicBezTo>
                    <a:pt x="121" y="14"/>
                    <a:pt x="134" y="18"/>
                    <a:pt x="134" y="11"/>
                  </a:cubicBezTo>
                  <a:cubicBezTo>
                    <a:pt x="134" y="-3"/>
                    <a:pt x="12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4721760" y="4473360"/>
              <a:ext cx="5040" cy="3960"/>
            </a:xfrm>
            <a:custGeom>
              <a:rect b="b" l="l" r="r" t="t"/>
              <a:pathLst>
                <a:path extrusionOk="0" h="11" w="14">
                  <a:moveTo>
                    <a:pt x="0" y="11"/>
                  </a:moveTo>
                  <a:lnTo>
                    <a:pt x="0" y="11"/>
                  </a:lnTo>
                  <a:cubicBezTo>
                    <a:pt x="7" y="7"/>
                    <a:pt x="11" y="4"/>
                    <a:pt x="14" y="0"/>
                  </a:cubicBezTo>
                  <a:cubicBezTo>
                    <a:pt x="7" y="0"/>
                    <a:pt x="4" y="4"/>
                    <a:pt x="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4559400" y="4604040"/>
              <a:ext cx="235080" cy="15480"/>
            </a:xfrm>
            <a:custGeom>
              <a:rect b="b" l="l" r="r" t="t"/>
              <a:pathLst>
                <a:path extrusionOk="0" h="43" w="653">
                  <a:moveTo>
                    <a:pt x="156" y="13"/>
                  </a:moveTo>
                  <a:lnTo>
                    <a:pt x="156" y="13"/>
                  </a:lnTo>
                  <a:cubicBezTo>
                    <a:pt x="109" y="17"/>
                    <a:pt x="62" y="20"/>
                    <a:pt x="15" y="23"/>
                  </a:cubicBezTo>
                  <a:cubicBezTo>
                    <a:pt x="8" y="30"/>
                    <a:pt x="-5" y="30"/>
                    <a:pt x="2" y="40"/>
                  </a:cubicBezTo>
                  <a:cubicBezTo>
                    <a:pt x="42" y="40"/>
                    <a:pt x="82" y="47"/>
                    <a:pt x="119" y="37"/>
                  </a:cubicBezTo>
                  <a:cubicBezTo>
                    <a:pt x="123" y="37"/>
                    <a:pt x="129" y="34"/>
                    <a:pt x="133" y="34"/>
                  </a:cubicBezTo>
                  <a:cubicBezTo>
                    <a:pt x="193" y="37"/>
                    <a:pt x="250" y="34"/>
                    <a:pt x="311" y="30"/>
                  </a:cubicBezTo>
                  <a:cubicBezTo>
                    <a:pt x="388" y="34"/>
                    <a:pt x="465" y="23"/>
                    <a:pt x="542" y="23"/>
                  </a:cubicBezTo>
                  <a:cubicBezTo>
                    <a:pt x="566" y="23"/>
                    <a:pt x="586" y="23"/>
                    <a:pt x="609" y="23"/>
                  </a:cubicBezTo>
                  <a:cubicBezTo>
                    <a:pt x="609" y="23"/>
                    <a:pt x="612" y="23"/>
                    <a:pt x="616" y="23"/>
                  </a:cubicBezTo>
                  <a:cubicBezTo>
                    <a:pt x="619" y="20"/>
                    <a:pt x="623" y="17"/>
                    <a:pt x="629" y="17"/>
                  </a:cubicBezTo>
                  <a:cubicBezTo>
                    <a:pt x="636" y="13"/>
                    <a:pt x="643" y="13"/>
                    <a:pt x="650" y="13"/>
                  </a:cubicBezTo>
                  <a:cubicBezTo>
                    <a:pt x="650" y="10"/>
                    <a:pt x="653" y="10"/>
                    <a:pt x="653" y="7"/>
                  </a:cubicBezTo>
                  <a:cubicBezTo>
                    <a:pt x="650" y="7"/>
                    <a:pt x="646" y="3"/>
                    <a:pt x="646" y="0"/>
                  </a:cubicBezTo>
                  <a:cubicBezTo>
                    <a:pt x="633" y="0"/>
                    <a:pt x="619" y="0"/>
                    <a:pt x="609" y="7"/>
                  </a:cubicBezTo>
                  <a:lnTo>
                    <a:pt x="609" y="7"/>
                  </a:lnTo>
                  <a:lnTo>
                    <a:pt x="609" y="7"/>
                  </a:lnTo>
                  <a:cubicBezTo>
                    <a:pt x="582" y="7"/>
                    <a:pt x="555" y="3"/>
                    <a:pt x="532" y="3"/>
                  </a:cubicBezTo>
                  <a:lnTo>
                    <a:pt x="532" y="3"/>
                  </a:lnTo>
                  <a:cubicBezTo>
                    <a:pt x="445" y="0"/>
                    <a:pt x="358" y="7"/>
                    <a:pt x="273" y="7"/>
                  </a:cubicBezTo>
                  <a:lnTo>
                    <a:pt x="273" y="7"/>
                  </a:lnTo>
                  <a:cubicBezTo>
                    <a:pt x="253" y="13"/>
                    <a:pt x="226" y="3"/>
                    <a:pt x="210" y="13"/>
                  </a:cubicBezTo>
                  <a:cubicBezTo>
                    <a:pt x="193" y="3"/>
                    <a:pt x="173" y="3"/>
                    <a:pt x="15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4717080" y="4528080"/>
              <a:ext cx="66600" cy="10800"/>
            </a:xfrm>
            <a:custGeom>
              <a:rect b="b" l="l" r="r" t="t"/>
              <a:pathLst>
                <a:path extrusionOk="0" h="30" w="185">
                  <a:moveTo>
                    <a:pt x="185" y="10"/>
                  </a:moveTo>
                  <a:lnTo>
                    <a:pt x="185" y="10"/>
                  </a:lnTo>
                  <a:cubicBezTo>
                    <a:pt x="181" y="10"/>
                    <a:pt x="181" y="10"/>
                    <a:pt x="178" y="10"/>
                  </a:cubicBezTo>
                  <a:cubicBezTo>
                    <a:pt x="171" y="10"/>
                    <a:pt x="164" y="6"/>
                    <a:pt x="158" y="0"/>
                  </a:cubicBezTo>
                  <a:cubicBezTo>
                    <a:pt x="148" y="3"/>
                    <a:pt x="134" y="3"/>
                    <a:pt x="121" y="3"/>
                  </a:cubicBezTo>
                  <a:cubicBezTo>
                    <a:pt x="81" y="3"/>
                    <a:pt x="40" y="6"/>
                    <a:pt x="0" y="13"/>
                  </a:cubicBezTo>
                  <a:cubicBezTo>
                    <a:pt x="10" y="40"/>
                    <a:pt x="34" y="27"/>
                    <a:pt x="54" y="23"/>
                  </a:cubicBezTo>
                  <a:cubicBezTo>
                    <a:pt x="64" y="23"/>
                    <a:pt x="74" y="23"/>
                    <a:pt x="84" y="23"/>
                  </a:cubicBezTo>
                  <a:cubicBezTo>
                    <a:pt x="87" y="23"/>
                    <a:pt x="91" y="23"/>
                    <a:pt x="94" y="20"/>
                  </a:cubicBezTo>
                  <a:cubicBezTo>
                    <a:pt x="124" y="16"/>
                    <a:pt x="154" y="13"/>
                    <a:pt x="185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4671360" y="4581000"/>
              <a:ext cx="108360" cy="9000"/>
            </a:xfrm>
            <a:custGeom>
              <a:rect b="b" l="l" r="r" t="t"/>
              <a:pathLst>
                <a:path extrusionOk="0" h="25" w="301">
                  <a:moveTo>
                    <a:pt x="218" y="4"/>
                  </a:moveTo>
                  <a:lnTo>
                    <a:pt x="218" y="4"/>
                  </a:lnTo>
                  <a:lnTo>
                    <a:pt x="218" y="4"/>
                  </a:lnTo>
                  <a:cubicBezTo>
                    <a:pt x="197" y="4"/>
                    <a:pt x="177" y="7"/>
                    <a:pt x="154" y="7"/>
                  </a:cubicBezTo>
                  <a:lnTo>
                    <a:pt x="154" y="7"/>
                  </a:lnTo>
                  <a:cubicBezTo>
                    <a:pt x="140" y="4"/>
                    <a:pt x="130" y="4"/>
                    <a:pt x="117" y="7"/>
                  </a:cubicBezTo>
                  <a:lnTo>
                    <a:pt x="117" y="7"/>
                  </a:lnTo>
                  <a:cubicBezTo>
                    <a:pt x="77" y="0"/>
                    <a:pt x="40" y="4"/>
                    <a:pt x="0" y="14"/>
                  </a:cubicBezTo>
                  <a:cubicBezTo>
                    <a:pt x="10" y="24"/>
                    <a:pt x="26" y="24"/>
                    <a:pt x="40" y="24"/>
                  </a:cubicBezTo>
                  <a:cubicBezTo>
                    <a:pt x="57" y="24"/>
                    <a:pt x="73" y="24"/>
                    <a:pt x="90" y="24"/>
                  </a:cubicBezTo>
                  <a:cubicBezTo>
                    <a:pt x="114" y="24"/>
                    <a:pt x="134" y="24"/>
                    <a:pt x="154" y="24"/>
                  </a:cubicBezTo>
                  <a:cubicBezTo>
                    <a:pt x="181" y="24"/>
                    <a:pt x="211" y="27"/>
                    <a:pt x="234" y="17"/>
                  </a:cubicBezTo>
                  <a:cubicBezTo>
                    <a:pt x="255" y="20"/>
                    <a:pt x="275" y="20"/>
                    <a:pt x="295" y="20"/>
                  </a:cubicBezTo>
                  <a:cubicBezTo>
                    <a:pt x="295" y="14"/>
                    <a:pt x="298" y="7"/>
                    <a:pt x="301" y="0"/>
                  </a:cubicBezTo>
                  <a:cubicBezTo>
                    <a:pt x="298" y="0"/>
                    <a:pt x="291" y="0"/>
                    <a:pt x="285" y="0"/>
                  </a:cubicBezTo>
                  <a:cubicBezTo>
                    <a:pt x="281" y="0"/>
                    <a:pt x="281" y="0"/>
                    <a:pt x="278" y="0"/>
                  </a:cubicBezTo>
                  <a:cubicBezTo>
                    <a:pt x="258" y="0"/>
                    <a:pt x="238" y="4"/>
                    <a:pt x="21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4537080" y="4480920"/>
              <a:ext cx="373680" cy="34920"/>
            </a:xfrm>
            <a:custGeom>
              <a:rect b="b" l="l" r="r" t="t"/>
              <a:pathLst>
                <a:path extrusionOk="0" h="97" w="1038">
                  <a:moveTo>
                    <a:pt x="13" y="73"/>
                  </a:moveTo>
                  <a:lnTo>
                    <a:pt x="13" y="73"/>
                  </a:lnTo>
                  <a:cubicBezTo>
                    <a:pt x="10" y="77"/>
                    <a:pt x="6" y="80"/>
                    <a:pt x="0" y="80"/>
                  </a:cubicBezTo>
                  <a:cubicBezTo>
                    <a:pt x="0" y="87"/>
                    <a:pt x="0" y="94"/>
                    <a:pt x="0" y="97"/>
                  </a:cubicBezTo>
                  <a:cubicBezTo>
                    <a:pt x="34" y="94"/>
                    <a:pt x="64" y="90"/>
                    <a:pt x="94" y="87"/>
                  </a:cubicBezTo>
                  <a:cubicBezTo>
                    <a:pt x="101" y="87"/>
                    <a:pt x="104" y="87"/>
                    <a:pt x="107" y="87"/>
                  </a:cubicBezTo>
                  <a:cubicBezTo>
                    <a:pt x="117" y="83"/>
                    <a:pt x="124" y="83"/>
                    <a:pt x="134" y="83"/>
                  </a:cubicBezTo>
                  <a:cubicBezTo>
                    <a:pt x="205" y="94"/>
                    <a:pt x="278" y="94"/>
                    <a:pt x="352" y="87"/>
                  </a:cubicBezTo>
                  <a:cubicBezTo>
                    <a:pt x="366" y="87"/>
                    <a:pt x="379" y="90"/>
                    <a:pt x="389" y="83"/>
                  </a:cubicBezTo>
                  <a:cubicBezTo>
                    <a:pt x="406" y="80"/>
                    <a:pt x="423" y="80"/>
                    <a:pt x="443" y="80"/>
                  </a:cubicBezTo>
                  <a:lnTo>
                    <a:pt x="443" y="80"/>
                  </a:lnTo>
                  <a:cubicBezTo>
                    <a:pt x="487" y="77"/>
                    <a:pt x="530" y="73"/>
                    <a:pt x="570" y="73"/>
                  </a:cubicBezTo>
                  <a:cubicBezTo>
                    <a:pt x="587" y="73"/>
                    <a:pt x="601" y="73"/>
                    <a:pt x="614" y="70"/>
                  </a:cubicBezTo>
                  <a:cubicBezTo>
                    <a:pt x="641" y="70"/>
                    <a:pt x="664" y="70"/>
                    <a:pt x="688" y="70"/>
                  </a:cubicBezTo>
                  <a:lnTo>
                    <a:pt x="688" y="70"/>
                  </a:lnTo>
                  <a:cubicBezTo>
                    <a:pt x="695" y="70"/>
                    <a:pt x="702" y="70"/>
                    <a:pt x="705" y="70"/>
                  </a:cubicBezTo>
                  <a:lnTo>
                    <a:pt x="705" y="70"/>
                  </a:lnTo>
                  <a:lnTo>
                    <a:pt x="708" y="70"/>
                  </a:lnTo>
                  <a:cubicBezTo>
                    <a:pt x="708" y="70"/>
                    <a:pt x="712" y="70"/>
                    <a:pt x="715" y="70"/>
                  </a:cubicBez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cubicBezTo>
                    <a:pt x="738" y="70"/>
                    <a:pt x="762" y="70"/>
                    <a:pt x="782" y="67"/>
                  </a:cubicBezTo>
                  <a:lnTo>
                    <a:pt x="782" y="67"/>
                  </a:lnTo>
                  <a:cubicBezTo>
                    <a:pt x="785" y="67"/>
                    <a:pt x="789" y="67"/>
                    <a:pt x="792" y="67"/>
                  </a:cubicBezTo>
                  <a:cubicBezTo>
                    <a:pt x="795" y="67"/>
                    <a:pt x="795" y="67"/>
                    <a:pt x="799" y="67"/>
                  </a:cubicBezTo>
                  <a:cubicBezTo>
                    <a:pt x="799" y="63"/>
                    <a:pt x="802" y="63"/>
                    <a:pt x="802" y="63"/>
                  </a:cubicBezTo>
                  <a:cubicBezTo>
                    <a:pt x="806" y="63"/>
                    <a:pt x="809" y="67"/>
                    <a:pt x="816" y="67"/>
                  </a:cubicBezTo>
                  <a:cubicBezTo>
                    <a:pt x="832" y="67"/>
                    <a:pt x="852" y="67"/>
                    <a:pt x="869" y="67"/>
                  </a:cubicBezTo>
                  <a:cubicBezTo>
                    <a:pt x="899" y="63"/>
                    <a:pt x="933" y="60"/>
                    <a:pt x="963" y="57"/>
                  </a:cubicBezTo>
                  <a:cubicBezTo>
                    <a:pt x="963" y="57"/>
                    <a:pt x="967" y="53"/>
                    <a:pt x="970" y="53"/>
                  </a:cubicBezTo>
                  <a:lnTo>
                    <a:pt x="970" y="53"/>
                  </a:lnTo>
                  <a:lnTo>
                    <a:pt x="970" y="53"/>
                  </a:lnTo>
                  <a:lnTo>
                    <a:pt x="970" y="57"/>
                  </a:lnTo>
                  <a:cubicBezTo>
                    <a:pt x="987" y="53"/>
                    <a:pt x="1003" y="50"/>
                    <a:pt x="1020" y="50"/>
                  </a:cubicBezTo>
                  <a:cubicBezTo>
                    <a:pt x="1047" y="33"/>
                    <a:pt x="1044" y="30"/>
                    <a:pt x="1017" y="0"/>
                  </a:cubicBezTo>
                  <a:cubicBezTo>
                    <a:pt x="1003" y="6"/>
                    <a:pt x="990" y="10"/>
                    <a:pt x="977" y="13"/>
                  </a:cubicBezTo>
                  <a:lnTo>
                    <a:pt x="977" y="13"/>
                  </a:lnTo>
                  <a:lnTo>
                    <a:pt x="977" y="13"/>
                  </a:lnTo>
                  <a:cubicBezTo>
                    <a:pt x="916" y="16"/>
                    <a:pt x="852" y="16"/>
                    <a:pt x="792" y="16"/>
                  </a:cubicBezTo>
                  <a:cubicBezTo>
                    <a:pt x="779" y="16"/>
                    <a:pt x="765" y="16"/>
                    <a:pt x="755" y="23"/>
                  </a:cubicBezTo>
                  <a:cubicBezTo>
                    <a:pt x="745" y="23"/>
                    <a:pt x="735" y="26"/>
                    <a:pt x="721" y="26"/>
                  </a:cubicBezTo>
                  <a:cubicBezTo>
                    <a:pt x="721" y="23"/>
                    <a:pt x="718" y="20"/>
                    <a:pt x="712" y="16"/>
                  </a:cubicBezTo>
                  <a:cubicBezTo>
                    <a:pt x="611" y="6"/>
                    <a:pt x="510" y="23"/>
                    <a:pt x="409" y="26"/>
                  </a:cubicBezTo>
                  <a:cubicBezTo>
                    <a:pt x="363" y="26"/>
                    <a:pt x="309" y="23"/>
                    <a:pt x="265" y="40"/>
                  </a:cubicBezTo>
                  <a:cubicBezTo>
                    <a:pt x="258" y="43"/>
                    <a:pt x="255" y="47"/>
                    <a:pt x="252" y="53"/>
                  </a:cubicBezTo>
                  <a:cubicBezTo>
                    <a:pt x="252" y="50"/>
                    <a:pt x="248" y="50"/>
                    <a:pt x="245" y="53"/>
                  </a:cubicBezTo>
                  <a:cubicBezTo>
                    <a:pt x="242" y="50"/>
                    <a:pt x="238" y="47"/>
                    <a:pt x="231" y="43"/>
                  </a:cubicBezTo>
                  <a:cubicBezTo>
                    <a:pt x="198" y="40"/>
                    <a:pt x="168" y="37"/>
                    <a:pt x="141" y="53"/>
                  </a:cubicBezTo>
                  <a:cubicBezTo>
                    <a:pt x="117" y="60"/>
                    <a:pt x="91" y="67"/>
                    <a:pt x="64" y="73"/>
                  </a:cubicBezTo>
                  <a:lnTo>
                    <a:pt x="64" y="73"/>
                  </a:lnTo>
                  <a:lnTo>
                    <a:pt x="64" y="73"/>
                  </a:lnTo>
                  <a:cubicBezTo>
                    <a:pt x="47" y="73"/>
                    <a:pt x="30" y="73"/>
                    <a:pt x="13" y="73"/>
                  </a:cubicBezTo>
                  <a:moveTo>
                    <a:pt x="799" y="53"/>
                  </a:moveTo>
                  <a:lnTo>
                    <a:pt x="799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4620240" y="4544640"/>
              <a:ext cx="130680" cy="8640"/>
            </a:xfrm>
            <a:custGeom>
              <a:rect b="b" l="l" r="r" t="t"/>
              <a:pathLst>
                <a:path extrusionOk="0" h="24" w="363">
                  <a:moveTo>
                    <a:pt x="232" y="7"/>
                  </a:moveTo>
                  <a:lnTo>
                    <a:pt x="232" y="7"/>
                  </a:lnTo>
                  <a:cubicBezTo>
                    <a:pt x="199" y="-3"/>
                    <a:pt x="165" y="-3"/>
                    <a:pt x="132" y="7"/>
                  </a:cubicBezTo>
                  <a:cubicBezTo>
                    <a:pt x="88" y="1"/>
                    <a:pt x="44" y="14"/>
                    <a:pt x="0" y="14"/>
                  </a:cubicBezTo>
                  <a:cubicBezTo>
                    <a:pt x="17" y="27"/>
                    <a:pt x="37" y="21"/>
                    <a:pt x="54" y="24"/>
                  </a:cubicBezTo>
                  <a:cubicBezTo>
                    <a:pt x="88" y="24"/>
                    <a:pt x="121" y="24"/>
                    <a:pt x="155" y="21"/>
                  </a:cubicBezTo>
                  <a:lnTo>
                    <a:pt x="155" y="21"/>
                  </a:lnTo>
                  <a:cubicBezTo>
                    <a:pt x="165" y="21"/>
                    <a:pt x="172" y="21"/>
                    <a:pt x="182" y="21"/>
                  </a:cubicBezTo>
                  <a:lnTo>
                    <a:pt x="182" y="21"/>
                  </a:lnTo>
                  <a:cubicBezTo>
                    <a:pt x="242" y="21"/>
                    <a:pt x="303" y="21"/>
                    <a:pt x="363" y="21"/>
                  </a:cubicBezTo>
                  <a:cubicBezTo>
                    <a:pt x="353" y="21"/>
                    <a:pt x="350" y="11"/>
                    <a:pt x="346" y="1"/>
                  </a:cubicBezTo>
                  <a:cubicBezTo>
                    <a:pt x="329" y="1"/>
                    <a:pt x="313" y="-3"/>
                    <a:pt x="296" y="4"/>
                  </a:cubicBezTo>
                  <a:lnTo>
                    <a:pt x="296" y="4"/>
                  </a:lnTo>
                  <a:cubicBezTo>
                    <a:pt x="276" y="4"/>
                    <a:pt x="252" y="-3"/>
                    <a:pt x="23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4653000" y="4586040"/>
              <a:ext cx="13320" cy="3600"/>
            </a:xfrm>
            <a:custGeom>
              <a:rect b="b" l="l" r="r" t="t"/>
              <a:pathLst>
                <a:path extrusionOk="0" h="10" w="37">
                  <a:moveTo>
                    <a:pt x="37" y="0"/>
                  </a:moveTo>
                  <a:lnTo>
                    <a:pt x="37" y="0"/>
                  </a:lnTo>
                  <a:cubicBezTo>
                    <a:pt x="34" y="0"/>
                    <a:pt x="30" y="0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7" y="10"/>
                    <a:pt x="17" y="10"/>
                    <a:pt x="24" y="10"/>
                  </a:cubicBezTo>
                  <a:lnTo>
                    <a:pt x="24" y="10"/>
                  </a:lnTo>
                  <a:lnTo>
                    <a:pt x="24" y="10"/>
                  </a:lnTo>
                  <a:cubicBezTo>
                    <a:pt x="30" y="6"/>
                    <a:pt x="34" y="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5024880" y="4179960"/>
              <a:ext cx="78480" cy="9720"/>
            </a:xfrm>
            <a:custGeom>
              <a:rect b="b" l="l" r="r" t="t"/>
              <a:pathLst>
                <a:path extrusionOk="0" h="27" w="218">
                  <a:moveTo>
                    <a:pt x="50" y="13"/>
                  </a:moveTo>
                  <a:lnTo>
                    <a:pt x="50" y="13"/>
                  </a:lnTo>
                  <a:cubicBezTo>
                    <a:pt x="41" y="7"/>
                    <a:pt x="28" y="7"/>
                    <a:pt x="11" y="7"/>
                  </a:cubicBezTo>
                  <a:cubicBezTo>
                    <a:pt x="8" y="13"/>
                    <a:pt x="-2" y="17"/>
                    <a:pt x="1" y="20"/>
                  </a:cubicBezTo>
                  <a:cubicBezTo>
                    <a:pt x="1" y="27"/>
                    <a:pt x="14" y="23"/>
                    <a:pt x="21" y="23"/>
                  </a:cubicBezTo>
                  <a:cubicBezTo>
                    <a:pt x="28" y="27"/>
                    <a:pt x="34" y="27"/>
                    <a:pt x="41" y="27"/>
                  </a:cubicBezTo>
                  <a:cubicBezTo>
                    <a:pt x="44" y="27"/>
                    <a:pt x="48" y="27"/>
                    <a:pt x="50" y="23"/>
                  </a:cubicBezTo>
                  <a:cubicBezTo>
                    <a:pt x="104" y="27"/>
                    <a:pt x="161" y="17"/>
                    <a:pt x="218" y="23"/>
                  </a:cubicBezTo>
                  <a:cubicBezTo>
                    <a:pt x="218" y="17"/>
                    <a:pt x="218" y="10"/>
                    <a:pt x="218" y="7"/>
                  </a:cubicBezTo>
                  <a:cubicBezTo>
                    <a:pt x="161" y="-7"/>
                    <a:pt x="104" y="0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4754520" y="4194720"/>
              <a:ext cx="14400" cy="10440"/>
            </a:xfrm>
            <a:custGeom>
              <a:rect b="b" l="l" r="r" t="t"/>
              <a:pathLst>
                <a:path extrusionOk="0" h="29" w="40">
                  <a:moveTo>
                    <a:pt x="0" y="19"/>
                  </a:moveTo>
                  <a:lnTo>
                    <a:pt x="0" y="19"/>
                  </a:lnTo>
                  <a:cubicBezTo>
                    <a:pt x="0" y="23"/>
                    <a:pt x="0" y="26"/>
                    <a:pt x="3" y="29"/>
                  </a:cubicBezTo>
                  <a:cubicBezTo>
                    <a:pt x="7" y="29"/>
                    <a:pt x="10" y="29"/>
                    <a:pt x="13" y="29"/>
                  </a:cubicBezTo>
                  <a:cubicBezTo>
                    <a:pt x="24" y="19"/>
                    <a:pt x="44" y="16"/>
                    <a:pt x="40" y="3"/>
                  </a:cubicBezTo>
                  <a:cubicBezTo>
                    <a:pt x="13" y="-8"/>
                    <a:pt x="13" y="13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4811400" y="4188240"/>
              <a:ext cx="70920" cy="13320"/>
            </a:xfrm>
            <a:custGeom>
              <a:rect b="b" l="l" r="r" t="t"/>
              <a:pathLst>
                <a:path extrusionOk="0" h="37" w="197">
                  <a:moveTo>
                    <a:pt x="0" y="37"/>
                  </a:moveTo>
                  <a:lnTo>
                    <a:pt x="0" y="37"/>
                  </a:lnTo>
                  <a:cubicBezTo>
                    <a:pt x="10" y="37"/>
                    <a:pt x="23" y="37"/>
                    <a:pt x="37" y="37"/>
                  </a:cubicBezTo>
                  <a:lnTo>
                    <a:pt x="37" y="37"/>
                  </a:lnTo>
                  <a:cubicBezTo>
                    <a:pt x="87" y="37"/>
                    <a:pt x="134" y="34"/>
                    <a:pt x="181" y="21"/>
                  </a:cubicBezTo>
                  <a:lnTo>
                    <a:pt x="181" y="21"/>
                  </a:lnTo>
                  <a:cubicBezTo>
                    <a:pt x="184" y="21"/>
                    <a:pt x="188" y="21"/>
                    <a:pt x="188" y="21"/>
                  </a:cubicBezTo>
                  <a:cubicBezTo>
                    <a:pt x="205" y="17"/>
                    <a:pt x="194" y="10"/>
                    <a:pt x="191" y="0"/>
                  </a:cubicBezTo>
                  <a:cubicBezTo>
                    <a:pt x="171" y="0"/>
                    <a:pt x="154" y="0"/>
                    <a:pt x="151" y="21"/>
                  </a:cubicBezTo>
                  <a:lnTo>
                    <a:pt x="151" y="21"/>
                  </a:lnTo>
                  <a:cubicBezTo>
                    <a:pt x="111" y="0"/>
                    <a:pt x="60" y="0"/>
                    <a:pt x="20" y="17"/>
                  </a:cubicBezTo>
                  <a:lnTo>
                    <a:pt x="20" y="17"/>
                  </a:lnTo>
                  <a:cubicBezTo>
                    <a:pt x="20" y="17"/>
                    <a:pt x="17" y="17"/>
                    <a:pt x="13" y="17"/>
                  </a:cubicBezTo>
                  <a:cubicBezTo>
                    <a:pt x="3" y="24"/>
                    <a:pt x="0" y="31"/>
                    <a:pt x="0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5085360" y="4155840"/>
              <a:ext cx="10800" cy="6120"/>
            </a:xfrm>
            <a:custGeom>
              <a:rect b="b" l="l" r="r" t="t"/>
              <a:pathLst>
                <a:path extrusionOk="0" h="17" w="30">
                  <a:moveTo>
                    <a:pt x="20" y="0"/>
                  </a:moveTo>
                  <a:lnTo>
                    <a:pt x="20" y="0"/>
                  </a:lnTo>
                  <a:cubicBezTo>
                    <a:pt x="3" y="0"/>
                    <a:pt x="0" y="7"/>
                    <a:pt x="0" y="17"/>
                  </a:cubicBezTo>
                  <a:cubicBezTo>
                    <a:pt x="7" y="17"/>
                    <a:pt x="13" y="17"/>
                    <a:pt x="23" y="17"/>
                  </a:cubicBezTo>
                  <a:cubicBezTo>
                    <a:pt x="27" y="10"/>
                    <a:pt x="37" y="3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5134320" y="4178880"/>
              <a:ext cx="12960" cy="7200"/>
            </a:xfrm>
            <a:custGeom>
              <a:rect b="b" l="l" r="r" t="t"/>
              <a:pathLst>
                <a:path extrusionOk="0" h="20" w="36">
                  <a:moveTo>
                    <a:pt x="28" y="20"/>
                  </a:moveTo>
                  <a:lnTo>
                    <a:pt x="28" y="20"/>
                  </a:lnTo>
                  <a:cubicBezTo>
                    <a:pt x="42" y="13"/>
                    <a:pt x="32" y="6"/>
                    <a:pt x="28" y="0"/>
                  </a:cubicBezTo>
                  <a:cubicBezTo>
                    <a:pt x="25" y="0"/>
                    <a:pt x="21" y="0"/>
                    <a:pt x="18" y="3"/>
                  </a:cubicBezTo>
                  <a:cubicBezTo>
                    <a:pt x="15" y="6"/>
                    <a:pt x="-22" y="16"/>
                    <a:pt x="18" y="20"/>
                  </a:cubicBezTo>
                  <a:cubicBezTo>
                    <a:pt x="21" y="20"/>
                    <a:pt x="25" y="20"/>
                    <a:pt x="2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4574520" y="4207680"/>
              <a:ext cx="8640" cy="7200"/>
            </a:xfrm>
            <a:custGeom>
              <a:rect b="b" l="l" r="r" t="t"/>
              <a:pathLst>
                <a:path extrusionOk="0" h="20" w="24">
                  <a:moveTo>
                    <a:pt x="23" y="7"/>
                  </a:moveTo>
                  <a:lnTo>
                    <a:pt x="23" y="7"/>
                  </a:lnTo>
                  <a:cubicBezTo>
                    <a:pt x="23" y="7"/>
                    <a:pt x="20" y="3"/>
                    <a:pt x="17" y="0"/>
                  </a:cubicBezTo>
                  <a:cubicBezTo>
                    <a:pt x="10" y="7"/>
                    <a:pt x="7" y="10"/>
                    <a:pt x="0" y="14"/>
                  </a:cubicBezTo>
                  <a:cubicBezTo>
                    <a:pt x="0" y="17"/>
                    <a:pt x="0" y="17"/>
                    <a:pt x="0" y="20"/>
                  </a:cubicBezTo>
                  <a:lnTo>
                    <a:pt x="3" y="20"/>
                  </a:lnTo>
                  <a:cubicBezTo>
                    <a:pt x="17" y="20"/>
                    <a:pt x="27" y="17"/>
                    <a:pt x="2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4675680" y="4199400"/>
              <a:ext cx="5040" cy="7200"/>
            </a:xfrm>
            <a:custGeom>
              <a:rect b="b" l="l" r="r" t="t"/>
              <a:pathLst>
                <a:path extrusionOk="0" h="20" w="14">
                  <a:moveTo>
                    <a:pt x="14" y="6"/>
                  </a:moveTo>
                  <a:lnTo>
                    <a:pt x="14" y="6"/>
                  </a:lnTo>
                  <a:cubicBezTo>
                    <a:pt x="14" y="3"/>
                    <a:pt x="11" y="0"/>
                    <a:pt x="4" y="0"/>
                  </a:cubicBezTo>
                  <a:cubicBezTo>
                    <a:pt x="4" y="6"/>
                    <a:pt x="-6" y="13"/>
                    <a:pt x="7" y="20"/>
                  </a:cubicBezTo>
                  <a:cubicBezTo>
                    <a:pt x="11" y="13"/>
                    <a:pt x="14" y="10"/>
                    <a:pt x="1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4764240" y="4171320"/>
              <a:ext cx="9720" cy="6120"/>
            </a:xfrm>
            <a:custGeom>
              <a:rect b="b" l="l" r="r" t="t"/>
              <a:pathLst>
                <a:path extrusionOk="0" h="17" w="27">
                  <a:moveTo>
                    <a:pt x="27" y="14"/>
                  </a:moveTo>
                  <a:lnTo>
                    <a:pt x="27" y="14"/>
                  </a:lnTo>
                  <a:cubicBezTo>
                    <a:pt x="27" y="11"/>
                    <a:pt x="27" y="7"/>
                    <a:pt x="27" y="4"/>
                  </a:cubicBezTo>
                  <a:cubicBezTo>
                    <a:pt x="23" y="0"/>
                    <a:pt x="23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0" y="4"/>
                    <a:pt x="7" y="7"/>
                    <a:pt x="0" y="11"/>
                  </a:cubicBezTo>
                  <a:cubicBezTo>
                    <a:pt x="10" y="14"/>
                    <a:pt x="17" y="21"/>
                    <a:pt x="27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4743360" y="4199400"/>
              <a:ext cx="7560" cy="5040"/>
            </a:xfrm>
            <a:custGeom>
              <a:rect b="b" l="l" r="r" t="t"/>
              <a:pathLst>
                <a:path extrusionOk="0" h="14" w="21">
                  <a:moveTo>
                    <a:pt x="21" y="6"/>
                  </a:moveTo>
                  <a:lnTo>
                    <a:pt x="21" y="6"/>
                  </a:lnTo>
                  <a:cubicBezTo>
                    <a:pt x="18" y="3"/>
                    <a:pt x="14" y="0"/>
                    <a:pt x="8" y="0"/>
                  </a:cubicBezTo>
                  <a:cubicBezTo>
                    <a:pt x="8" y="3"/>
                    <a:pt x="-6" y="10"/>
                    <a:pt x="4" y="13"/>
                  </a:cubicBezTo>
                  <a:cubicBezTo>
                    <a:pt x="11" y="16"/>
                    <a:pt x="18" y="10"/>
                    <a:pt x="21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4537080" y="4617000"/>
              <a:ext cx="4680" cy="2880"/>
            </a:xfrm>
            <a:custGeom>
              <a:rect b="b" l="l" r="r" t="t"/>
              <a:pathLst>
                <a:path extrusionOk="0" h="8" w="13">
                  <a:moveTo>
                    <a:pt x="13" y="4"/>
                  </a:moveTo>
                  <a:lnTo>
                    <a:pt x="13" y="4"/>
                  </a:lnTo>
                  <a:cubicBezTo>
                    <a:pt x="6" y="-2"/>
                    <a:pt x="3" y="-2"/>
                    <a:pt x="0" y="8"/>
                  </a:cubicBezTo>
                  <a:cubicBezTo>
                    <a:pt x="3" y="8"/>
                    <a:pt x="6" y="8"/>
                    <a:pt x="1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4638600" y="3774960"/>
              <a:ext cx="23040" cy="10800"/>
            </a:xfrm>
            <a:custGeom>
              <a:rect b="b" l="l" r="r" t="t"/>
              <a:pathLst>
                <a:path extrusionOk="0" h="30" w="64">
                  <a:moveTo>
                    <a:pt x="3" y="0"/>
                  </a:moveTo>
                  <a:lnTo>
                    <a:pt x="3" y="0"/>
                  </a:lnTo>
                  <a:cubicBezTo>
                    <a:pt x="3" y="10"/>
                    <a:pt x="0" y="20"/>
                    <a:pt x="0" y="27"/>
                  </a:cubicBezTo>
                  <a:lnTo>
                    <a:pt x="0" y="27"/>
                  </a:lnTo>
                  <a:cubicBezTo>
                    <a:pt x="6" y="30"/>
                    <a:pt x="10" y="30"/>
                    <a:pt x="13" y="27"/>
                  </a:cubicBezTo>
                  <a:lnTo>
                    <a:pt x="13" y="27"/>
                  </a:lnTo>
                  <a:cubicBezTo>
                    <a:pt x="23" y="20"/>
                    <a:pt x="40" y="24"/>
                    <a:pt x="53" y="2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7" y="14"/>
                    <a:pt x="60" y="7"/>
                    <a:pt x="64" y="0"/>
                  </a:cubicBezTo>
                  <a:cubicBezTo>
                    <a:pt x="43" y="0"/>
                    <a:pt x="23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4506840" y="5247000"/>
              <a:ext cx="14040" cy="9360"/>
            </a:xfrm>
            <a:custGeom>
              <a:rect b="b" l="l" r="r" t="t"/>
              <a:pathLst>
                <a:path extrusionOk="0" h="26" w="39">
                  <a:moveTo>
                    <a:pt x="0" y="13"/>
                  </a:moveTo>
                  <a:lnTo>
                    <a:pt x="0" y="13"/>
                  </a:lnTo>
                  <a:cubicBezTo>
                    <a:pt x="0" y="17"/>
                    <a:pt x="0" y="20"/>
                    <a:pt x="3" y="23"/>
                  </a:cubicBezTo>
                  <a:cubicBezTo>
                    <a:pt x="10" y="27"/>
                    <a:pt x="13" y="27"/>
                    <a:pt x="20" y="23"/>
                  </a:cubicBezTo>
                  <a:cubicBezTo>
                    <a:pt x="40" y="23"/>
                    <a:pt x="47" y="17"/>
                    <a:pt x="30" y="7"/>
                  </a:cubicBezTo>
                  <a:cubicBezTo>
                    <a:pt x="27" y="0"/>
                    <a:pt x="23" y="-3"/>
                    <a:pt x="20" y="3"/>
                  </a:cubicBezTo>
                  <a:cubicBezTo>
                    <a:pt x="13" y="3"/>
                    <a:pt x="10" y="3"/>
                    <a:pt x="7" y="3"/>
                  </a:cubicBezTo>
                  <a:lnTo>
                    <a:pt x="7" y="7"/>
                  </a:lnTo>
                  <a:cubicBezTo>
                    <a:pt x="3" y="7"/>
                    <a:pt x="0" y="10"/>
                    <a:pt x="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4777920" y="4032720"/>
              <a:ext cx="39960" cy="12960"/>
            </a:xfrm>
            <a:custGeom>
              <a:rect b="b" l="l" r="r" t="t"/>
              <a:pathLst>
                <a:path extrusionOk="0" h="36" w="111">
                  <a:moveTo>
                    <a:pt x="39" y="10"/>
                  </a:moveTo>
                  <a:lnTo>
                    <a:pt x="39" y="10"/>
                  </a:lnTo>
                  <a:cubicBezTo>
                    <a:pt x="12" y="10"/>
                    <a:pt x="-5" y="16"/>
                    <a:pt x="2" y="36"/>
                  </a:cubicBezTo>
                  <a:cubicBezTo>
                    <a:pt x="36" y="23"/>
                    <a:pt x="69" y="36"/>
                    <a:pt x="103" y="29"/>
                  </a:cubicBezTo>
                  <a:cubicBezTo>
                    <a:pt x="113" y="23"/>
                    <a:pt x="113" y="16"/>
                    <a:pt x="106" y="10"/>
                  </a:cubicBezTo>
                  <a:cubicBezTo>
                    <a:pt x="106" y="10"/>
                    <a:pt x="103" y="6"/>
                    <a:pt x="103" y="3"/>
                  </a:cubicBezTo>
                  <a:cubicBezTo>
                    <a:pt x="79" y="-4"/>
                    <a:pt x="59" y="3"/>
                    <a:pt x="39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4873680" y="4033800"/>
              <a:ext cx="34560" cy="9360"/>
            </a:xfrm>
            <a:custGeom>
              <a:rect b="b" l="l" r="r" t="t"/>
              <a:pathLst>
                <a:path extrusionOk="0" h="26" w="96">
                  <a:moveTo>
                    <a:pt x="21" y="0"/>
                  </a:moveTo>
                  <a:lnTo>
                    <a:pt x="21" y="0"/>
                  </a:lnTo>
                  <a:cubicBezTo>
                    <a:pt x="-2" y="0"/>
                    <a:pt x="-5" y="13"/>
                    <a:pt x="8" y="26"/>
                  </a:cubicBezTo>
                  <a:cubicBezTo>
                    <a:pt x="35" y="13"/>
                    <a:pt x="65" y="26"/>
                    <a:pt x="96" y="26"/>
                  </a:cubicBezTo>
                  <a:cubicBezTo>
                    <a:pt x="96" y="17"/>
                    <a:pt x="99" y="10"/>
                    <a:pt x="85" y="7"/>
                  </a:cubicBezTo>
                  <a:cubicBezTo>
                    <a:pt x="65" y="3"/>
                    <a:pt x="42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4718160" y="4038840"/>
              <a:ext cx="36360" cy="7920"/>
            </a:xfrm>
            <a:custGeom>
              <a:rect b="b" l="l" r="r" t="t"/>
              <a:pathLst>
                <a:path extrusionOk="0" h="22" w="101">
                  <a:moveTo>
                    <a:pt x="0" y="19"/>
                  </a:moveTo>
                  <a:lnTo>
                    <a:pt x="0" y="19"/>
                  </a:lnTo>
                  <a:cubicBezTo>
                    <a:pt x="4" y="19"/>
                    <a:pt x="7" y="19"/>
                    <a:pt x="10" y="19"/>
                  </a:cubicBezTo>
                  <a:cubicBezTo>
                    <a:pt x="21" y="16"/>
                    <a:pt x="31" y="16"/>
                    <a:pt x="37" y="22"/>
                  </a:cubicBezTo>
                  <a:lnTo>
                    <a:pt x="37" y="22"/>
                  </a:lnTo>
                  <a:cubicBezTo>
                    <a:pt x="44" y="22"/>
                    <a:pt x="47" y="22"/>
                    <a:pt x="51" y="22"/>
                  </a:cubicBezTo>
                  <a:lnTo>
                    <a:pt x="51" y="22"/>
                  </a:lnTo>
                  <a:cubicBezTo>
                    <a:pt x="54" y="19"/>
                    <a:pt x="57" y="19"/>
                    <a:pt x="61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7" y="19"/>
                    <a:pt x="71" y="19"/>
                    <a:pt x="74" y="19"/>
                  </a:cubicBezTo>
                  <a:cubicBezTo>
                    <a:pt x="78" y="19"/>
                    <a:pt x="81" y="16"/>
                    <a:pt x="88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4" y="19"/>
                    <a:pt x="98" y="19"/>
                    <a:pt x="101" y="19"/>
                  </a:cubicBezTo>
                  <a:cubicBezTo>
                    <a:pt x="71" y="-7"/>
                    <a:pt x="34" y="-7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4915080" y="4036680"/>
              <a:ext cx="15840" cy="6480"/>
            </a:xfrm>
            <a:custGeom>
              <a:rect b="b" l="l" r="r" t="t"/>
              <a:pathLst>
                <a:path extrusionOk="0" h="18" w="44">
                  <a:moveTo>
                    <a:pt x="0" y="12"/>
                  </a:moveTo>
                  <a:lnTo>
                    <a:pt x="0" y="12"/>
                  </a:lnTo>
                  <a:cubicBezTo>
                    <a:pt x="14" y="18"/>
                    <a:pt x="31" y="18"/>
                    <a:pt x="44" y="18"/>
                  </a:cubicBezTo>
                  <a:cubicBezTo>
                    <a:pt x="24" y="-5"/>
                    <a:pt x="14" y="-5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4946760" y="4033800"/>
              <a:ext cx="13320" cy="6120"/>
            </a:xfrm>
            <a:custGeom>
              <a:rect b="b" l="l" r="r" t="t"/>
              <a:pathLst>
                <a:path extrusionOk="0" h="17" w="37">
                  <a:moveTo>
                    <a:pt x="0" y="17"/>
                  </a:moveTo>
                  <a:lnTo>
                    <a:pt x="0" y="17"/>
                  </a:lnTo>
                  <a:cubicBezTo>
                    <a:pt x="10" y="17"/>
                    <a:pt x="23" y="17"/>
                    <a:pt x="37" y="17"/>
                  </a:cubicBezTo>
                  <a:cubicBezTo>
                    <a:pt x="37" y="10"/>
                    <a:pt x="33" y="3"/>
                    <a:pt x="33" y="0"/>
                  </a:cubicBezTo>
                  <a:cubicBezTo>
                    <a:pt x="20" y="0"/>
                    <a:pt x="0" y="-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4764240" y="4039920"/>
              <a:ext cx="5040" cy="5760"/>
            </a:xfrm>
            <a:custGeom>
              <a:rect b="b" l="l" r="r" t="t"/>
              <a:pathLst>
                <a:path extrusionOk="0" h="16" w="14">
                  <a:moveTo>
                    <a:pt x="3" y="16"/>
                  </a:moveTo>
                  <a:lnTo>
                    <a:pt x="3" y="16"/>
                  </a:lnTo>
                  <a:cubicBezTo>
                    <a:pt x="7" y="16"/>
                    <a:pt x="7" y="16"/>
                    <a:pt x="10" y="16"/>
                  </a:cubicBezTo>
                  <a:cubicBezTo>
                    <a:pt x="13" y="9"/>
                    <a:pt x="20" y="0"/>
                    <a:pt x="7" y="0"/>
                  </a:cubicBezTo>
                  <a:cubicBezTo>
                    <a:pt x="-3" y="-4"/>
                    <a:pt x="0" y="9"/>
                    <a:pt x="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4908240" y="4069800"/>
              <a:ext cx="108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4596120" y="4729680"/>
              <a:ext cx="197280" cy="29160"/>
            </a:xfrm>
            <a:custGeom>
              <a:rect b="b" l="l" r="r" t="t"/>
              <a:pathLst>
                <a:path extrusionOk="0" h="81" w="548">
                  <a:moveTo>
                    <a:pt x="0" y="60"/>
                  </a:moveTo>
                  <a:lnTo>
                    <a:pt x="0" y="60"/>
                  </a:lnTo>
                  <a:cubicBezTo>
                    <a:pt x="0" y="84"/>
                    <a:pt x="24" y="77"/>
                    <a:pt x="41" y="81"/>
                  </a:cubicBezTo>
                  <a:cubicBezTo>
                    <a:pt x="88" y="64"/>
                    <a:pt x="138" y="77"/>
                    <a:pt x="185" y="60"/>
                  </a:cubicBezTo>
                  <a:lnTo>
                    <a:pt x="185" y="60"/>
                  </a:lnTo>
                  <a:cubicBezTo>
                    <a:pt x="212" y="64"/>
                    <a:pt x="239" y="64"/>
                    <a:pt x="262" y="54"/>
                  </a:cubicBezTo>
                  <a:lnTo>
                    <a:pt x="262" y="54"/>
                  </a:lnTo>
                  <a:cubicBezTo>
                    <a:pt x="272" y="54"/>
                    <a:pt x="279" y="50"/>
                    <a:pt x="286" y="50"/>
                  </a:cubicBezTo>
                  <a:cubicBezTo>
                    <a:pt x="296" y="50"/>
                    <a:pt x="303" y="50"/>
                    <a:pt x="313" y="50"/>
                  </a:cubicBezTo>
                  <a:cubicBezTo>
                    <a:pt x="366" y="50"/>
                    <a:pt x="417" y="44"/>
                    <a:pt x="467" y="34"/>
                  </a:cubicBezTo>
                  <a:lnTo>
                    <a:pt x="467" y="34"/>
                  </a:lnTo>
                  <a:cubicBezTo>
                    <a:pt x="487" y="34"/>
                    <a:pt x="507" y="31"/>
                    <a:pt x="527" y="27"/>
                  </a:cubicBezTo>
                  <a:cubicBezTo>
                    <a:pt x="531" y="27"/>
                    <a:pt x="534" y="27"/>
                    <a:pt x="534" y="27"/>
                  </a:cubicBezTo>
                  <a:cubicBezTo>
                    <a:pt x="541" y="17"/>
                    <a:pt x="544" y="10"/>
                    <a:pt x="548" y="0"/>
                  </a:cubicBezTo>
                  <a:cubicBezTo>
                    <a:pt x="507" y="3"/>
                    <a:pt x="467" y="7"/>
                    <a:pt x="430" y="17"/>
                  </a:cubicBezTo>
                  <a:lnTo>
                    <a:pt x="430" y="17"/>
                  </a:lnTo>
                  <a:cubicBezTo>
                    <a:pt x="396" y="27"/>
                    <a:pt x="360" y="20"/>
                    <a:pt x="326" y="24"/>
                  </a:cubicBezTo>
                  <a:lnTo>
                    <a:pt x="326" y="24"/>
                  </a:lnTo>
                  <a:lnTo>
                    <a:pt x="326" y="24"/>
                  </a:lnTo>
                  <a:cubicBezTo>
                    <a:pt x="289" y="24"/>
                    <a:pt x="252" y="20"/>
                    <a:pt x="219" y="40"/>
                  </a:cubicBezTo>
                  <a:lnTo>
                    <a:pt x="219" y="40"/>
                  </a:lnTo>
                  <a:cubicBezTo>
                    <a:pt x="182" y="40"/>
                    <a:pt x="145" y="40"/>
                    <a:pt x="104" y="40"/>
                  </a:cubicBezTo>
                  <a:cubicBezTo>
                    <a:pt x="104" y="44"/>
                    <a:pt x="101" y="44"/>
                    <a:pt x="98" y="44"/>
                  </a:cubicBezTo>
                  <a:cubicBezTo>
                    <a:pt x="67" y="54"/>
                    <a:pt x="31" y="40"/>
                    <a:pt x="4" y="6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4541400" y="4036320"/>
              <a:ext cx="10080" cy="6840"/>
            </a:xfrm>
            <a:custGeom>
              <a:rect b="b" l="l" r="r" t="t"/>
              <a:pathLst>
                <a:path extrusionOk="0" h="19" w="28">
                  <a:moveTo>
                    <a:pt x="15" y="19"/>
                  </a:moveTo>
                  <a:lnTo>
                    <a:pt x="15" y="19"/>
                  </a:lnTo>
                  <a:cubicBezTo>
                    <a:pt x="18" y="16"/>
                    <a:pt x="25" y="13"/>
                    <a:pt x="28" y="10"/>
                  </a:cubicBezTo>
                  <a:cubicBezTo>
                    <a:pt x="22" y="6"/>
                    <a:pt x="18" y="3"/>
                    <a:pt x="12" y="0"/>
                  </a:cubicBezTo>
                  <a:cubicBezTo>
                    <a:pt x="8" y="0"/>
                    <a:pt x="5" y="0"/>
                    <a:pt x="1" y="0"/>
                  </a:cubicBezTo>
                  <a:cubicBezTo>
                    <a:pt x="-2" y="10"/>
                    <a:pt x="1" y="16"/>
                    <a:pt x="15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4498200" y="4023720"/>
              <a:ext cx="8640" cy="6480"/>
            </a:xfrm>
            <a:custGeom>
              <a:rect b="b" l="l" r="r" t="t"/>
              <a:pathLst>
                <a:path extrusionOk="0" h="18" w="24">
                  <a:moveTo>
                    <a:pt x="21" y="1"/>
                  </a:moveTo>
                  <a:lnTo>
                    <a:pt x="21" y="1"/>
                  </a:lnTo>
                  <a:cubicBezTo>
                    <a:pt x="10" y="-3"/>
                    <a:pt x="0" y="4"/>
                    <a:pt x="0" y="11"/>
                  </a:cubicBezTo>
                  <a:cubicBezTo>
                    <a:pt x="4" y="14"/>
                    <a:pt x="10" y="14"/>
                    <a:pt x="17" y="18"/>
                  </a:cubicBezTo>
                  <a:cubicBezTo>
                    <a:pt x="17" y="11"/>
                    <a:pt x="31" y="4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4551480" y="4319640"/>
              <a:ext cx="3600" cy="1800"/>
            </a:xfrm>
            <a:custGeom>
              <a:rect b="b" l="l" r="r" t="t"/>
              <a:pathLst>
                <a:path extrusionOk="0" h="5" w="10">
                  <a:moveTo>
                    <a:pt x="0" y="5"/>
                  </a:moveTo>
                  <a:lnTo>
                    <a:pt x="0" y="5"/>
                  </a:lnTo>
                  <a:cubicBezTo>
                    <a:pt x="4" y="5"/>
                    <a:pt x="7" y="5"/>
                    <a:pt x="10" y="5"/>
                  </a:cubicBezTo>
                  <a:cubicBezTo>
                    <a:pt x="7" y="-2"/>
                    <a:pt x="4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4611960" y="4026240"/>
              <a:ext cx="82080" cy="11880"/>
            </a:xfrm>
            <a:custGeom>
              <a:rect b="b" l="l" r="r" t="t"/>
              <a:pathLst>
                <a:path extrusionOk="0" h="33" w="228">
                  <a:moveTo>
                    <a:pt x="37" y="11"/>
                  </a:moveTo>
                  <a:lnTo>
                    <a:pt x="37" y="11"/>
                  </a:lnTo>
                  <a:cubicBezTo>
                    <a:pt x="30" y="24"/>
                    <a:pt x="7" y="17"/>
                    <a:pt x="0" y="28"/>
                  </a:cubicBezTo>
                  <a:cubicBezTo>
                    <a:pt x="23" y="28"/>
                    <a:pt x="50" y="28"/>
                    <a:pt x="74" y="28"/>
                  </a:cubicBezTo>
                  <a:cubicBezTo>
                    <a:pt x="80" y="21"/>
                    <a:pt x="91" y="21"/>
                    <a:pt x="101" y="24"/>
                  </a:cubicBezTo>
                  <a:cubicBezTo>
                    <a:pt x="114" y="31"/>
                    <a:pt x="127" y="31"/>
                    <a:pt x="141" y="21"/>
                  </a:cubicBezTo>
                  <a:lnTo>
                    <a:pt x="141" y="21"/>
                  </a:lnTo>
                  <a:cubicBezTo>
                    <a:pt x="151" y="21"/>
                    <a:pt x="158" y="21"/>
                    <a:pt x="165" y="28"/>
                  </a:cubicBezTo>
                  <a:cubicBezTo>
                    <a:pt x="175" y="34"/>
                    <a:pt x="181" y="34"/>
                    <a:pt x="188" y="28"/>
                  </a:cubicBezTo>
                  <a:cubicBezTo>
                    <a:pt x="198" y="17"/>
                    <a:pt x="215" y="21"/>
                    <a:pt x="228" y="17"/>
                  </a:cubicBezTo>
                  <a:cubicBezTo>
                    <a:pt x="228" y="11"/>
                    <a:pt x="225" y="4"/>
                    <a:pt x="215" y="0"/>
                  </a:cubicBezTo>
                  <a:cubicBezTo>
                    <a:pt x="201" y="7"/>
                    <a:pt x="191" y="11"/>
                    <a:pt x="175" y="4"/>
                  </a:cubicBezTo>
                  <a:cubicBezTo>
                    <a:pt x="161" y="0"/>
                    <a:pt x="148" y="0"/>
                    <a:pt x="141" y="11"/>
                  </a:cubicBezTo>
                  <a:lnTo>
                    <a:pt x="141" y="11"/>
                  </a:lnTo>
                  <a:lnTo>
                    <a:pt x="141" y="11"/>
                  </a:lnTo>
                  <a:cubicBezTo>
                    <a:pt x="104" y="11"/>
                    <a:pt x="70" y="4"/>
                    <a:pt x="3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4582800" y="4750560"/>
              <a:ext cx="9360" cy="8280"/>
            </a:xfrm>
            <a:custGeom>
              <a:rect b="b" l="l" r="r" t="t"/>
              <a:pathLst>
                <a:path extrusionOk="0" h="23" w="26">
                  <a:moveTo>
                    <a:pt x="17" y="23"/>
                  </a:moveTo>
                  <a:lnTo>
                    <a:pt x="17" y="23"/>
                  </a:lnTo>
                  <a:cubicBezTo>
                    <a:pt x="27" y="19"/>
                    <a:pt x="27" y="13"/>
                    <a:pt x="24" y="2"/>
                  </a:cubicBezTo>
                  <a:cubicBezTo>
                    <a:pt x="21" y="2"/>
                    <a:pt x="17" y="2"/>
                    <a:pt x="14" y="2"/>
                  </a:cubicBezTo>
                  <a:cubicBezTo>
                    <a:pt x="11" y="-1"/>
                    <a:pt x="7" y="-1"/>
                    <a:pt x="7" y="2"/>
                  </a:cubicBezTo>
                  <a:cubicBezTo>
                    <a:pt x="4" y="2"/>
                    <a:pt x="4" y="2"/>
                    <a:pt x="4" y="6"/>
                  </a:cubicBezTo>
                  <a:lnTo>
                    <a:pt x="4" y="6"/>
                  </a:lnTo>
                  <a:cubicBezTo>
                    <a:pt x="4" y="6"/>
                    <a:pt x="4" y="9"/>
                    <a:pt x="0" y="13"/>
                  </a:cubicBezTo>
                  <a:cubicBezTo>
                    <a:pt x="7" y="16"/>
                    <a:pt x="11" y="19"/>
                    <a:pt x="1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4555080" y="3600000"/>
              <a:ext cx="19440" cy="7200"/>
            </a:xfrm>
            <a:custGeom>
              <a:rect b="b" l="l" r="r" t="t"/>
              <a:pathLst>
                <a:path extrusionOk="0" h="20" w="54">
                  <a:moveTo>
                    <a:pt x="24" y="20"/>
                  </a:moveTo>
                  <a:lnTo>
                    <a:pt x="24" y="20"/>
                  </a:lnTo>
                  <a:cubicBezTo>
                    <a:pt x="34" y="16"/>
                    <a:pt x="44" y="16"/>
                    <a:pt x="54" y="13"/>
                  </a:cubicBezTo>
                  <a:cubicBezTo>
                    <a:pt x="51" y="10"/>
                    <a:pt x="44" y="6"/>
                    <a:pt x="41" y="0"/>
                  </a:cubicBezTo>
                  <a:cubicBezTo>
                    <a:pt x="31" y="0"/>
                    <a:pt x="24" y="0"/>
                    <a:pt x="14" y="0"/>
                  </a:cubicBezTo>
                  <a:cubicBezTo>
                    <a:pt x="10" y="6"/>
                    <a:pt x="7" y="10"/>
                    <a:pt x="0" y="16"/>
                  </a:cubicBezTo>
                  <a:cubicBezTo>
                    <a:pt x="7" y="16"/>
                    <a:pt x="10" y="16"/>
                    <a:pt x="14" y="20"/>
                  </a:cubicBezTo>
                  <a:cubicBezTo>
                    <a:pt x="17" y="16"/>
                    <a:pt x="20" y="16"/>
                    <a:pt x="2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5655600" y="3784680"/>
              <a:ext cx="57240" cy="13320"/>
            </a:xfrm>
            <a:custGeom>
              <a:rect b="b" l="l" r="r" t="t"/>
              <a:pathLst>
                <a:path extrusionOk="0" h="37" w="159">
                  <a:moveTo>
                    <a:pt x="108" y="27"/>
                  </a:moveTo>
                  <a:lnTo>
                    <a:pt x="108" y="27"/>
                  </a:lnTo>
                  <a:cubicBezTo>
                    <a:pt x="124" y="17"/>
                    <a:pt x="165" y="34"/>
                    <a:pt x="158" y="14"/>
                  </a:cubicBezTo>
                  <a:cubicBezTo>
                    <a:pt x="155" y="-13"/>
                    <a:pt x="121" y="7"/>
                    <a:pt x="101" y="7"/>
                  </a:cubicBezTo>
                  <a:cubicBezTo>
                    <a:pt x="77" y="3"/>
                    <a:pt x="50" y="0"/>
                    <a:pt x="27" y="10"/>
                  </a:cubicBezTo>
                  <a:lnTo>
                    <a:pt x="27" y="10"/>
                  </a:lnTo>
                  <a:cubicBezTo>
                    <a:pt x="10" y="0"/>
                    <a:pt x="7" y="10"/>
                    <a:pt x="0" y="21"/>
                  </a:cubicBezTo>
                  <a:cubicBezTo>
                    <a:pt x="7" y="21"/>
                    <a:pt x="10" y="21"/>
                    <a:pt x="17" y="21"/>
                  </a:cubicBezTo>
                  <a:cubicBezTo>
                    <a:pt x="20" y="21"/>
                    <a:pt x="23" y="21"/>
                    <a:pt x="27" y="21"/>
                  </a:cubicBezTo>
                  <a:cubicBezTo>
                    <a:pt x="50" y="44"/>
                    <a:pt x="87" y="37"/>
                    <a:pt x="10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5614560" y="3804120"/>
              <a:ext cx="38520" cy="10800"/>
            </a:xfrm>
            <a:custGeom>
              <a:rect b="b" l="l" r="r" t="t"/>
              <a:pathLst>
                <a:path extrusionOk="0" h="30" w="107">
                  <a:moveTo>
                    <a:pt x="37" y="20"/>
                  </a:moveTo>
                  <a:lnTo>
                    <a:pt x="37" y="20"/>
                  </a:lnTo>
                  <a:cubicBezTo>
                    <a:pt x="54" y="34"/>
                    <a:pt x="77" y="30"/>
                    <a:pt x="97" y="27"/>
                  </a:cubicBezTo>
                  <a:cubicBezTo>
                    <a:pt x="104" y="24"/>
                    <a:pt x="107" y="17"/>
                    <a:pt x="107" y="10"/>
                  </a:cubicBezTo>
                  <a:cubicBezTo>
                    <a:pt x="107" y="3"/>
                    <a:pt x="101" y="0"/>
                    <a:pt x="91" y="0"/>
                  </a:cubicBezTo>
                  <a:cubicBezTo>
                    <a:pt x="74" y="0"/>
                    <a:pt x="54" y="3"/>
                    <a:pt x="37" y="10"/>
                  </a:cubicBezTo>
                  <a:cubicBezTo>
                    <a:pt x="23" y="0"/>
                    <a:pt x="13" y="7"/>
                    <a:pt x="0" y="13"/>
                  </a:cubicBezTo>
                  <a:cubicBezTo>
                    <a:pt x="0" y="24"/>
                    <a:pt x="7" y="30"/>
                    <a:pt x="23" y="30"/>
                  </a:cubicBezTo>
                  <a:cubicBezTo>
                    <a:pt x="27" y="27"/>
                    <a:pt x="33" y="24"/>
                    <a:pt x="3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5577120" y="3808080"/>
              <a:ext cx="6480" cy="6120"/>
            </a:xfrm>
            <a:custGeom>
              <a:rect b="b" l="l" r="r" t="t"/>
              <a:pathLst>
                <a:path extrusionOk="0" h="17" w="18">
                  <a:moveTo>
                    <a:pt x="13" y="16"/>
                  </a:moveTo>
                  <a:lnTo>
                    <a:pt x="13" y="16"/>
                  </a:lnTo>
                  <a:cubicBezTo>
                    <a:pt x="23" y="13"/>
                    <a:pt x="13" y="6"/>
                    <a:pt x="13" y="2"/>
                  </a:cubicBezTo>
                  <a:cubicBezTo>
                    <a:pt x="7" y="-1"/>
                    <a:pt x="3" y="-1"/>
                    <a:pt x="0" y="2"/>
                  </a:cubicBezTo>
                  <a:cubicBezTo>
                    <a:pt x="0" y="9"/>
                    <a:pt x="0" y="19"/>
                    <a:pt x="1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5586120" y="3785760"/>
              <a:ext cx="4320" cy="7200"/>
            </a:xfrm>
            <a:custGeom>
              <a:rect b="b" l="l" r="r" t="t"/>
              <a:pathLst>
                <a:path extrusionOk="0" h="20" w="12">
                  <a:moveTo>
                    <a:pt x="12" y="18"/>
                  </a:moveTo>
                  <a:lnTo>
                    <a:pt x="12" y="18"/>
                  </a:lnTo>
                  <a:cubicBezTo>
                    <a:pt x="12" y="11"/>
                    <a:pt x="12" y="4"/>
                    <a:pt x="12" y="0"/>
                  </a:cubicBezTo>
                  <a:cubicBezTo>
                    <a:pt x="-2" y="0"/>
                    <a:pt x="-2" y="7"/>
                    <a:pt x="2" y="14"/>
                  </a:cubicBezTo>
                  <a:cubicBezTo>
                    <a:pt x="2" y="21"/>
                    <a:pt x="9" y="21"/>
                    <a:pt x="12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5604840" y="3813840"/>
              <a:ext cx="3960" cy="3600"/>
            </a:xfrm>
            <a:custGeom>
              <a:rect b="b" l="l" r="r" t="t"/>
              <a:pathLst>
                <a:path extrusionOk="0" h="10" w="11">
                  <a:moveTo>
                    <a:pt x="10" y="10"/>
                  </a:moveTo>
                  <a:lnTo>
                    <a:pt x="10" y="10"/>
                  </a:lnTo>
                  <a:cubicBezTo>
                    <a:pt x="10" y="7"/>
                    <a:pt x="14" y="0"/>
                    <a:pt x="7" y="0"/>
                  </a:cubicBezTo>
                  <a:cubicBezTo>
                    <a:pt x="0" y="0"/>
                    <a:pt x="0" y="7"/>
                    <a:pt x="0" y="10"/>
                  </a:cubicBezTo>
                  <a:cubicBezTo>
                    <a:pt x="3" y="10"/>
                    <a:pt x="7" y="10"/>
                    <a:pt x="1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5523840" y="3738960"/>
              <a:ext cx="160560" cy="16200"/>
            </a:xfrm>
            <a:custGeom>
              <a:rect b="b" l="l" r="r" t="t"/>
              <a:pathLst>
                <a:path extrusionOk="0" h="45" w="446">
                  <a:moveTo>
                    <a:pt x="416" y="43"/>
                  </a:moveTo>
                  <a:lnTo>
                    <a:pt x="416" y="43"/>
                  </a:lnTo>
                  <a:lnTo>
                    <a:pt x="416" y="43"/>
                  </a:lnTo>
                  <a:cubicBezTo>
                    <a:pt x="430" y="47"/>
                    <a:pt x="436" y="43"/>
                    <a:pt x="446" y="37"/>
                  </a:cubicBezTo>
                  <a:cubicBezTo>
                    <a:pt x="436" y="27"/>
                    <a:pt x="426" y="27"/>
                    <a:pt x="413" y="30"/>
                  </a:cubicBezTo>
                  <a:cubicBezTo>
                    <a:pt x="410" y="27"/>
                    <a:pt x="406" y="27"/>
                    <a:pt x="406" y="27"/>
                  </a:cubicBezTo>
                  <a:cubicBezTo>
                    <a:pt x="396" y="27"/>
                    <a:pt x="396" y="23"/>
                    <a:pt x="393" y="16"/>
                  </a:cubicBezTo>
                  <a:cubicBezTo>
                    <a:pt x="383" y="13"/>
                    <a:pt x="376" y="13"/>
                    <a:pt x="366" y="16"/>
                  </a:cubicBezTo>
                  <a:cubicBezTo>
                    <a:pt x="363" y="13"/>
                    <a:pt x="356" y="10"/>
                    <a:pt x="349" y="10"/>
                  </a:cubicBezTo>
                  <a:cubicBezTo>
                    <a:pt x="349" y="10"/>
                    <a:pt x="346" y="10"/>
                    <a:pt x="343" y="10"/>
                  </a:cubicBezTo>
                  <a:cubicBezTo>
                    <a:pt x="339" y="10"/>
                    <a:pt x="339" y="13"/>
                    <a:pt x="339" y="13"/>
                  </a:cubicBezTo>
                  <a:cubicBezTo>
                    <a:pt x="336" y="13"/>
                    <a:pt x="329" y="10"/>
                    <a:pt x="326" y="10"/>
                  </a:cubicBezTo>
                  <a:cubicBezTo>
                    <a:pt x="309" y="23"/>
                    <a:pt x="285" y="27"/>
                    <a:pt x="265" y="16"/>
                  </a:cubicBezTo>
                  <a:cubicBezTo>
                    <a:pt x="239" y="3"/>
                    <a:pt x="212" y="6"/>
                    <a:pt x="185" y="10"/>
                  </a:cubicBezTo>
                  <a:lnTo>
                    <a:pt x="185" y="10"/>
                  </a:lnTo>
                  <a:cubicBezTo>
                    <a:pt x="178" y="6"/>
                    <a:pt x="168" y="3"/>
                    <a:pt x="161" y="0"/>
                  </a:cubicBezTo>
                  <a:cubicBezTo>
                    <a:pt x="141" y="10"/>
                    <a:pt x="114" y="10"/>
                    <a:pt x="91" y="16"/>
                  </a:cubicBezTo>
                  <a:cubicBezTo>
                    <a:pt x="87" y="13"/>
                    <a:pt x="87" y="10"/>
                    <a:pt x="84" y="6"/>
                  </a:cubicBezTo>
                  <a:lnTo>
                    <a:pt x="84" y="6"/>
                  </a:lnTo>
                  <a:cubicBezTo>
                    <a:pt x="74" y="3"/>
                    <a:pt x="67" y="10"/>
                    <a:pt x="57" y="6"/>
                  </a:cubicBezTo>
                  <a:cubicBezTo>
                    <a:pt x="47" y="6"/>
                    <a:pt x="40" y="6"/>
                    <a:pt x="30" y="6"/>
                  </a:cubicBezTo>
                  <a:cubicBezTo>
                    <a:pt x="7" y="3"/>
                    <a:pt x="-7" y="6"/>
                    <a:pt x="3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4" y="33"/>
                    <a:pt x="24" y="30"/>
                    <a:pt x="34" y="33"/>
                  </a:cubicBezTo>
                  <a:cubicBezTo>
                    <a:pt x="50" y="37"/>
                    <a:pt x="67" y="33"/>
                    <a:pt x="84" y="27"/>
                  </a:cubicBezTo>
                  <a:cubicBezTo>
                    <a:pt x="91" y="33"/>
                    <a:pt x="101" y="37"/>
                    <a:pt x="111" y="37"/>
                  </a:cubicBezTo>
                  <a:cubicBezTo>
                    <a:pt x="135" y="30"/>
                    <a:pt x="161" y="30"/>
                    <a:pt x="188" y="30"/>
                  </a:cubicBezTo>
                  <a:cubicBezTo>
                    <a:pt x="235" y="33"/>
                    <a:pt x="279" y="53"/>
                    <a:pt x="329" y="37"/>
                  </a:cubicBezTo>
                  <a:cubicBezTo>
                    <a:pt x="339" y="47"/>
                    <a:pt x="353" y="43"/>
                    <a:pt x="366" y="43"/>
                  </a:cubicBezTo>
                  <a:lnTo>
                    <a:pt x="366" y="43"/>
                  </a:lnTo>
                  <a:lnTo>
                    <a:pt x="366" y="43"/>
                  </a:lnTo>
                  <a:cubicBezTo>
                    <a:pt x="383" y="43"/>
                    <a:pt x="400" y="43"/>
                    <a:pt x="416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5693040" y="3748680"/>
              <a:ext cx="9720" cy="7200"/>
            </a:xfrm>
            <a:custGeom>
              <a:rect b="b" l="l" r="r" t="t"/>
              <a:pathLst>
                <a:path extrusionOk="0" h="20" w="27">
                  <a:moveTo>
                    <a:pt x="10" y="0"/>
                  </a:moveTo>
                  <a:lnTo>
                    <a:pt x="10" y="0"/>
                  </a:lnTo>
                  <a:cubicBezTo>
                    <a:pt x="4" y="3"/>
                    <a:pt x="0" y="10"/>
                    <a:pt x="0" y="16"/>
                  </a:cubicBezTo>
                  <a:cubicBezTo>
                    <a:pt x="10" y="16"/>
                    <a:pt x="17" y="16"/>
                    <a:pt x="27" y="20"/>
                  </a:cubicBezTo>
                  <a:cubicBezTo>
                    <a:pt x="20" y="13"/>
                    <a:pt x="17" y="6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5509440" y="3761640"/>
              <a:ext cx="4680" cy="2520"/>
            </a:xfrm>
            <a:custGeom>
              <a:rect b="b" l="l" r="r" t="t"/>
              <a:pathLst>
                <a:path extrusionOk="0" h="7" w="13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7" y="7"/>
                    <a:pt x="10" y="7"/>
                  </a:cubicBezTo>
                  <a:lnTo>
                    <a:pt x="13" y="4"/>
                  </a:lnTo>
                  <a:cubicBezTo>
                    <a:pt x="10" y="4"/>
                    <a:pt x="7" y="4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5461200" y="3679560"/>
              <a:ext cx="8280" cy="2880"/>
            </a:xfrm>
            <a:custGeom>
              <a:rect b="b" l="l" r="r" t="t"/>
              <a:pathLst>
                <a:path extrusionOk="0" h="8" w="23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0"/>
                    <a:pt x="0" y="7"/>
                  </a:cubicBezTo>
                  <a:cubicBezTo>
                    <a:pt x="10" y="7"/>
                    <a:pt x="20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5707440" y="3746160"/>
              <a:ext cx="8640" cy="4680"/>
            </a:xfrm>
            <a:custGeom>
              <a:rect b="b" l="l" r="r" t="t"/>
              <a:pathLst>
                <a:path extrusionOk="0" h="13" w="24">
                  <a:moveTo>
                    <a:pt x="24" y="0"/>
                  </a:moveTo>
                  <a:lnTo>
                    <a:pt x="24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0" y="7"/>
                    <a:pt x="0" y="13"/>
                    <a:pt x="14" y="13"/>
                  </a:cubicBezTo>
                  <a:cubicBezTo>
                    <a:pt x="24" y="13"/>
                    <a:pt x="24" y="3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5070960" y="3553200"/>
              <a:ext cx="12960" cy="3600"/>
            </a:xfrm>
            <a:custGeom>
              <a:rect b="b" l="l" r="r" t="t"/>
              <a:pathLst>
                <a:path extrusionOk="0" h="10" w="36">
                  <a:moveTo>
                    <a:pt x="36" y="9"/>
                  </a:moveTo>
                  <a:lnTo>
                    <a:pt x="36" y="9"/>
                  </a:lnTo>
                  <a:cubicBezTo>
                    <a:pt x="26" y="-4"/>
                    <a:pt x="13" y="-1"/>
                    <a:pt x="0" y="2"/>
                  </a:cubicBezTo>
                  <a:cubicBezTo>
                    <a:pt x="10" y="12"/>
                    <a:pt x="23" y="9"/>
                    <a:pt x="3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5116680" y="3552840"/>
              <a:ext cx="9720" cy="3600"/>
            </a:xfrm>
            <a:custGeom>
              <a:rect b="b" l="l" r="r" t="t"/>
              <a:pathLst>
                <a:path extrusionOk="0" h="10" w="27">
                  <a:moveTo>
                    <a:pt x="13" y="0"/>
                  </a:moveTo>
                  <a:lnTo>
                    <a:pt x="13" y="0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0" y="3"/>
                    <a:pt x="0" y="6"/>
                    <a:pt x="3" y="10"/>
                  </a:cubicBezTo>
                  <a:cubicBezTo>
                    <a:pt x="10" y="10"/>
                    <a:pt x="17" y="10"/>
                    <a:pt x="27" y="10"/>
                  </a:cubicBezTo>
                  <a:cubicBezTo>
                    <a:pt x="24" y="6"/>
                    <a:pt x="17" y="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4912920" y="3811320"/>
              <a:ext cx="5760" cy="3600"/>
            </a:xfrm>
            <a:custGeom>
              <a:rect b="b" l="l" r="r" t="t"/>
              <a:pathLst>
                <a:path extrusionOk="0" h="10" w="16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7"/>
                    <a:pt x="0" y="10"/>
                  </a:cubicBezTo>
                  <a:cubicBezTo>
                    <a:pt x="6" y="10"/>
                    <a:pt x="16" y="10"/>
                    <a:pt x="16" y="4"/>
                  </a:cubicBezTo>
                  <a:cubicBezTo>
                    <a:pt x="16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083920" y="3765240"/>
              <a:ext cx="11160" cy="3960"/>
            </a:xfrm>
            <a:custGeom>
              <a:rect b="b" l="l" r="r" t="t"/>
              <a:pathLst>
                <a:path extrusionOk="0" h="11" w="31">
                  <a:moveTo>
                    <a:pt x="7" y="4"/>
                  </a:moveTo>
                  <a:lnTo>
                    <a:pt x="7" y="4"/>
                  </a:lnTo>
                  <a:cubicBezTo>
                    <a:pt x="4" y="4"/>
                    <a:pt x="4" y="7"/>
                    <a:pt x="0" y="11"/>
                  </a:cubicBezTo>
                  <a:lnTo>
                    <a:pt x="0" y="11"/>
                  </a:lnTo>
                  <a:cubicBezTo>
                    <a:pt x="4" y="11"/>
                    <a:pt x="11" y="11"/>
                    <a:pt x="14" y="11"/>
                  </a:cubicBezTo>
                  <a:cubicBezTo>
                    <a:pt x="17" y="7"/>
                    <a:pt x="24" y="7"/>
                    <a:pt x="31" y="4"/>
                  </a:cubicBezTo>
                  <a:cubicBezTo>
                    <a:pt x="24" y="-3"/>
                    <a:pt x="14" y="0"/>
                    <a:pt x="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5122800" y="3765240"/>
              <a:ext cx="3600" cy="2520"/>
            </a:xfrm>
            <a:custGeom>
              <a:rect b="b" l="l" r="r" t="t"/>
              <a:pathLst>
                <a:path extrusionOk="0" h="7" w="10">
                  <a:moveTo>
                    <a:pt x="10" y="0"/>
                  </a:moveTo>
                  <a:lnTo>
                    <a:pt x="10" y="0"/>
                  </a:lnTo>
                  <a:cubicBezTo>
                    <a:pt x="3" y="0"/>
                    <a:pt x="0" y="4"/>
                    <a:pt x="0" y="7"/>
                  </a:cubicBezTo>
                  <a:cubicBezTo>
                    <a:pt x="3" y="7"/>
                    <a:pt x="7" y="4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4750920" y="3566160"/>
              <a:ext cx="50760" cy="7920"/>
            </a:xfrm>
            <a:custGeom>
              <a:rect b="b" l="l" r="r" t="t"/>
              <a:pathLst>
                <a:path extrusionOk="0" h="22" w="141">
                  <a:moveTo>
                    <a:pt x="141" y="10"/>
                  </a:moveTo>
                  <a:lnTo>
                    <a:pt x="141" y="10"/>
                  </a:lnTo>
                  <a:cubicBezTo>
                    <a:pt x="111" y="-4"/>
                    <a:pt x="70" y="10"/>
                    <a:pt x="37" y="0"/>
                  </a:cubicBezTo>
                  <a:cubicBezTo>
                    <a:pt x="20" y="3"/>
                    <a:pt x="7" y="6"/>
                    <a:pt x="0" y="20"/>
                  </a:cubicBezTo>
                  <a:cubicBezTo>
                    <a:pt x="47" y="17"/>
                    <a:pt x="97" y="30"/>
                    <a:pt x="14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4822920" y="3567240"/>
              <a:ext cx="9000" cy="6120"/>
            </a:xfrm>
            <a:custGeom>
              <a:rect b="b" l="l" r="r" t="t"/>
              <a:pathLst>
                <a:path extrusionOk="0" h="17" w="25">
                  <a:moveTo>
                    <a:pt x="25" y="7"/>
                  </a:moveTo>
                  <a:lnTo>
                    <a:pt x="25" y="7"/>
                  </a:lnTo>
                  <a:cubicBezTo>
                    <a:pt x="25" y="0"/>
                    <a:pt x="18" y="0"/>
                    <a:pt x="12" y="0"/>
                  </a:cubicBezTo>
                  <a:cubicBezTo>
                    <a:pt x="-5" y="3"/>
                    <a:pt x="1" y="10"/>
                    <a:pt x="5" y="17"/>
                  </a:cubicBezTo>
                  <a:lnTo>
                    <a:pt x="5" y="17"/>
                  </a:lnTo>
                  <a:cubicBezTo>
                    <a:pt x="15" y="17"/>
                    <a:pt x="28" y="17"/>
                    <a:pt x="2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4842720" y="3568320"/>
              <a:ext cx="8640" cy="5040"/>
            </a:xfrm>
            <a:custGeom>
              <a:rect b="b" l="l" r="r" t="t"/>
              <a:pathLst>
                <a:path extrusionOk="0" h="14" w="24">
                  <a:moveTo>
                    <a:pt x="24" y="4"/>
                  </a:moveTo>
                  <a:lnTo>
                    <a:pt x="24" y="4"/>
                  </a:lnTo>
                  <a:cubicBezTo>
                    <a:pt x="24" y="4"/>
                    <a:pt x="20" y="0"/>
                    <a:pt x="17" y="0"/>
                  </a:cubicBezTo>
                  <a:cubicBezTo>
                    <a:pt x="10" y="4"/>
                    <a:pt x="3" y="4"/>
                    <a:pt x="0" y="11"/>
                  </a:cubicBezTo>
                  <a:cubicBezTo>
                    <a:pt x="0" y="11"/>
                    <a:pt x="3" y="11"/>
                    <a:pt x="7" y="14"/>
                  </a:cubicBezTo>
                  <a:cubicBezTo>
                    <a:pt x="17" y="14"/>
                    <a:pt x="24" y="14"/>
                    <a:pt x="2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4887720" y="3739680"/>
              <a:ext cx="5400" cy="6480"/>
            </a:xfrm>
            <a:custGeom>
              <a:rect b="b" l="l" r="r" t="t"/>
              <a:pathLst>
                <a:path extrusionOk="0" h="18" w="15">
                  <a:moveTo>
                    <a:pt x="3" y="1"/>
                  </a:moveTo>
                  <a:lnTo>
                    <a:pt x="3" y="1"/>
                  </a:lnTo>
                  <a:cubicBezTo>
                    <a:pt x="-4" y="4"/>
                    <a:pt x="6" y="11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3" y="14"/>
                    <a:pt x="19" y="8"/>
                    <a:pt x="13" y="1"/>
                  </a:cubicBezTo>
                  <a:cubicBezTo>
                    <a:pt x="13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5404680" y="3632400"/>
              <a:ext cx="9360" cy="3600"/>
            </a:xfrm>
            <a:custGeom>
              <a:rect b="b" l="l" r="r" t="t"/>
              <a:pathLst>
                <a:path extrusionOk="0" h="10" w="26">
                  <a:moveTo>
                    <a:pt x="12" y="10"/>
                  </a:moveTo>
                  <a:lnTo>
                    <a:pt x="12" y="10"/>
                  </a:lnTo>
                  <a:cubicBezTo>
                    <a:pt x="19" y="7"/>
                    <a:pt x="22" y="4"/>
                    <a:pt x="26" y="0"/>
                  </a:cubicBezTo>
                  <a:cubicBezTo>
                    <a:pt x="16" y="0"/>
                    <a:pt x="9" y="0"/>
                    <a:pt x="2" y="0"/>
                  </a:cubicBezTo>
                  <a:cubicBezTo>
                    <a:pt x="-1" y="4"/>
                    <a:pt x="-1" y="7"/>
                    <a:pt x="2" y="10"/>
                  </a:cubicBezTo>
                  <a:cubicBezTo>
                    <a:pt x="6" y="10"/>
                    <a:pt x="9" y="10"/>
                    <a:pt x="12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4610880" y="3574440"/>
              <a:ext cx="2160" cy="2520"/>
            </a:xfrm>
            <a:custGeom>
              <a:rect b="b" l="l" r="r" t="t"/>
              <a:pathLst>
                <a:path extrusionOk="0" h="7" w="6">
                  <a:moveTo>
                    <a:pt x="3" y="4"/>
                  </a:moveTo>
                  <a:lnTo>
                    <a:pt x="3" y="4"/>
                  </a:lnTo>
                  <a:cubicBezTo>
                    <a:pt x="0" y="4"/>
                    <a:pt x="0" y="4"/>
                    <a:pt x="0" y="7"/>
                  </a:cubicBezTo>
                  <a:lnTo>
                    <a:pt x="0" y="7"/>
                  </a:lnTo>
                  <a:cubicBezTo>
                    <a:pt x="3" y="4"/>
                    <a:pt x="3" y="4"/>
                    <a:pt x="6" y="0"/>
                  </a:cubicBezTo>
                  <a:cubicBezTo>
                    <a:pt x="6" y="0"/>
                    <a:pt x="3" y="0"/>
                    <a:pt x="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4951440" y="3739680"/>
              <a:ext cx="6120" cy="3960"/>
            </a:xfrm>
            <a:custGeom>
              <a:rect b="b" l="l" r="r" t="t"/>
              <a:pathLst>
                <a:path extrusionOk="0" h="11" w="17">
                  <a:moveTo>
                    <a:pt x="10" y="11"/>
                  </a:moveTo>
                  <a:lnTo>
                    <a:pt x="10" y="11"/>
                  </a:lnTo>
                  <a:cubicBezTo>
                    <a:pt x="14" y="11"/>
                    <a:pt x="17" y="8"/>
                    <a:pt x="17" y="8"/>
                  </a:cubicBezTo>
                  <a:cubicBezTo>
                    <a:pt x="17" y="1"/>
                    <a:pt x="10" y="-2"/>
                    <a:pt x="4" y="1"/>
                  </a:cubicBezTo>
                  <a:lnTo>
                    <a:pt x="0" y="8"/>
                  </a:lnTo>
                  <a:cubicBezTo>
                    <a:pt x="4" y="11"/>
                    <a:pt x="7" y="11"/>
                    <a:pt x="1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4642200" y="3556440"/>
              <a:ext cx="6120" cy="5760"/>
            </a:xfrm>
            <a:custGeom>
              <a:rect b="b" l="l" r="r" t="t"/>
              <a:pathLst>
                <a:path extrusionOk="0" h="16" w="17">
                  <a:moveTo>
                    <a:pt x="0" y="10"/>
                  </a:moveTo>
                  <a:lnTo>
                    <a:pt x="0" y="10"/>
                  </a:lnTo>
                  <a:cubicBezTo>
                    <a:pt x="0" y="13"/>
                    <a:pt x="7" y="16"/>
                    <a:pt x="7" y="16"/>
                  </a:cubicBezTo>
                  <a:cubicBezTo>
                    <a:pt x="17" y="13"/>
                    <a:pt x="17" y="6"/>
                    <a:pt x="17" y="0"/>
                  </a:cubicBezTo>
                  <a:lnTo>
                    <a:pt x="17" y="0"/>
                  </a:lnTo>
                  <a:cubicBezTo>
                    <a:pt x="10" y="3"/>
                    <a:pt x="0" y="3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4638600" y="3567240"/>
              <a:ext cx="8280" cy="3600"/>
            </a:xfrm>
            <a:custGeom>
              <a:rect b="b" l="l" r="r" t="t"/>
              <a:pathLst>
                <a:path extrusionOk="0" h="10" w="23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cubicBezTo>
                    <a:pt x="6" y="7"/>
                    <a:pt x="13" y="14"/>
                    <a:pt x="23" y="7"/>
                  </a:cubicBezTo>
                  <a:cubicBezTo>
                    <a:pt x="23" y="7"/>
                    <a:pt x="20" y="3"/>
                    <a:pt x="20" y="0"/>
                  </a:cubicBezTo>
                  <a:cubicBezTo>
                    <a:pt x="10" y="-3"/>
                    <a:pt x="3" y="3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4912920" y="3553920"/>
              <a:ext cx="19440" cy="6480"/>
            </a:xfrm>
            <a:custGeom>
              <a:rect b="b" l="l" r="r" t="t"/>
              <a:pathLst>
                <a:path extrusionOk="0" h="18" w="54">
                  <a:moveTo>
                    <a:pt x="20" y="17"/>
                  </a:moveTo>
                  <a:lnTo>
                    <a:pt x="20" y="17"/>
                  </a:lnTo>
                  <a:cubicBezTo>
                    <a:pt x="30" y="17"/>
                    <a:pt x="40" y="17"/>
                    <a:pt x="50" y="17"/>
                  </a:cubicBezTo>
                  <a:cubicBezTo>
                    <a:pt x="54" y="13"/>
                    <a:pt x="54" y="10"/>
                    <a:pt x="54" y="7"/>
                  </a:cubicBezTo>
                  <a:lnTo>
                    <a:pt x="54" y="7"/>
                  </a:lnTo>
                  <a:cubicBezTo>
                    <a:pt x="44" y="3"/>
                    <a:pt x="33" y="3"/>
                    <a:pt x="27" y="0"/>
                  </a:cubicBezTo>
                  <a:cubicBezTo>
                    <a:pt x="23" y="0"/>
                    <a:pt x="16" y="0"/>
                    <a:pt x="13" y="0"/>
                  </a:cubicBezTo>
                  <a:cubicBezTo>
                    <a:pt x="10" y="3"/>
                    <a:pt x="0" y="7"/>
                    <a:pt x="0" y="13"/>
                  </a:cubicBezTo>
                  <a:cubicBezTo>
                    <a:pt x="3" y="20"/>
                    <a:pt x="13" y="17"/>
                    <a:pt x="2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5001120" y="35697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5001120" y="3569760"/>
              <a:ext cx="1440" cy="1080"/>
            </a:xfrm>
            <a:custGeom>
              <a:rect b="b" l="l" r="r" t="t"/>
              <a:pathLst>
                <a:path extrusionOk="0" h="3" w="4">
                  <a:moveTo>
                    <a:pt x="3" y="3"/>
                  </a:moveTo>
                  <a:lnTo>
                    <a:pt x="3" y="3"/>
                  </a:lnTo>
                  <a:cubicBezTo>
                    <a:pt x="6" y="3"/>
                    <a:pt x="6" y="3"/>
                    <a:pt x="0" y="0"/>
                  </a:cubicBezTo>
                  <a:cubicBezTo>
                    <a:pt x="3" y="0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4885200" y="3552840"/>
              <a:ext cx="15480" cy="8280"/>
            </a:xfrm>
            <a:custGeom>
              <a:rect b="b" l="l" r="r" t="t"/>
              <a:pathLst>
                <a:path extrusionOk="0" h="23" w="43">
                  <a:moveTo>
                    <a:pt x="26" y="0"/>
                  </a:moveTo>
                  <a:lnTo>
                    <a:pt x="26" y="0"/>
                  </a:lnTo>
                  <a:cubicBezTo>
                    <a:pt x="16" y="0"/>
                    <a:pt x="10" y="3"/>
                    <a:pt x="3" y="3"/>
                  </a:cubicBezTo>
                  <a:cubicBezTo>
                    <a:pt x="3" y="10"/>
                    <a:pt x="0" y="13"/>
                    <a:pt x="0" y="20"/>
                  </a:cubicBezTo>
                  <a:cubicBezTo>
                    <a:pt x="3" y="23"/>
                    <a:pt x="6" y="23"/>
                    <a:pt x="10" y="23"/>
                  </a:cubicBezTo>
                  <a:lnTo>
                    <a:pt x="13" y="20"/>
                  </a:lnTo>
                  <a:cubicBezTo>
                    <a:pt x="23" y="20"/>
                    <a:pt x="40" y="20"/>
                    <a:pt x="43" y="16"/>
                  </a:cubicBezTo>
                  <a:cubicBezTo>
                    <a:pt x="46" y="6"/>
                    <a:pt x="36" y="3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5131800" y="3803040"/>
              <a:ext cx="7920" cy="4680"/>
            </a:xfrm>
            <a:custGeom>
              <a:rect b="b" l="l" r="r" t="t"/>
              <a:pathLst>
                <a:path extrusionOk="0" h="13" w="22">
                  <a:moveTo>
                    <a:pt x="12" y="13"/>
                  </a:moveTo>
                  <a:lnTo>
                    <a:pt x="12" y="13"/>
                  </a:lnTo>
                  <a:cubicBezTo>
                    <a:pt x="15" y="10"/>
                    <a:pt x="18" y="10"/>
                    <a:pt x="22" y="6"/>
                  </a:cubicBezTo>
                  <a:cubicBezTo>
                    <a:pt x="15" y="3"/>
                    <a:pt x="8" y="-4"/>
                    <a:pt x="2" y="3"/>
                  </a:cubicBezTo>
                  <a:cubicBezTo>
                    <a:pt x="-5" y="6"/>
                    <a:pt x="5" y="10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5474520" y="3747240"/>
              <a:ext cx="2160" cy="1440"/>
            </a:xfrm>
            <a:custGeom>
              <a:rect b="b" l="l" r="r" t="t"/>
              <a:pathLst>
                <a:path extrusionOk="0" h="4" w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cubicBezTo>
                    <a:pt x="3" y="0"/>
                    <a:pt x="3" y="4"/>
                    <a:pt x="0" y="4"/>
                  </a:cubicBezTo>
                  <a:cubicBezTo>
                    <a:pt x="3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5474520" y="37486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5219280" y="3801600"/>
              <a:ext cx="38160" cy="8280"/>
            </a:xfrm>
            <a:custGeom>
              <a:rect b="b" l="l" r="r" t="t"/>
              <a:pathLst>
                <a:path extrusionOk="0" h="23" w="106">
                  <a:moveTo>
                    <a:pt x="24" y="17"/>
                  </a:moveTo>
                  <a:lnTo>
                    <a:pt x="24" y="17"/>
                  </a:lnTo>
                  <a:lnTo>
                    <a:pt x="27" y="20"/>
                  </a:lnTo>
                  <a:cubicBezTo>
                    <a:pt x="34" y="20"/>
                    <a:pt x="44" y="27"/>
                    <a:pt x="51" y="20"/>
                  </a:cubicBezTo>
                  <a:cubicBezTo>
                    <a:pt x="57" y="7"/>
                    <a:pt x="67" y="17"/>
                    <a:pt x="74" y="20"/>
                  </a:cubicBezTo>
                  <a:cubicBezTo>
                    <a:pt x="88" y="17"/>
                    <a:pt x="118" y="24"/>
                    <a:pt x="101" y="0"/>
                  </a:cubicBezTo>
                  <a:cubicBezTo>
                    <a:pt x="67" y="0"/>
                    <a:pt x="34" y="0"/>
                    <a:pt x="0" y="0"/>
                  </a:cubicBezTo>
                  <a:cubicBezTo>
                    <a:pt x="0" y="7"/>
                    <a:pt x="4" y="14"/>
                    <a:pt x="14" y="17"/>
                  </a:cubicBezTo>
                  <a:lnTo>
                    <a:pt x="14" y="17"/>
                  </a:lnTo>
                  <a:cubicBezTo>
                    <a:pt x="17" y="17"/>
                    <a:pt x="21" y="17"/>
                    <a:pt x="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4825440" y="3795840"/>
              <a:ext cx="27000" cy="9000"/>
            </a:xfrm>
            <a:custGeom>
              <a:rect b="b" l="l" r="r" t="t"/>
              <a:pathLst>
                <a:path extrusionOk="0" h="25" w="75">
                  <a:moveTo>
                    <a:pt x="18" y="23"/>
                  </a:moveTo>
                  <a:lnTo>
                    <a:pt x="18" y="23"/>
                  </a:lnTo>
                  <a:cubicBezTo>
                    <a:pt x="38" y="26"/>
                    <a:pt x="55" y="23"/>
                    <a:pt x="75" y="23"/>
                  </a:cubicBezTo>
                  <a:cubicBezTo>
                    <a:pt x="72" y="19"/>
                    <a:pt x="65" y="13"/>
                    <a:pt x="62" y="6"/>
                  </a:cubicBezTo>
                  <a:cubicBezTo>
                    <a:pt x="48" y="6"/>
                    <a:pt x="31" y="9"/>
                    <a:pt x="21" y="0"/>
                  </a:cubicBezTo>
                  <a:cubicBezTo>
                    <a:pt x="11" y="0"/>
                    <a:pt x="1" y="0"/>
                    <a:pt x="1" y="9"/>
                  </a:cubicBezTo>
                  <a:cubicBezTo>
                    <a:pt x="-2" y="19"/>
                    <a:pt x="5" y="23"/>
                    <a:pt x="1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5511960" y="3744000"/>
              <a:ext cx="9360" cy="4680"/>
            </a:xfrm>
            <a:custGeom>
              <a:rect b="b" l="l" r="r" t="t"/>
              <a:pathLst>
                <a:path extrusionOk="0" h="13" w="26">
                  <a:moveTo>
                    <a:pt x="0" y="2"/>
                  </a:moveTo>
                  <a:lnTo>
                    <a:pt x="0" y="2"/>
                  </a:lnTo>
                  <a:cubicBezTo>
                    <a:pt x="0" y="6"/>
                    <a:pt x="0" y="9"/>
                    <a:pt x="0" y="13"/>
                  </a:cubicBezTo>
                  <a:cubicBezTo>
                    <a:pt x="10" y="13"/>
                    <a:pt x="16" y="13"/>
                    <a:pt x="26" y="13"/>
                  </a:cubicBezTo>
                  <a:cubicBezTo>
                    <a:pt x="26" y="-4"/>
                    <a:pt x="13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4596120" y="4302000"/>
              <a:ext cx="102960" cy="16200"/>
            </a:xfrm>
            <a:custGeom>
              <a:rect b="b" l="l" r="r" t="t"/>
              <a:pathLst>
                <a:path extrusionOk="0" h="45" w="286">
                  <a:moveTo>
                    <a:pt x="215" y="20"/>
                  </a:moveTo>
                  <a:lnTo>
                    <a:pt x="215" y="20"/>
                  </a:lnTo>
                  <a:cubicBezTo>
                    <a:pt x="205" y="34"/>
                    <a:pt x="199" y="7"/>
                    <a:pt x="182" y="7"/>
                  </a:cubicBezTo>
                  <a:cubicBezTo>
                    <a:pt x="165" y="3"/>
                    <a:pt x="151" y="20"/>
                    <a:pt x="131" y="17"/>
                  </a:cubicBezTo>
                  <a:lnTo>
                    <a:pt x="131" y="17"/>
                  </a:lnTo>
                  <a:cubicBezTo>
                    <a:pt x="114" y="3"/>
                    <a:pt x="98" y="7"/>
                    <a:pt x="78" y="13"/>
                  </a:cubicBezTo>
                  <a:cubicBezTo>
                    <a:pt x="54" y="20"/>
                    <a:pt x="31" y="30"/>
                    <a:pt x="0" y="17"/>
                  </a:cubicBezTo>
                  <a:cubicBezTo>
                    <a:pt x="37" y="47"/>
                    <a:pt x="51" y="50"/>
                    <a:pt x="91" y="37"/>
                  </a:cubicBezTo>
                  <a:cubicBezTo>
                    <a:pt x="101" y="34"/>
                    <a:pt x="111" y="34"/>
                    <a:pt x="121" y="34"/>
                  </a:cubicBezTo>
                  <a:cubicBezTo>
                    <a:pt x="135" y="37"/>
                    <a:pt x="148" y="37"/>
                    <a:pt x="158" y="40"/>
                  </a:cubicBezTo>
                  <a:cubicBezTo>
                    <a:pt x="165" y="40"/>
                    <a:pt x="168" y="40"/>
                    <a:pt x="168" y="40"/>
                  </a:cubicBezTo>
                  <a:lnTo>
                    <a:pt x="171" y="37"/>
                  </a:lnTo>
                  <a:lnTo>
                    <a:pt x="171" y="37"/>
                  </a:lnTo>
                  <a:lnTo>
                    <a:pt x="171" y="37"/>
                  </a:lnTo>
                  <a:cubicBezTo>
                    <a:pt x="188" y="47"/>
                    <a:pt x="209" y="40"/>
                    <a:pt x="219" y="34"/>
                  </a:cubicBezTo>
                  <a:cubicBezTo>
                    <a:pt x="239" y="17"/>
                    <a:pt x="262" y="23"/>
                    <a:pt x="286" y="23"/>
                  </a:cubicBezTo>
                  <a:cubicBezTo>
                    <a:pt x="286" y="17"/>
                    <a:pt x="286" y="7"/>
                    <a:pt x="286" y="0"/>
                  </a:cubicBezTo>
                  <a:cubicBezTo>
                    <a:pt x="262" y="7"/>
                    <a:pt x="228" y="-10"/>
                    <a:pt x="215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4866840" y="4293000"/>
              <a:ext cx="23040" cy="11520"/>
            </a:xfrm>
            <a:custGeom>
              <a:rect b="b" l="l" r="r" t="t"/>
              <a:pathLst>
                <a:path extrusionOk="0" h="32" w="64">
                  <a:moveTo>
                    <a:pt x="14" y="5"/>
                  </a:moveTo>
                  <a:lnTo>
                    <a:pt x="14" y="5"/>
                  </a:lnTo>
                  <a:cubicBezTo>
                    <a:pt x="7" y="15"/>
                    <a:pt x="4" y="22"/>
                    <a:pt x="0" y="32"/>
                  </a:cubicBezTo>
                  <a:cubicBezTo>
                    <a:pt x="20" y="32"/>
                    <a:pt x="44" y="32"/>
                    <a:pt x="64" y="32"/>
                  </a:cubicBezTo>
                  <a:cubicBezTo>
                    <a:pt x="64" y="25"/>
                    <a:pt x="64" y="22"/>
                    <a:pt x="64" y="15"/>
                  </a:cubicBezTo>
                  <a:cubicBezTo>
                    <a:pt x="47" y="12"/>
                    <a:pt x="34" y="-9"/>
                    <a:pt x="1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4987800" y="4290840"/>
              <a:ext cx="18000" cy="6840"/>
            </a:xfrm>
            <a:custGeom>
              <a:rect b="b" l="l" r="r" t="t"/>
              <a:pathLst>
                <a:path extrusionOk="0" h="19" w="50">
                  <a:moveTo>
                    <a:pt x="0" y="18"/>
                  </a:moveTo>
                  <a:lnTo>
                    <a:pt x="0" y="18"/>
                  </a:lnTo>
                  <a:cubicBezTo>
                    <a:pt x="20" y="21"/>
                    <a:pt x="33" y="14"/>
                    <a:pt x="50" y="4"/>
                  </a:cubicBezTo>
                  <a:cubicBezTo>
                    <a:pt x="30" y="-3"/>
                    <a:pt x="13" y="1"/>
                    <a:pt x="0" y="4"/>
                  </a:cubicBezTo>
                  <a:cubicBezTo>
                    <a:pt x="0" y="7"/>
                    <a:pt x="0" y="14"/>
                    <a:pt x="0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4726800" y="43045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4713480" y="4300920"/>
              <a:ext cx="13320" cy="7200"/>
            </a:xfrm>
            <a:custGeom>
              <a:rect b="b" l="l" r="r" t="t"/>
              <a:pathLst>
                <a:path extrusionOk="0" h="20" w="37">
                  <a:moveTo>
                    <a:pt x="0" y="3"/>
                  </a:moveTo>
                  <a:lnTo>
                    <a:pt x="0" y="3"/>
                  </a:lnTo>
                  <a:cubicBezTo>
                    <a:pt x="3" y="20"/>
                    <a:pt x="17" y="26"/>
                    <a:pt x="37" y="10"/>
                  </a:cubicBezTo>
                  <a:cubicBezTo>
                    <a:pt x="30" y="6"/>
                    <a:pt x="20" y="3"/>
                    <a:pt x="13" y="0"/>
                  </a:cubicBezTo>
                  <a:cubicBezTo>
                    <a:pt x="7" y="0"/>
                    <a:pt x="3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4703760" y="4300920"/>
              <a:ext cx="5040" cy="8280"/>
            </a:xfrm>
            <a:custGeom>
              <a:rect b="b" l="l" r="r" t="t"/>
              <a:pathLst>
                <a:path extrusionOk="0" h="23" w="14">
                  <a:moveTo>
                    <a:pt x="0" y="3"/>
                  </a:moveTo>
                  <a:lnTo>
                    <a:pt x="0" y="3"/>
                  </a:lnTo>
                  <a:cubicBezTo>
                    <a:pt x="0" y="10"/>
                    <a:pt x="4" y="16"/>
                    <a:pt x="4" y="23"/>
                  </a:cubicBezTo>
                  <a:cubicBezTo>
                    <a:pt x="17" y="16"/>
                    <a:pt x="14" y="6"/>
                    <a:pt x="14" y="0"/>
                  </a:cubicBezTo>
                  <a:cubicBezTo>
                    <a:pt x="10" y="0"/>
                    <a:pt x="4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4834440" y="4268880"/>
              <a:ext cx="3600" cy="5400"/>
            </a:xfrm>
            <a:custGeom>
              <a:rect b="b" l="l" r="r" t="t"/>
              <a:pathLst>
                <a:path extrusionOk="0" h="15" w="10">
                  <a:moveTo>
                    <a:pt x="10" y="1"/>
                  </a:moveTo>
                  <a:lnTo>
                    <a:pt x="10" y="1"/>
                  </a:lnTo>
                  <a:cubicBezTo>
                    <a:pt x="10" y="1"/>
                    <a:pt x="6" y="-2"/>
                    <a:pt x="0" y="1"/>
                  </a:cubicBezTo>
                  <a:cubicBezTo>
                    <a:pt x="0" y="5"/>
                    <a:pt x="0" y="11"/>
                    <a:pt x="0" y="15"/>
                  </a:cubicBezTo>
                  <a:cubicBezTo>
                    <a:pt x="13" y="15"/>
                    <a:pt x="10" y="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4815000" y="4275360"/>
              <a:ext cx="4680" cy="2520"/>
            </a:xfrm>
            <a:custGeom>
              <a:rect b="b" l="l" r="r" t="t"/>
              <a:pathLst>
                <a:path extrusionOk="0" h="7" w="13">
                  <a:moveTo>
                    <a:pt x="13" y="7"/>
                  </a:moveTo>
                  <a:lnTo>
                    <a:pt x="13" y="7"/>
                  </a:lnTo>
                  <a:cubicBezTo>
                    <a:pt x="10" y="4"/>
                    <a:pt x="7" y="4"/>
                    <a:pt x="0" y="0"/>
                  </a:cubicBezTo>
                  <a:cubicBezTo>
                    <a:pt x="0" y="0"/>
                    <a:pt x="3" y="4"/>
                    <a:pt x="3" y="7"/>
                  </a:cubicBezTo>
                  <a:cubicBezTo>
                    <a:pt x="7" y="7"/>
                    <a:pt x="10" y="7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5349960" y="4280040"/>
              <a:ext cx="39960" cy="8640"/>
            </a:xfrm>
            <a:custGeom>
              <a:rect b="b" l="l" r="r" t="t"/>
              <a:pathLst>
                <a:path extrusionOk="0" h="24" w="111">
                  <a:moveTo>
                    <a:pt x="37" y="4"/>
                  </a:moveTo>
                  <a:lnTo>
                    <a:pt x="37" y="4"/>
                  </a:lnTo>
                  <a:cubicBezTo>
                    <a:pt x="30" y="17"/>
                    <a:pt x="7" y="11"/>
                    <a:pt x="0" y="24"/>
                  </a:cubicBezTo>
                  <a:cubicBezTo>
                    <a:pt x="30" y="20"/>
                    <a:pt x="60" y="20"/>
                    <a:pt x="94" y="20"/>
                  </a:cubicBezTo>
                  <a:cubicBezTo>
                    <a:pt x="104" y="20"/>
                    <a:pt x="111" y="20"/>
                    <a:pt x="111" y="11"/>
                  </a:cubicBezTo>
                  <a:cubicBezTo>
                    <a:pt x="111" y="4"/>
                    <a:pt x="101" y="4"/>
                    <a:pt x="94" y="1"/>
                  </a:cubicBezTo>
                  <a:cubicBezTo>
                    <a:pt x="74" y="-3"/>
                    <a:pt x="57" y="7"/>
                    <a:pt x="3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5483880" y="4247640"/>
              <a:ext cx="235440" cy="14760"/>
            </a:xfrm>
            <a:custGeom>
              <a:rect b="b" l="l" r="r" t="t"/>
              <a:pathLst>
                <a:path extrusionOk="0" h="41" w="654">
                  <a:moveTo>
                    <a:pt x="480" y="20"/>
                  </a:moveTo>
                  <a:lnTo>
                    <a:pt x="480" y="20"/>
                  </a:lnTo>
                  <a:lnTo>
                    <a:pt x="480" y="20"/>
                  </a:lnTo>
                  <a:cubicBezTo>
                    <a:pt x="470" y="10"/>
                    <a:pt x="457" y="10"/>
                    <a:pt x="440" y="6"/>
                  </a:cubicBezTo>
                  <a:cubicBezTo>
                    <a:pt x="400" y="0"/>
                    <a:pt x="360" y="0"/>
                    <a:pt x="323" y="3"/>
                  </a:cubicBezTo>
                  <a:cubicBezTo>
                    <a:pt x="299" y="3"/>
                    <a:pt x="279" y="10"/>
                    <a:pt x="259" y="0"/>
                  </a:cubicBezTo>
                  <a:cubicBezTo>
                    <a:pt x="239" y="10"/>
                    <a:pt x="215" y="3"/>
                    <a:pt x="198" y="10"/>
                  </a:cubicBezTo>
                  <a:lnTo>
                    <a:pt x="198" y="10"/>
                  </a:lnTo>
                  <a:cubicBezTo>
                    <a:pt x="151" y="-4"/>
                    <a:pt x="108" y="13"/>
                    <a:pt x="64" y="10"/>
                  </a:cubicBezTo>
                  <a:cubicBezTo>
                    <a:pt x="51" y="23"/>
                    <a:pt x="27" y="20"/>
                    <a:pt x="7" y="20"/>
                  </a:cubicBezTo>
                  <a:cubicBezTo>
                    <a:pt x="0" y="20"/>
                    <a:pt x="-3" y="23"/>
                    <a:pt x="4" y="27"/>
                  </a:cubicBezTo>
                  <a:cubicBezTo>
                    <a:pt x="7" y="30"/>
                    <a:pt x="11" y="30"/>
                    <a:pt x="14" y="30"/>
                  </a:cubicBezTo>
                  <a:cubicBezTo>
                    <a:pt x="47" y="30"/>
                    <a:pt x="81" y="30"/>
                    <a:pt x="114" y="30"/>
                  </a:cubicBezTo>
                  <a:lnTo>
                    <a:pt x="114" y="30"/>
                  </a:lnTo>
                  <a:cubicBezTo>
                    <a:pt x="125" y="33"/>
                    <a:pt x="135" y="37"/>
                    <a:pt x="141" y="30"/>
                  </a:cubicBezTo>
                  <a:cubicBezTo>
                    <a:pt x="148" y="33"/>
                    <a:pt x="151" y="33"/>
                    <a:pt x="155" y="30"/>
                  </a:cubicBezTo>
                  <a:lnTo>
                    <a:pt x="155" y="30"/>
                  </a:lnTo>
                  <a:cubicBezTo>
                    <a:pt x="185" y="40"/>
                    <a:pt x="218" y="23"/>
                    <a:pt x="246" y="37"/>
                  </a:cubicBezTo>
                  <a:cubicBezTo>
                    <a:pt x="323" y="37"/>
                    <a:pt x="400" y="40"/>
                    <a:pt x="477" y="40"/>
                  </a:cubicBezTo>
                  <a:cubicBezTo>
                    <a:pt x="480" y="40"/>
                    <a:pt x="484" y="40"/>
                    <a:pt x="487" y="40"/>
                  </a:cubicBezTo>
                  <a:cubicBezTo>
                    <a:pt x="541" y="43"/>
                    <a:pt x="591" y="40"/>
                    <a:pt x="645" y="37"/>
                  </a:cubicBezTo>
                  <a:cubicBezTo>
                    <a:pt x="665" y="23"/>
                    <a:pt x="648" y="17"/>
                    <a:pt x="632" y="17"/>
                  </a:cubicBezTo>
                  <a:cubicBezTo>
                    <a:pt x="588" y="17"/>
                    <a:pt x="544" y="10"/>
                    <a:pt x="504" y="20"/>
                  </a:cubicBezTo>
                  <a:lnTo>
                    <a:pt x="504" y="20"/>
                  </a:lnTo>
                  <a:cubicBezTo>
                    <a:pt x="497" y="20"/>
                    <a:pt x="487" y="20"/>
                    <a:pt x="48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5010840" y="4186080"/>
              <a:ext cx="1440" cy="1080"/>
            </a:xfrm>
            <a:custGeom>
              <a:rect b="b" l="l" r="r" t="t"/>
              <a:pathLst>
                <a:path extrusionOk="0" h="3"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ubicBezTo>
                    <a:pt x="6" y="3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4763160" y="4300920"/>
              <a:ext cx="5760" cy="3600"/>
            </a:xfrm>
            <a:custGeom>
              <a:rect b="b" l="l" r="r" t="t"/>
              <a:pathLst>
                <a:path extrusionOk="0" h="10" w="16">
                  <a:moveTo>
                    <a:pt x="0" y="3"/>
                  </a:moveTo>
                  <a:lnTo>
                    <a:pt x="0" y="3"/>
                  </a:lnTo>
                  <a:cubicBezTo>
                    <a:pt x="3" y="6"/>
                    <a:pt x="3" y="10"/>
                    <a:pt x="6" y="10"/>
                  </a:cubicBezTo>
                  <a:cubicBezTo>
                    <a:pt x="13" y="10"/>
                    <a:pt x="16" y="6"/>
                    <a:pt x="16" y="0"/>
                  </a:cubicBezTo>
                  <a:lnTo>
                    <a:pt x="16" y="0"/>
                  </a:lnTo>
                  <a:cubicBezTo>
                    <a:pt x="10" y="3"/>
                    <a:pt x="6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4726800" y="43045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4726800" y="4303440"/>
              <a:ext cx="2520" cy="1080"/>
            </a:xfrm>
            <a:custGeom>
              <a:rect b="b" l="l" r="r" t="t"/>
              <a:pathLst>
                <a:path extrusionOk="0" h="3" w="7">
                  <a:moveTo>
                    <a:pt x="0" y="3"/>
                  </a:moveTo>
                  <a:lnTo>
                    <a:pt x="0" y="3"/>
                  </a:lnTo>
                  <a:cubicBezTo>
                    <a:pt x="3" y="3"/>
                    <a:pt x="7" y="3"/>
                    <a:pt x="7" y="3"/>
                  </a:cubicBezTo>
                  <a:cubicBezTo>
                    <a:pt x="7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5449320" y="4252320"/>
              <a:ext cx="5760" cy="5040"/>
            </a:xfrm>
            <a:custGeom>
              <a:rect b="b" l="l" r="r" t="t"/>
              <a:pathLst>
                <a:path extrusionOk="0" h="14" w="16">
                  <a:moveTo>
                    <a:pt x="6" y="0"/>
                  </a:moveTo>
                  <a:lnTo>
                    <a:pt x="6" y="0"/>
                  </a:lnTo>
                  <a:cubicBezTo>
                    <a:pt x="6" y="4"/>
                    <a:pt x="-8" y="10"/>
                    <a:pt x="6" y="14"/>
                  </a:cubicBezTo>
                  <a:cubicBezTo>
                    <a:pt x="9" y="14"/>
                    <a:pt x="13" y="14"/>
                    <a:pt x="13" y="14"/>
                  </a:cubicBezTo>
                  <a:cubicBezTo>
                    <a:pt x="19" y="7"/>
                    <a:pt x="16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4589640" y="4204800"/>
              <a:ext cx="72000" cy="10080"/>
            </a:xfrm>
            <a:custGeom>
              <a:rect b="b" l="l" r="r" t="t"/>
              <a:pathLst>
                <a:path extrusionOk="0" h="28" w="200">
                  <a:moveTo>
                    <a:pt x="153" y="11"/>
                  </a:moveTo>
                  <a:lnTo>
                    <a:pt x="153" y="11"/>
                  </a:lnTo>
                  <a:lnTo>
                    <a:pt x="153" y="8"/>
                  </a:lnTo>
                  <a:cubicBezTo>
                    <a:pt x="149" y="8"/>
                    <a:pt x="146" y="5"/>
                    <a:pt x="139" y="1"/>
                  </a:cubicBezTo>
                  <a:cubicBezTo>
                    <a:pt x="129" y="1"/>
                    <a:pt x="119" y="-2"/>
                    <a:pt x="109" y="1"/>
                  </a:cubicBezTo>
                  <a:cubicBezTo>
                    <a:pt x="85" y="1"/>
                    <a:pt x="59" y="1"/>
                    <a:pt x="32" y="5"/>
                  </a:cubicBezTo>
                  <a:lnTo>
                    <a:pt x="32" y="5"/>
                  </a:lnTo>
                  <a:cubicBezTo>
                    <a:pt x="28" y="5"/>
                    <a:pt x="25" y="5"/>
                    <a:pt x="22" y="5"/>
                  </a:cubicBezTo>
                  <a:cubicBezTo>
                    <a:pt x="12" y="8"/>
                    <a:pt x="-5" y="11"/>
                    <a:pt x="2" y="22"/>
                  </a:cubicBezTo>
                  <a:cubicBezTo>
                    <a:pt x="12" y="32"/>
                    <a:pt x="25" y="28"/>
                    <a:pt x="35" y="22"/>
                  </a:cubicBezTo>
                  <a:cubicBezTo>
                    <a:pt x="65" y="22"/>
                    <a:pt x="96" y="15"/>
                    <a:pt x="126" y="28"/>
                  </a:cubicBezTo>
                  <a:cubicBezTo>
                    <a:pt x="129" y="28"/>
                    <a:pt x="132" y="28"/>
                    <a:pt x="136" y="28"/>
                  </a:cubicBezTo>
                  <a:cubicBezTo>
                    <a:pt x="142" y="25"/>
                    <a:pt x="146" y="22"/>
                    <a:pt x="149" y="18"/>
                  </a:cubicBezTo>
                  <a:lnTo>
                    <a:pt x="149" y="18"/>
                  </a:lnTo>
                  <a:cubicBezTo>
                    <a:pt x="166" y="22"/>
                    <a:pt x="183" y="22"/>
                    <a:pt x="200" y="18"/>
                  </a:cubicBezTo>
                  <a:cubicBezTo>
                    <a:pt x="186" y="8"/>
                    <a:pt x="169" y="11"/>
                    <a:pt x="15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5124600" y="4156920"/>
              <a:ext cx="2880" cy="1440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8" y="4"/>
                  </a:lnTo>
                  <a:lnTo>
                    <a:pt x="8" y="0"/>
                  </a:lnTo>
                  <a:lnTo>
                    <a:pt x="5" y="0"/>
                  </a:lnTo>
                  <a:cubicBezTo>
                    <a:pt x="-2" y="0"/>
                    <a:pt x="-2" y="4"/>
                    <a:pt x="2" y="4"/>
                  </a:cubicBezTo>
                  <a:cubicBezTo>
                    <a:pt x="5" y="4"/>
                    <a:pt x="8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4791960" y="4146120"/>
              <a:ext cx="14400" cy="4680"/>
            </a:xfrm>
            <a:custGeom>
              <a:rect b="b" l="l" r="r" t="t"/>
              <a:pathLst>
                <a:path extrusionOk="0" h="13" w="40">
                  <a:moveTo>
                    <a:pt x="40" y="10"/>
                  </a:moveTo>
                  <a:lnTo>
                    <a:pt x="40" y="10"/>
                  </a:lnTo>
                  <a:lnTo>
                    <a:pt x="40" y="10"/>
                  </a:lnTo>
                  <a:cubicBezTo>
                    <a:pt x="27" y="-4"/>
                    <a:pt x="13" y="-4"/>
                    <a:pt x="0" y="10"/>
                  </a:cubicBezTo>
                  <a:lnTo>
                    <a:pt x="0" y="10"/>
                  </a:lnTo>
                  <a:cubicBezTo>
                    <a:pt x="13" y="13"/>
                    <a:pt x="27" y="13"/>
                    <a:pt x="4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4955040" y="4066200"/>
              <a:ext cx="1440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5002200" y="406260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4786560" y="4301640"/>
              <a:ext cx="10080" cy="6480"/>
            </a:xfrm>
            <a:custGeom>
              <a:rect b="b" l="l" r="r" t="t"/>
              <a:pathLst>
                <a:path extrusionOk="0" h="18" w="28">
                  <a:moveTo>
                    <a:pt x="2" y="1"/>
                  </a:moveTo>
                  <a:lnTo>
                    <a:pt x="2" y="1"/>
                  </a:lnTo>
                  <a:cubicBezTo>
                    <a:pt x="-5" y="8"/>
                    <a:pt x="15" y="11"/>
                    <a:pt x="15" y="18"/>
                  </a:cubicBezTo>
                  <a:cubicBezTo>
                    <a:pt x="19" y="18"/>
                    <a:pt x="25" y="18"/>
                    <a:pt x="28" y="18"/>
                  </a:cubicBezTo>
                  <a:cubicBezTo>
                    <a:pt x="28" y="14"/>
                    <a:pt x="28" y="11"/>
                    <a:pt x="25" y="8"/>
                  </a:cubicBezTo>
                  <a:cubicBezTo>
                    <a:pt x="22" y="1"/>
                    <a:pt x="9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5678640" y="5182920"/>
              <a:ext cx="96840" cy="68760"/>
            </a:xfrm>
            <a:custGeom>
              <a:rect b="b" l="l" r="r" t="t"/>
              <a:pathLst>
                <a:path extrusionOk="0" h="191" w="269">
                  <a:moveTo>
                    <a:pt x="91" y="44"/>
                  </a:moveTo>
                  <a:lnTo>
                    <a:pt x="91" y="44"/>
                  </a:lnTo>
                  <a:cubicBezTo>
                    <a:pt x="80" y="40"/>
                    <a:pt x="74" y="37"/>
                    <a:pt x="64" y="33"/>
                  </a:cubicBezTo>
                  <a:lnTo>
                    <a:pt x="64" y="33"/>
                  </a:lnTo>
                  <a:cubicBezTo>
                    <a:pt x="64" y="33"/>
                    <a:pt x="64" y="30"/>
                    <a:pt x="64" y="27"/>
                  </a:cubicBezTo>
                  <a:cubicBezTo>
                    <a:pt x="60" y="23"/>
                    <a:pt x="60" y="23"/>
                    <a:pt x="57" y="23"/>
                  </a:cubicBezTo>
                  <a:cubicBezTo>
                    <a:pt x="37" y="20"/>
                    <a:pt x="23" y="-10"/>
                    <a:pt x="6" y="3"/>
                  </a:cubicBezTo>
                  <a:cubicBezTo>
                    <a:pt x="-14" y="23"/>
                    <a:pt x="20" y="33"/>
                    <a:pt x="40" y="44"/>
                  </a:cubicBezTo>
                  <a:cubicBezTo>
                    <a:pt x="54" y="54"/>
                    <a:pt x="64" y="64"/>
                    <a:pt x="77" y="70"/>
                  </a:cubicBezTo>
                  <a:lnTo>
                    <a:pt x="77" y="70"/>
                  </a:lnTo>
                  <a:cubicBezTo>
                    <a:pt x="84" y="80"/>
                    <a:pt x="91" y="87"/>
                    <a:pt x="104" y="90"/>
                  </a:cubicBezTo>
                  <a:lnTo>
                    <a:pt x="104" y="90"/>
                  </a:lnTo>
                  <a:cubicBezTo>
                    <a:pt x="111" y="101"/>
                    <a:pt x="124" y="107"/>
                    <a:pt x="141" y="111"/>
                  </a:cubicBezTo>
                  <a:lnTo>
                    <a:pt x="141" y="111"/>
                  </a:lnTo>
                  <a:lnTo>
                    <a:pt x="141" y="111"/>
                  </a:lnTo>
                  <a:cubicBezTo>
                    <a:pt x="141" y="114"/>
                    <a:pt x="141" y="114"/>
                    <a:pt x="144" y="118"/>
                  </a:cubicBezTo>
                  <a:lnTo>
                    <a:pt x="144" y="118"/>
                  </a:lnTo>
                  <a:lnTo>
                    <a:pt x="144" y="118"/>
                  </a:lnTo>
                  <a:cubicBezTo>
                    <a:pt x="151" y="124"/>
                    <a:pt x="161" y="134"/>
                    <a:pt x="168" y="144"/>
                  </a:cubicBezTo>
                  <a:cubicBezTo>
                    <a:pt x="171" y="147"/>
                    <a:pt x="174" y="151"/>
                    <a:pt x="181" y="154"/>
                  </a:cubicBezTo>
                  <a:lnTo>
                    <a:pt x="181" y="154"/>
                  </a:lnTo>
                  <a:cubicBezTo>
                    <a:pt x="188" y="161"/>
                    <a:pt x="195" y="168"/>
                    <a:pt x="208" y="171"/>
                  </a:cubicBezTo>
                  <a:cubicBezTo>
                    <a:pt x="208" y="175"/>
                    <a:pt x="208" y="175"/>
                    <a:pt x="208" y="175"/>
                  </a:cubicBezTo>
                  <a:cubicBezTo>
                    <a:pt x="215" y="178"/>
                    <a:pt x="211" y="188"/>
                    <a:pt x="221" y="191"/>
                  </a:cubicBezTo>
                  <a:cubicBezTo>
                    <a:pt x="225" y="188"/>
                    <a:pt x="225" y="188"/>
                    <a:pt x="225" y="188"/>
                  </a:cubicBezTo>
                  <a:cubicBezTo>
                    <a:pt x="231" y="188"/>
                    <a:pt x="241" y="191"/>
                    <a:pt x="248" y="191"/>
                  </a:cubicBezTo>
                  <a:cubicBezTo>
                    <a:pt x="268" y="188"/>
                    <a:pt x="275" y="181"/>
                    <a:pt x="262" y="171"/>
                  </a:cubicBezTo>
                  <a:cubicBezTo>
                    <a:pt x="235" y="151"/>
                    <a:pt x="218" y="124"/>
                    <a:pt x="181" y="111"/>
                  </a:cubicBezTo>
                  <a:cubicBezTo>
                    <a:pt x="174" y="107"/>
                    <a:pt x="171" y="104"/>
                    <a:pt x="168" y="101"/>
                  </a:cubicBezTo>
                  <a:lnTo>
                    <a:pt x="168" y="101"/>
                  </a:lnTo>
                  <a:lnTo>
                    <a:pt x="168" y="101"/>
                  </a:lnTo>
                  <a:cubicBezTo>
                    <a:pt x="164" y="94"/>
                    <a:pt x="161" y="90"/>
                    <a:pt x="154" y="90"/>
                  </a:cubicBezTo>
                  <a:cubicBezTo>
                    <a:pt x="151" y="90"/>
                    <a:pt x="148" y="87"/>
                    <a:pt x="144" y="87"/>
                  </a:cubicBezTo>
                  <a:cubicBezTo>
                    <a:pt x="134" y="77"/>
                    <a:pt x="124" y="70"/>
                    <a:pt x="117" y="64"/>
                  </a:cubicBezTo>
                  <a:lnTo>
                    <a:pt x="117" y="64"/>
                  </a:lnTo>
                  <a:lnTo>
                    <a:pt x="117" y="64"/>
                  </a:lnTo>
                  <a:cubicBezTo>
                    <a:pt x="114" y="57"/>
                    <a:pt x="111" y="54"/>
                    <a:pt x="104" y="54"/>
                  </a:cubicBezTo>
                  <a:lnTo>
                    <a:pt x="104" y="54"/>
                  </a:lnTo>
                  <a:lnTo>
                    <a:pt x="104" y="54"/>
                  </a:lnTo>
                  <a:lnTo>
                    <a:pt x="104" y="54"/>
                  </a:lnTo>
                  <a:cubicBezTo>
                    <a:pt x="101" y="47"/>
                    <a:pt x="97" y="47"/>
                    <a:pt x="9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3750" lIns="90000" spcFirstLastPara="1" rIns="90000" wrap="square" tIns="23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4672080" y="5443920"/>
              <a:ext cx="146520" cy="14040"/>
            </a:xfrm>
            <a:custGeom>
              <a:rect b="b" l="l" r="r" t="t"/>
              <a:pathLst>
                <a:path extrusionOk="0" h="39" w="407">
                  <a:moveTo>
                    <a:pt x="1" y="20"/>
                  </a:moveTo>
                  <a:lnTo>
                    <a:pt x="1" y="20"/>
                  </a:lnTo>
                  <a:cubicBezTo>
                    <a:pt x="-2" y="27"/>
                    <a:pt x="1" y="33"/>
                    <a:pt x="11" y="33"/>
                  </a:cubicBezTo>
                  <a:lnTo>
                    <a:pt x="11" y="33"/>
                  </a:lnTo>
                  <a:lnTo>
                    <a:pt x="11" y="33"/>
                  </a:lnTo>
                  <a:cubicBezTo>
                    <a:pt x="14" y="37"/>
                    <a:pt x="21" y="37"/>
                    <a:pt x="24" y="37"/>
                  </a:cubicBezTo>
                  <a:cubicBezTo>
                    <a:pt x="21" y="33"/>
                    <a:pt x="21" y="33"/>
                    <a:pt x="17" y="33"/>
                  </a:cubicBezTo>
                  <a:lnTo>
                    <a:pt x="21" y="33"/>
                  </a:lnTo>
                  <a:cubicBezTo>
                    <a:pt x="24" y="33"/>
                    <a:pt x="24" y="33"/>
                    <a:pt x="24" y="37"/>
                  </a:cubicBezTo>
                  <a:cubicBezTo>
                    <a:pt x="28" y="37"/>
                    <a:pt x="34" y="37"/>
                    <a:pt x="38" y="37"/>
                  </a:cubicBezTo>
                  <a:lnTo>
                    <a:pt x="38" y="37"/>
                  </a:lnTo>
                  <a:lnTo>
                    <a:pt x="38" y="37"/>
                  </a:lnTo>
                  <a:cubicBezTo>
                    <a:pt x="51" y="33"/>
                    <a:pt x="61" y="33"/>
                    <a:pt x="75" y="33"/>
                  </a:cubicBezTo>
                  <a:cubicBezTo>
                    <a:pt x="78" y="33"/>
                    <a:pt x="85" y="37"/>
                    <a:pt x="88" y="37"/>
                  </a:cubicBezTo>
                  <a:cubicBezTo>
                    <a:pt x="112" y="40"/>
                    <a:pt x="132" y="40"/>
                    <a:pt x="152" y="37"/>
                  </a:cubicBezTo>
                  <a:cubicBezTo>
                    <a:pt x="159" y="37"/>
                    <a:pt x="162" y="37"/>
                    <a:pt x="165" y="37"/>
                  </a:cubicBezTo>
                  <a:cubicBezTo>
                    <a:pt x="212" y="37"/>
                    <a:pt x="256" y="37"/>
                    <a:pt x="299" y="37"/>
                  </a:cubicBezTo>
                  <a:cubicBezTo>
                    <a:pt x="313" y="37"/>
                    <a:pt x="327" y="33"/>
                    <a:pt x="333" y="27"/>
                  </a:cubicBezTo>
                  <a:lnTo>
                    <a:pt x="333" y="27"/>
                  </a:lnTo>
                  <a:lnTo>
                    <a:pt x="333" y="27"/>
                  </a:lnTo>
                  <a:cubicBezTo>
                    <a:pt x="377" y="27"/>
                    <a:pt x="377" y="27"/>
                    <a:pt x="407" y="0"/>
                  </a:cubicBezTo>
                  <a:cubicBezTo>
                    <a:pt x="367" y="3"/>
                    <a:pt x="330" y="7"/>
                    <a:pt x="296" y="10"/>
                  </a:cubicBezTo>
                  <a:cubicBezTo>
                    <a:pt x="242" y="7"/>
                    <a:pt x="189" y="7"/>
                    <a:pt x="138" y="27"/>
                  </a:cubicBezTo>
                  <a:lnTo>
                    <a:pt x="138" y="27"/>
                  </a:lnTo>
                  <a:cubicBezTo>
                    <a:pt x="95" y="10"/>
                    <a:pt x="45" y="23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4639680" y="5453640"/>
              <a:ext cx="6120" cy="6120"/>
            </a:xfrm>
            <a:custGeom>
              <a:rect b="b" l="l" r="r" t="t"/>
              <a:pathLst>
                <a:path extrusionOk="0" h="17" w="17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10"/>
                    <a:pt x="0" y="17"/>
                  </a:cubicBezTo>
                  <a:cubicBezTo>
                    <a:pt x="3" y="17"/>
                    <a:pt x="7" y="17"/>
                    <a:pt x="10" y="17"/>
                  </a:cubicBezTo>
                  <a:cubicBezTo>
                    <a:pt x="17" y="10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4610880" y="5397840"/>
              <a:ext cx="248760" cy="18000"/>
            </a:xfrm>
            <a:custGeom>
              <a:rect b="b" l="l" r="r" t="t"/>
              <a:pathLst>
                <a:path extrusionOk="0" h="50" w="691">
                  <a:moveTo>
                    <a:pt x="0" y="34"/>
                  </a:moveTo>
                  <a:lnTo>
                    <a:pt x="0" y="34"/>
                  </a:lnTo>
                  <a:cubicBezTo>
                    <a:pt x="26" y="61"/>
                    <a:pt x="60" y="47"/>
                    <a:pt x="94" y="44"/>
                  </a:cubicBezTo>
                  <a:cubicBezTo>
                    <a:pt x="144" y="41"/>
                    <a:pt x="198" y="51"/>
                    <a:pt x="248" y="37"/>
                  </a:cubicBezTo>
                  <a:cubicBezTo>
                    <a:pt x="339" y="34"/>
                    <a:pt x="429" y="41"/>
                    <a:pt x="520" y="27"/>
                  </a:cubicBezTo>
                  <a:lnTo>
                    <a:pt x="520" y="27"/>
                  </a:lnTo>
                  <a:lnTo>
                    <a:pt x="520" y="27"/>
                  </a:lnTo>
                  <a:cubicBezTo>
                    <a:pt x="526" y="27"/>
                    <a:pt x="533" y="27"/>
                    <a:pt x="543" y="24"/>
                  </a:cubicBezTo>
                  <a:cubicBezTo>
                    <a:pt x="634" y="31"/>
                    <a:pt x="644" y="27"/>
                    <a:pt x="691" y="7"/>
                  </a:cubicBezTo>
                  <a:cubicBezTo>
                    <a:pt x="688" y="-3"/>
                    <a:pt x="678" y="0"/>
                    <a:pt x="671" y="0"/>
                  </a:cubicBezTo>
                  <a:cubicBezTo>
                    <a:pt x="584" y="11"/>
                    <a:pt x="497" y="7"/>
                    <a:pt x="409" y="11"/>
                  </a:cubicBezTo>
                  <a:cubicBezTo>
                    <a:pt x="402" y="11"/>
                    <a:pt x="396" y="14"/>
                    <a:pt x="389" y="17"/>
                  </a:cubicBezTo>
                  <a:lnTo>
                    <a:pt x="389" y="17"/>
                  </a:lnTo>
                  <a:lnTo>
                    <a:pt x="389" y="17"/>
                  </a:lnTo>
                  <a:cubicBezTo>
                    <a:pt x="319" y="14"/>
                    <a:pt x="248" y="14"/>
                    <a:pt x="181" y="27"/>
                  </a:cubicBezTo>
                  <a:lnTo>
                    <a:pt x="181" y="27"/>
                  </a:lnTo>
                  <a:lnTo>
                    <a:pt x="181" y="27"/>
                  </a:lnTo>
                  <a:cubicBezTo>
                    <a:pt x="120" y="24"/>
                    <a:pt x="60" y="31"/>
                    <a:pt x="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4940640" y="5384160"/>
              <a:ext cx="18000" cy="6480"/>
            </a:xfrm>
            <a:custGeom>
              <a:rect b="b" l="l" r="r" t="t"/>
              <a:pathLst>
                <a:path extrusionOk="0" h="18" w="50">
                  <a:moveTo>
                    <a:pt x="50" y="8"/>
                  </a:moveTo>
                  <a:lnTo>
                    <a:pt x="50" y="8"/>
                  </a:lnTo>
                  <a:lnTo>
                    <a:pt x="50" y="8"/>
                  </a:lnTo>
                  <a:cubicBezTo>
                    <a:pt x="27" y="-9"/>
                    <a:pt x="13" y="2"/>
                    <a:pt x="0" y="18"/>
                  </a:cubicBezTo>
                  <a:cubicBezTo>
                    <a:pt x="13" y="18"/>
                    <a:pt x="24" y="18"/>
                    <a:pt x="37" y="18"/>
                  </a:cubicBezTo>
                  <a:cubicBezTo>
                    <a:pt x="44" y="15"/>
                    <a:pt x="47" y="12"/>
                    <a:pt x="5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4968360" y="5397840"/>
              <a:ext cx="5040" cy="2520"/>
            </a:xfrm>
            <a:custGeom>
              <a:rect b="b" l="l" r="r" t="t"/>
              <a:pathLst>
                <a:path extrusionOk="0" h="7" w="14">
                  <a:moveTo>
                    <a:pt x="0" y="4"/>
                  </a:moveTo>
                  <a:lnTo>
                    <a:pt x="0" y="4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7" y="7"/>
                    <a:pt x="10" y="7"/>
                    <a:pt x="14" y="7"/>
                  </a:cubicBezTo>
                  <a:cubicBezTo>
                    <a:pt x="14" y="4"/>
                    <a:pt x="7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4668840" y="5583240"/>
              <a:ext cx="466560" cy="29880"/>
            </a:xfrm>
            <a:custGeom>
              <a:rect b="b" l="l" r="r" t="t"/>
              <a:pathLst>
                <a:path extrusionOk="0" h="83" w="1296">
                  <a:moveTo>
                    <a:pt x="1153" y="6"/>
                  </a:moveTo>
                  <a:lnTo>
                    <a:pt x="1153" y="6"/>
                  </a:lnTo>
                  <a:cubicBezTo>
                    <a:pt x="1133" y="6"/>
                    <a:pt x="1113" y="9"/>
                    <a:pt x="1093" y="9"/>
                  </a:cubicBezTo>
                  <a:cubicBezTo>
                    <a:pt x="1060" y="23"/>
                    <a:pt x="1023" y="13"/>
                    <a:pt x="987" y="19"/>
                  </a:cubicBezTo>
                  <a:lnTo>
                    <a:pt x="987" y="19"/>
                  </a:lnTo>
                  <a:lnTo>
                    <a:pt x="987" y="19"/>
                  </a:lnTo>
                  <a:cubicBezTo>
                    <a:pt x="953" y="19"/>
                    <a:pt x="916" y="13"/>
                    <a:pt x="883" y="26"/>
                  </a:cubicBezTo>
                  <a:cubicBezTo>
                    <a:pt x="805" y="29"/>
                    <a:pt x="725" y="19"/>
                    <a:pt x="651" y="33"/>
                  </a:cubicBezTo>
                  <a:lnTo>
                    <a:pt x="651" y="33"/>
                  </a:lnTo>
                  <a:lnTo>
                    <a:pt x="651" y="33"/>
                  </a:lnTo>
                  <a:cubicBezTo>
                    <a:pt x="634" y="33"/>
                    <a:pt x="617" y="33"/>
                    <a:pt x="601" y="36"/>
                  </a:cubicBezTo>
                  <a:cubicBezTo>
                    <a:pt x="486" y="33"/>
                    <a:pt x="376" y="39"/>
                    <a:pt x="265" y="53"/>
                  </a:cubicBezTo>
                  <a:lnTo>
                    <a:pt x="265" y="53"/>
                  </a:lnTo>
                  <a:lnTo>
                    <a:pt x="265" y="53"/>
                  </a:lnTo>
                  <a:cubicBezTo>
                    <a:pt x="251" y="53"/>
                    <a:pt x="238" y="53"/>
                    <a:pt x="228" y="53"/>
                  </a:cubicBezTo>
                  <a:cubicBezTo>
                    <a:pt x="215" y="56"/>
                    <a:pt x="201" y="56"/>
                    <a:pt x="188" y="56"/>
                  </a:cubicBezTo>
                  <a:cubicBezTo>
                    <a:pt x="158" y="53"/>
                    <a:pt x="124" y="49"/>
                    <a:pt x="94" y="60"/>
                  </a:cubicBezTo>
                  <a:lnTo>
                    <a:pt x="94" y="60"/>
                  </a:lnTo>
                  <a:cubicBezTo>
                    <a:pt x="87" y="63"/>
                    <a:pt x="80" y="63"/>
                    <a:pt x="74" y="63"/>
                  </a:cubicBezTo>
                  <a:cubicBezTo>
                    <a:pt x="47" y="60"/>
                    <a:pt x="23" y="60"/>
                    <a:pt x="0" y="70"/>
                  </a:cubicBezTo>
                  <a:cubicBezTo>
                    <a:pt x="47" y="90"/>
                    <a:pt x="101" y="80"/>
                    <a:pt x="151" y="83"/>
                  </a:cubicBezTo>
                  <a:cubicBezTo>
                    <a:pt x="161" y="80"/>
                    <a:pt x="174" y="80"/>
                    <a:pt x="188" y="80"/>
                  </a:cubicBezTo>
                  <a:cubicBezTo>
                    <a:pt x="191" y="80"/>
                    <a:pt x="191" y="76"/>
                    <a:pt x="191" y="73"/>
                  </a:cubicBezTo>
                  <a:lnTo>
                    <a:pt x="191" y="73"/>
                  </a:lnTo>
                  <a:cubicBezTo>
                    <a:pt x="221" y="80"/>
                    <a:pt x="251" y="83"/>
                    <a:pt x="275" y="70"/>
                  </a:cubicBezTo>
                  <a:cubicBezTo>
                    <a:pt x="278" y="70"/>
                    <a:pt x="282" y="73"/>
                    <a:pt x="288" y="73"/>
                  </a:cubicBezTo>
                  <a:cubicBezTo>
                    <a:pt x="359" y="66"/>
                    <a:pt x="429" y="80"/>
                    <a:pt x="497" y="63"/>
                  </a:cubicBezTo>
                  <a:cubicBezTo>
                    <a:pt x="537" y="60"/>
                    <a:pt x="574" y="56"/>
                    <a:pt x="614" y="53"/>
                  </a:cubicBezTo>
                  <a:cubicBezTo>
                    <a:pt x="624" y="53"/>
                    <a:pt x="631" y="53"/>
                    <a:pt x="641" y="53"/>
                  </a:cubicBezTo>
                  <a:lnTo>
                    <a:pt x="641" y="53"/>
                  </a:lnTo>
                  <a:cubicBezTo>
                    <a:pt x="658" y="53"/>
                    <a:pt x="678" y="56"/>
                    <a:pt x="694" y="46"/>
                  </a:cubicBezTo>
                  <a:cubicBezTo>
                    <a:pt x="708" y="49"/>
                    <a:pt x="718" y="49"/>
                    <a:pt x="732" y="46"/>
                  </a:cubicBezTo>
                  <a:cubicBezTo>
                    <a:pt x="779" y="49"/>
                    <a:pt x="825" y="46"/>
                    <a:pt x="872" y="42"/>
                  </a:cubicBezTo>
                  <a:lnTo>
                    <a:pt x="872" y="42"/>
                  </a:lnTo>
                  <a:lnTo>
                    <a:pt x="872" y="42"/>
                  </a:lnTo>
                  <a:cubicBezTo>
                    <a:pt x="916" y="46"/>
                    <a:pt x="960" y="46"/>
                    <a:pt x="1000" y="39"/>
                  </a:cubicBezTo>
                  <a:cubicBezTo>
                    <a:pt x="1007" y="39"/>
                    <a:pt x="1013" y="39"/>
                    <a:pt x="1017" y="36"/>
                  </a:cubicBezTo>
                  <a:cubicBezTo>
                    <a:pt x="1073" y="36"/>
                    <a:pt x="1127" y="36"/>
                    <a:pt x="1180" y="26"/>
                  </a:cubicBezTo>
                  <a:lnTo>
                    <a:pt x="1180" y="26"/>
                  </a:lnTo>
                  <a:cubicBezTo>
                    <a:pt x="1190" y="26"/>
                    <a:pt x="1197" y="26"/>
                    <a:pt x="1207" y="26"/>
                  </a:cubicBezTo>
                  <a:cubicBezTo>
                    <a:pt x="1214" y="26"/>
                    <a:pt x="1224" y="26"/>
                    <a:pt x="1234" y="26"/>
                  </a:cubicBezTo>
                  <a:lnTo>
                    <a:pt x="1234" y="26"/>
                  </a:lnTo>
                  <a:lnTo>
                    <a:pt x="1234" y="26"/>
                  </a:lnTo>
                  <a:cubicBezTo>
                    <a:pt x="1251" y="23"/>
                    <a:pt x="1271" y="26"/>
                    <a:pt x="1288" y="19"/>
                  </a:cubicBezTo>
                  <a:cubicBezTo>
                    <a:pt x="1294" y="16"/>
                    <a:pt x="1298" y="13"/>
                    <a:pt x="1294" y="9"/>
                  </a:cubicBezTo>
                  <a:lnTo>
                    <a:pt x="1294" y="9"/>
                  </a:lnTo>
                  <a:lnTo>
                    <a:pt x="1294" y="9"/>
                  </a:lnTo>
                  <a:cubicBezTo>
                    <a:pt x="1281" y="-4"/>
                    <a:pt x="1268" y="-1"/>
                    <a:pt x="1254" y="6"/>
                  </a:cubicBezTo>
                  <a:cubicBezTo>
                    <a:pt x="1237" y="6"/>
                    <a:pt x="1224" y="6"/>
                    <a:pt x="1207" y="9"/>
                  </a:cubicBezTo>
                  <a:lnTo>
                    <a:pt x="1207" y="9"/>
                  </a:lnTo>
                  <a:lnTo>
                    <a:pt x="1207" y="9"/>
                  </a:lnTo>
                  <a:cubicBezTo>
                    <a:pt x="1197" y="9"/>
                    <a:pt x="1190" y="9"/>
                    <a:pt x="1180" y="9"/>
                  </a:cubicBezTo>
                  <a:lnTo>
                    <a:pt x="1180" y="9"/>
                  </a:lnTo>
                  <a:lnTo>
                    <a:pt x="1180" y="9"/>
                  </a:lnTo>
                  <a:cubicBezTo>
                    <a:pt x="1170" y="9"/>
                    <a:pt x="1164" y="6"/>
                    <a:pt x="1153" y="6"/>
                  </a:cubicBezTo>
                  <a:moveTo>
                    <a:pt x="124" y="63"/>
                  </a:moveTo>
                  <a:lnTo>
                    <a:pt x="124" y="63"/>
                  </a:lnTo>
                  <a:moveTo>
                    <a:pt x="164" y="66"/>
                  </a:moveTo>
                  <a:lnTo>
                    <a:pt x="164" y="66"/>
                  </a:lnTo>
                  <a:lnTo>
                    <a:pt x="164" y="66"/>
                  </a:lnTo>
                  <a:lnTo>
                    <a:pt x="164" y="63"/>
                  </a:lnTo>
                  <a:cubicBezTo>
                    <a:pt x="164" y="66"/>
                    <a:pt x="164" y="66"/>
                    <a:pt x="16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4605840" y="5608440"/>
              <a:ext cx="55440" cy="9000"/>
            </a:xfrm>
            <a:custGeom>
              <a:rect b="b" l="l" r="r" t="t"/>
              <a:pathLst>
                <a:path extrusionOk="0" h="25" w="154">
                  <a:moveTo>
                    <a:pt x="144" y="3"/>
                  </a:moveTo>
                  <a:lnTo>
                    <a:pt x="144" y="3"/>
                  </a:lnTo>
                  <a:cubicBezTo>
                    <a:pt x="97" y="3"/>
                    <a:pt x="47" y="-7"/>
                    <a:pt x="0" y="10"/>
                  </a:cubicBezTo>
                  <a:cubicBezTo>
                    <a:pt x="7" y="20"/>
                    <a:pt x="20" y="20"/>
                    <a:pt x="30" y="20"/>
                  </a:cubicBezTo>
                  <a:cubicBezTo>
                    <a:pt x="61" y="23"/>
                    <a:pt x="87" y="30"/>
                    <a:pt x="118" y="20"/>
                  </a:cubicBezTo>
                  <a:cubicBezTo>
                    <a:pt x="128" y="10"/>
                    <a:pt x="134" y="20"/>
                    <a:pt x="144" y="23"/>
                  </a:cubicBezTo>
                  <a:cubicBezTo>
                    <a:pt x="155" y="16"/>
                    <a:pt x="161" y="3"/>
                    <a:pt x="14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5698080" y="4764240"/>
              <a:ext cx="26280" cy="10440"/>
            </a:xfrm>
            <a:custGeom>
              <a:rect b="b" l="l" r="r" t="t"/>
              <a:pathLst>
                <a:path extrusionOk="0" h="29" w="73">
                  <a:moveTo>
                    <a:pt x="57" y="2"/>
                  </a:moveTo>
                  <a:lnTo>
                    <a:pt x="57" y="2"/>
                  </a:lnTo>
                  <a:cubicBezTo>
                    <a:pt x="53" y="2"/>
                    <a:pt x="50" y="2"/>
                    <a:pt x="50" y="2"/>
                  </a:cubicBezTo>
                  <a:cubicBezTo>
                    <a:pt x="47" y="5"/>
                    <a:pt x="40" y="5"/>
                    <a:pt x="37" y="2"/>
                  </a:cubicBezTo>
                  <a:cubicBezTo>
                    <a:pt x="23" y="2"/>
                    <a:pt x="10" y="2"/>
                    <a:pt x="0" y="12"/>
                  </a:cubicBezTo>
                  <a:cubicBezTo>
                    <a:pt x="13" y="32"/>
                    <a:pt x="33" y="32"/>
                    <a:pt x="60" y="25"/>
                  </a:cubicBezTo>
                  <a:cubicBezTo>
                    <a:pt x="87" y="18"/>
                    <a:pt x="63" y="12"/>
                    <a:pt x="63" y="2"/>
                  </a:cubicBezTo>
                  <a:lnTo>
                    <a:pt x="63" y="2"/>
                  </a:lnTo>
                  <a:cubicBezTo>
                    <a:pt x="60" y="2"/>
                    <a:pt x="57" y="-2"/>
                    <a:pt x="57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5376240" y="4763520"/>
              <a:ext cx="175680" cy="14760"/>
            </a:xfrm>
            <a:custGeom>
              <a:rect b="b" l="l" r="r" t="t"/>
              <a:pathLst>
                <a:path extrusionOk="0" h="41" w="488">
                  <a:moveTo>
                    <a:pt x="488" y="20"/>
                  </a:moveTo>
                  <a:lnTo>
                    <a:pt x="488" y="20"/>
                  </a:lnTo>
                  <a:cubicBezTo>
                    <a:pt x="488" y="14"/>
                    <a:pt x="474" y="14"/>
                    <a:pt x="464" y="10"/>
                  </a:cubicBezTo>
                  <a:lnTo>
                    <a:pt x="460" y="14"/>
                  </a:lnTo>
                  <a:cubicBezTo>
                    <a:pt x="454" y="10"/>
                    <a:pt x="447" y="7"/>
                    <a:pt x="440" y="4"/>
                  </a:cubicBezTo>
                  <a:cubicBezTo>
                    <a:pt x="393" y="4"/>
                    <a:pt x="346" y="4"/>
                    <a:pt x="299" y="4"/>
                  </a:cubicBezTo>
                  <a:cubicBezTo>
                    <a:pt x="263" y="10"/>
                    <a:pt x="229" y="-3"/>
                    <a:pt x="192" y="0"/>
                  </a:cubicBezTo>
                  <a:cubicBezTo>
                    <a:pt x="178" y="0"/>
                    <a:pt x="172" y="4"/>
                    <a:pt x="165" y="10"/>
                  </a:cubicBezTo>
                  <a:cubicBezTo>
                    <a:pt x="159" y="7"/>
                    <a:pt x="148" y="7"/>
                    <a:pt x="142" y="4"/>
                  </a:cubicBezTo>
                  <a:cubicBezTo>
                    <a:pt x="115" y="-3"/>
                    <a:pt x="91" y="10"/>
                    <a:pt x="68" y="14"/>
                  </a:cubicBezTo>
                  <a:cubicBezTo>
                    <a:pt x="54" y="20"/>
                    <a:pt x="38" y="4"/>
                    <a:pt x="24" y="14"/>
                  </a:cubicBezTo>
                  <a:cubicBezTo>
                    <a:pt x="17" y="10"/>
                    <a:pt x="7" y="10"/>
                    <a:pt x="1" y="17"/>
                  </a:cubicBezTo>
                  <a:cubicBezTo>
                    <a:pt x="-3" y="17"/>
                    <a:pt x="1" y="24"/>
                    <a:pt x="1" y="24"/>
                  </a:cubicBezTo>
                  <a:cubicBezTo>
                    <a:pt x="11" y="30"/>
                    <a:pt x="14" y="27"/>
                    <a:pt x="21" y="24"/>
                  </a:cubicBezTo>
                  <a:cubicBezTo>
                    <a:pt x="21" y="24"/>
                    <a:pt x="21" y="27"/>
                    <a:pt x="24" y="27"/>
                  </a:cubicBezTo>
                  <a:cubicBezTo>
                    <a:pt x="31" y="41"/>
                    <a:pt x="54" y="30"/>
                    <a:pt x="68" y="41"/>
                  </a:cubicBezTo>
                  <a:cubicBezTo>
                    <a:pt x="74" y="41"/>
                    <a:pt x="85" y="41"/>
                    <a:pt x="91" y="41"/>
                  </a:cubicBezTo>
                  <a:cubicBezTo>
                    <a:pt x="101" y="34"/>
                    <a:pt x="111" y="37"/>
                    <a:pt x="121" y="41"/>
                  </a:cubicBezTo>
                  <a:cubicBezTo>
                    <a:pt x="131" y="41"/>
                    <a:pt x="145" y="41"/>
                    <a:pt x="155" y="41"/>
                  </a:cubicBezTo>
                  <a:cubicBezTo>
                    <a:pt x="159" y="37"/>
                    <a:pt x="165" y="34"/>
                    <a:pt x="169" y="30"/>
                  </a:cubicBezTo>
                  <a:cubicBezTo>
                    <a:pt x="169" y="34"/>
                    <a:pt x="172" y="34"/>
                    <a:pt x="175" y="34"/>
                  </a:cubicBezTo>
                  <a:cubicBezTo>
                    <a:pt x="219" y="34"/>
                    <a:pt x="263" y="37"/>
                    <a:pt x="306" y="41"/>
                  </a:cubicBezTo>
                  <a:cubicBezTo>
                    <a:pt x="316" y="37"/>
                    <a:pt x="330" y="34"/>
                    <a:pt x="340" y="30"/>
                  </a:cubicBezTo>
                  <a:cubicBezTo>
                    <a:pt x="360" y="34"/>
                    <a:pt x="383" y="34"/>
                    <a:pt x="403" y="30"/>
                  </a:cubicBezTo>
                  <a:cubicBezTo>
                    <a:pt x="407" y="34"/>
                    <a:pt x="410" y="34"/>
                    <a:pt x="410" y="34"/>
                  </a:cubicBezTo>
                  <a:cubicBezTo>
                    <a:pt x="420" y="37"/>
                    <a:pt x="430" y="41"/>
                    <a:pt x="440" y="37"/>
                  </a:cubicBezTo>
                  <a:cubicBezTo>
                    <a:pt x="447" y="37"/>
                    <a:pt x="450" y="37"/>
                    <a:pt x="457" y="34"/>
                  </a:cubicBezTo>
                  <a:lnTo>
                    <a:pt x="457" y="30"/>
                  </a:lnTo>
                  <a:cubicBezTo>
                    <a:pt x="460" y="30"/>
                    <a:pt x="464" y="30"/>
                    <a:pt x="467" y="30"/>
                  </a:cubicBezTo>
                  <a:cubicBezTo>
                    <a:pt x="477" y="30"/>
                    <a:pt x="488" y="30"/>
                    <a:pt x="48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5567400" y="473580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5567400" y="4735800"/>
              <a:ext cx="3600" cy="3600"/>
            </a:xfrm>
            <a:custGeom>
              <a:rect b="b" l="l" r="r" t="t"/>
              <a:pathLst>
                <a:path extrusionOk="0" h="10" w="10">
                  <a:moveTo>
                    <a:pt x="10" y="7"/>
                  </a:moveTo>
                  <a:lnTo>
                    <a:pt x="10" y="7"/>
                  </a:lnTo>
                  <a:cubicBezTo>
                    <a:pt x="10" y="3"/>
                    <a:pt x="7" y="0"/>
                    <a:pt x="0" y="0"/>
                  </a:cubicBezTo>
                  <a:cubicBezTo>
                    <a:pt x="3" y="3"/>
                    <a:pt x="3" y="7"/>
                    <a:pt x="3" y="10"/>
                  </a:cubicBezTo>
                  <a:cubicBezTo>
                    <a:pt x="7" y="10"/>
                    <a:pt x="10" y="10"/>
                    <a:pt x="1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5608440" y="4749120"/>
              <a:ext cx="8280" cy="5400"/>
            </a:xfrm>
            <a:custGeom>
              <a:rect b="b" l="l" r="r" t="t"/>
              <a:pathLst>
                <a:path extrusionOk="0" h="15" w="23">
                  <a:moveTo>
                    <a:pt x="20" y="13"/>
                  </a:moveTo>
                  <a:lnTo>
                    <a:pt x="20" y="13"/>
                  </a:lnTo>
                  <a:cubicBezTo>
                    <a:pt x="27" y="10"/>
                    <a:pt x="17" y="3"/>
                    <a:pt x="14" y="0"/>
                  </a:cubicBezTo>
                  <a:cubicBezTo>
                    <a:pt x="10" y="0"/>
                    <a:pt x="7" y="3"/>
                    <a:pt x="0" y="6"/>
                  </a:cubicBezTo>
                  <a:cubicBezTo>
                    <a:pt x="4" y="13"/>
                    <a:pt x="10" y="17"/>
                    <a:pt x="2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4624560" y="4851360"/>
              <a:ext cx="5400" cy="2880"/>
            </a:xfrm>
            <a:custGeom>
              <a:rect b="b" l="l" r="r" t="t"/>
              <a:pathLst>
                <a:path extrusionOk="0" h="8" w="15">
                  <a:moveTo>
                    <a:pt x="2" y="1"/>
                  </a:moveTo>
                  <a:lnTo>
                    <a:pt x="2" y="1"/>
                  </a:lnTo>
                  <a:cubicBezTo>
                    <a:pt x="-5" y="11"/>
                    <a:pt x="9" y="4"/>
                    <a:pt x="15" y="8"/>
                  </a:cubicBezTo>
                  <a:lnTo>
                    <a:pt x="15" y="8"/>
                  </a:lnTo>
                  <a:cubicBezTo>
                    <a:pt x="12" y="4"/>
                    <a:pt x="2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5385600" y="4808160"/>
              <a:ext cx="65880" cy="16560"/>
            </a:xfrm>
            <a:custGeom>
              <a:rect b="b" l="l" r="r" t="t"/>
              <a:pathLst>
                <a:path extrusionOk="0" h="46" w="183">
                  <a:moveTo>
                    <a:pt x="126" y="31"/>
                  </a:moveTo>
                  <a:lnTo>
                    <a:pt x="126" y="31"/>
                  </a:lnTo>
                  <a:cubicBezTo>
                    <a:pt x="129" y="27"/>
                    <a:pt x="133" y="27"/>
                    <a:pt x="133" y="27"/>
                  </a:cubicBezTo>
                  <a:cubicBezTo>
                    <a:pt x="139" y="27"/>
                    <a:pt x="146" y="27"/>
                    <a:pt x="156" y="24"/>
                  </a:cubicBezTo>
                  <a:cubicBezTo>
                    <a:pt x="159" y="24"/>
                    <a:pt x="166" y="24"/>
                    <a:pt x="173" y="24"/>
                  </a:cubicBezTo>
                  <a:cubicBezTo>
                    <a:pt x="176" y="24"/>
                    <a:pt x="176" y="24"/>
                    <a:pt x="180" y="24"/>
                  </a:cubicBezTo>
                  <a:cubicBezTo>
                    <a:pt x="183" y="17"/>
                    <a:pt x="183" y="7"/>
                    <a:pt x="183" y="0"/>
                  </a:cubicBezTo>
                  <a:cubicBezTo>
                    <a:pt x="176" y="0"/>
                    <a:pt x="166" y="0"/>
                    <a:pt x="159" y="0"/>
                  </a:cubicBezTo>
                  <a:cubicBezTo>
                    <a:pt x="149" y="7"/>
                    <a:pt x="133" y="7"/>
                    <a:pt x="119" y="7"/>
                  </a:cubicBezTo>
                  <a:lnTo>
                    <a:pt x="119" y="7"/>
                  </a:lnTo>
                  <a:cubicBezTo>
                    <a:pt x="105" y="4"/>
                    <a:pt x="92" y="4"/>
                    <a:pt x="79" y="7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5" y="10"/>
                    <a:pt x="72" y="10"/>
                    <a:pt x="65" y="10"/>
                  </a:cubicBezTo>
                  <a:cubicBezTo>
                    <a:pt x="62" y="10"/>
                    <a:pt x="59" y="10"/>
                    <a:pt x="55" y="10"/>
                  </a:cubicBezTo>
                  <a:cubicBezTo>
                    <a:pt x="48" y="10"/>
                    <a:pt x="45" y="10"/>
                    <a:pt x="38" y="10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-2" y="17"/>
                    <a:pt x="-12" y="24"/>
                    <a:pt x="18" y="41"/>
                  </a:cubicBezTo>
                  <a:cubicBezTo>
                    <a:pt x="42" y="47"/>
                    <a:pt x="65" y="47"/>
                    <a:pt x="89" y="44"/>
                  </a:cubicBezTo>
                  <a:cubicBezTo>
                    <a:pt x="95" y="41"/>
                    <a:pt x="99" y="41"/>
                    <a:pt x="105" y="37"/>
                  </a:cubicBezTo>
                  <a:cubicBezTo>
                    <a:pt x="109" y="34"/>
                    <a:pt x="109" y="34"/>
                    <a:pt x="112" y="31"/>
                  </a:cubicBezTo>
                  <a:cubicBezTo>
                    <a:pt x="116" y="31"/>
                    <a:pt x="116" y="27"/>
                    <a:pt x="119" y="27"/>
                  </a:cubicBezTo>
                  <a:lnTo>
                    <a:pt x="119" y="27"/>
                  </a:lnTo>
                  <a:lnTo>
                    <a:pt x="119" y="27"/>
                  </a:lnTo>
                  <a:cubicBezTo>
                    <a:pt x="122" y="27"/>
                    <a:pt x="126" y="31"/>
                    <a:pt x="12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5285880" y="4827960"/>
              <a:ext cx="7200" cy="3240"/>
            </a:xfrm>
            <a:custGeom>
              <a:rect b="b" l="l" r="r" t="t"/>
              <a:pathLst>
                <a:path extrusionOk="0" h="9" w="20">
                  <a:moveTo>
                    <a:pt x="0" y="2"/>
                  </a:moveTo>
                  <a:lnTo>
                    <a:pt x="0" y="2"/>
                  </a:lnTo>
                  <a:cubicBezTo>
                    <a:pt x="3" y="9"/>
                    <a:pt x="10" y="9"/>
                    <a:pt x="20" y="9"/>
                  </a:cubicBezTo>
                  <a:cubicBezTo>
                    <a:pt x="17" y="-1"/>
                    <a:pt x="10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4453560" y="4900320"/>
              <a:ext cx="2160" cy="2160"/>
            </a:xfrm>
            <a:custGeom>
              <a:rect b="b" l="l" r="r" t="t"/>
              <a:pathLst>
                <a:path extrusionOk="0" h="6" w="6">
                  <a:moveTo>
                    <a:pt x="4" y="6"/>
                  </a:moveTo>
                  <a:lnTo>
                    <a:pt x="4" y="6"/>
                  </a:lnTo>
                  <a:cubicBezTo>
                    <a:pt x="7" y="3"/>
                    <a:pt x="7" y="3"/>
                    <a:pt x="0" y="0"/>
                  </a:cubicBezTo>
                  <a:lnTo>
                    <a:pt x="0" y="0"/>
                  </a:lnTo>
                  <a:cubicBezTo>
                    <a:pt x="0" y="3"/>
                    <a:pt x="0" y="6"/>
                    <a:pt x="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5373000" y="4821480"/>
              <a:ext cx="3600" cy="1440"/>
            </a:xfrm>
            <a:custGeom>
              <a:rect b="b" l="l" r="r" t="t"/>
              <a:pathLst>
                <a:path extrusionOk="0" h="4" w="10">
                  <a:moveTo>
                    <a:pt x="6" y="0"/>
                  </a:moveTo>
                  <a:lnTo>
                    <a:pt x="6" y="0"/>
                  </a:lnTo>
                  <a:lnTo>
                    <a:pt x="10" y="0"/>
                  </a:lnTo>
                  <a:cubicBezTo>
                    <a:pt x="6" y="0"/>
                    <a:pt x="3" y="0"/>
                    <a:pt x="0" y="4"/>
                  </a:cubicBezTo>
                  <a:cubicBezTo>
                    <a:pt x="3" y="4"/>
                    <a:pt x="3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5373000" y="48229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5377680" y="4819680"/>
              <a:ext cx="1080" cy="1800"/>
            </a:xfrm>
            <a:custGeom>
              <a:rect b="b" l="l" r="r" t="t"/>
              <a:pathLst>
                <a:path extrusionOk="0" h="5" w="3">
                  <a:moveTo>
                    <a:pt x="0" y="5"/>
                  </a:moveTo>
                  <a:lnTo>
                    <a:pt x="0" y="5"/>
                  </a:lnTo>
                  <a:cubicBezTo>
                    <a:pt x="0" y="2"/>
                    <a:pt x="3" y="2"/>
                    <a:pt x="3" y="2"/>
                  </a:cubicBezTo>
                  <a:cubicBezTo>
                    <a:pt x="3" y="-1"/>
                    <a:pt x="0" y="-1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5376600" y="4821480"/>
              <a:ext cx="108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5461200" y="4804560"/>
              <a:ext cx="32400" cy="11160"/>
            </a:xfrm>
            <a:custGeom>
              <a:rect b="b" l="l" r="r" t="t"/>
              <a:pathLst>
                <a:path extrusionOk="0" h="31" w="90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6" y="34"/>
                    <a:pt x="16" y="30"/>
                    <a:pt x="23" y="30"/>
                  </a:cubicBezTo>
                  <a:cubicBezTo>
                    <a:pt x="33" y="30"/>
                    <a:pt x="43" y="34"/>
                    <a:pt x="50" y="27"/>
                  </a:cubicBezTo>
                  <a:cubicBezTo>
                    <a:pt x="57" y="27"/>
                    <a:pt x="67" y="27"/>
                    <a:pt x="74" y="27"/>
                  </a:cubicBezTo>
                  <a:cubicBezTo>
                    <a:pt x="77" y="24"/>
                    <a:pt x="84" y="24"/>
                    <a:pt x="87" y="24"/>
                  </a:cubicBezTo>
                  <a:cubicBezTo>
                    <a:pt x="87" y="20"/>
                    <a:pt x="90" y="20"/>
                    <a:pt x="90" y="17"/>
                  </a:cubicBezTo>
                  <a:cubicBezTo>
                    <a:pt x="90" y="14"/>
                    <a:pt x="90" y="7"/>
                    <a:pt x="87" y="0"/>
                  </a:cubicBezTo>
                  <a:cubicBezTo>
                    <a:pt x="74" y="0"/>
                    <a:pt x="57" y="0"/>
                    <a:pt x="40" y="0"/>
                  </a:cubicBezTo>
                  <a:cubicBezTo>
                    <a:pt x="27" y="10"/>
                    <a:pt x="-4" y="7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4940640" y="5063400"/>
              <a:ext cx="269280" cy="19080"/>
            </a:xfrm>
            <a:custGeom>
              <a:rect b="b" l="l" r="r" t="t"/>
              <a:pathLst>
                <a:path extrusionOk="0" h="53" w="748">
                  <a:moveTo>
                    <a:pt x="670" y="26"/>
                  </a:moveTo>
                  <a:lnTo>
                    <a:pt x="670" y="26"/>
                  </a:lnTo>
                  <a:cubicBezTo>
                    <a:pt x="697" y="26"/>
                    <a:pt x="724" y="33"/>
                    <a:pt x="748" y="16"/>
                  </a:cubicBezTo>
                  <a:cubicBezTo>
                    <a:pt x="737" y="6"/>
                    <a:pt x="707" y="20"/>
                    <a:pt x="711" y="0"/>
                  </a:cubicBezTo>
                  <a:cubicBezTo>
                    <a:pt x="691" y="3"/>
                    <a:pt x="674" y="10"/>
                    <a:pt x="657" y="16"/>
                  </a:cubicBezTo>
                  <a:lnTo>
                    <a:pt x="657" y="16"/>
                  </a:lnTo>
                  <a:cubicBezTo>
                    <a:pt x="623" y="13"/>
                    <a:pt x="590" y="13"/>
                    <a:pt x="556" y="16"/>
                  </a:cubicBezTo>
                  <a:lnTo>
                    <a:pt x="556" y="16"/>
                  </a:lnTo>
                  <a:cubicBezTo>
                    <a:pt x="526" y="3"/>
                    <a:pt x="496" y="10"/>
                    <a:pt x="466" y="16"/>
                  </a:cubicBezTo>
                  <a:cubicBezTo>
                    <a:pt x="455" y="6"/>
                    <a:pt x="442" y="0"/>
                    <a:pt x="425" y="3"/>
                  </a:cubicBezTo>
                  <a:cubicBezTo>
                    <a:pt x="402" y="6"/>
                    <a:pt x="375" y="-7"/>
                    <a:pt x="348" y="6"/>
                  </a:cubicBezTo>
                  <a:lnTo>
                    <a:pt x="345" y="10"/>
                  </a:lnTo>
                  <a:cubicBezTo>
                    <a:pt x="328" y="13"/>
                    <a:pt x="315" y="13"/>
                    <a:pt x="298" y="16"/>
                  </a:cubicBezTo>
                  <a:cubicBezTo>
                    <a:pt x="284" y="16"/>
                    <a:pt x="272" y="16"/>
                    <a:pt x="258" y="16"/>
                  </a:cubicBezTo>
                  <a:cubicBezTo>
                    <a:pt x="228" y="16"/>
                    <a:pt x="198" y="6"/>
                    <a:pt x="168" y="26"/>
                  </a:cubicBezTo>
                  <a:lnTo>
                    <a:pt x="168" y="26"/>
                  </a:lnTo>
                  <a:cubicBezTo>
                    <a:pt x="151" y="10"/>
                    <a:pt x="134" y="26"/>
                    <a:pt x="117" y="26"/>
                  </a:cubicBezTo>
                  <a:cubicBezTo>
                    <a:pt x="94" y="40"/>
                    <a:pt x="81" y="20"/>
                    <a:pt x="64" y="16"/>
                  </a:cubicBezTo>
                  <a:cubicBezTo>
                    <a:pt x="60" y="20"/>
                    <a:pt x="57" y="23"/>
                    <a:pt x="50" y="23"/>
                  </a:cubicBezTo>
                  <a:lnTo>
                    <a:pt x="50" y="23"/>
                  </a:lnTo>
                  <a:cubicBezTo>
                    <a:pt x="47" y="23"/>
                    <a:pt x="44" y="26"/>
                    <a:pt x="40" y="26"/>
                  </a:cubicBezTo>
                  <a:cubicBezTo>
                    <a:pt x="30" y="40"/>
                    <a:pt x="0" y="33"/>
                    <a:pt x="0" y="53"/>
                  </a:cubicBezTo>
                  <a:cubicBezTo>
                    <a:pt x="7" y="53"/>
                    <a:pt x="10" y="53"/>
                    <a:pt x="13" y="53"/>
                  </a:cubicBezTo>
                  <a:cubicBezTo>
                    <a:pt x="17" y="50"/>
                    <a:pt x="24" y="47"/>
                    <a:pt x="30" y="47"/>
                  </a:cubicBezTo>
                  <a:cubicBezTo>
                    <a:pt x="34" y="47"/>
                    <a:pt x="34" y="47"/>
                    <a:pt x="37" y="47"/>
                  </a:cubicBezTo>
                  <a:cubicBezTo>
                    <a:pt x="64" y="57"/>
                    <a:pt x="91" y="40"/>
                    <a:pt x="117" y="43"/>
                  </a:cubicBezTo>
                  <a:lnTo>
                    <a:pt x="117" y="43"/>
                  </a:lnTo>
                  <a:cubicBezTo>
                    <a:pt x="121" y="43"/>
                    <a:pt x="124" y="43"/>
                    <a:pt x="131" y="43"/>
                  </a:cubicBezTo>
                  <a:lnTo>
                    <a:pt x="131" y="43"/>
                  </a:lnTo>
                  <a:lnTo>
                    <a:pt x="131" y="43"/>
                  </a:lnTo>
                  <a:cubicBezTo>
                    <a:pt x="138" y="43"/>
                    <a:pt x="148" y="43"/>
                    <a:pt x="154" y="43"/>
                  </a:cubicBezTo>
                  <a:cubicBezTo>
                    <a:pt x="158" y="43"/>
                    <a:pt x="164" y="43"/>
                    <a:pt x="168" y="43"/>
                  </a:cubicBezTo>
                  <a:lnTo>
                    <a:pt x="168" y="43"/>
                  </a:lnTo>
                  <a:cubicBezTo>
                    <a:pt x="191" y="47"/>
                    <a:pt x="211" y="33"/>
                    <a:pt x="235" y="33"/>
                  </a:cubicBezTo>
                  <a:lnTo>
                    <a:pt x="235" y="33"/>
                  </a:lnTo>
                  <a:lnTo>
                    <a:pt x="235" y="33"/>
                  </a:lnTo>
                  <a:cubicBezTo>
                    <a:pt x="265" y="36"/>
                    <a:pt x="294" y="40"/>
                    <a:pt x="325" y="26"/>
                  </a:cubicBezTo>
                  <a:lnTo>
                    <a:pt x="325" y="26"/>
                  </a:lnTo>
                  <a:cubicBezTo>
                    <a:pt x="338" y="30"/>
                    <a:pt x="348" y="36"/>
                    <a:pt x="362" y="26"/>
                  </a:cubicBezTo>
                  <a:lnTo>
                    <a:pt x="362" y="26"/>
                  </a:lnTo>
                  <a:lnTo>
                    <a:pt x="362" y="26"/>
                  </a:lnTo>
                  <a:cubicBezTo>
                    <a:pt x="385" y="30"/>
                    <a:pt x="412" y="33"/>
                    <a:pt x="439" y="33"/>
                  </a:cubicBezTo>
                  <a:cubicBezTo>
                    <a:pt x="452" y="43"/>
                    <a:pt x="466" y="43"/>
                    <a:pt x="476" y="33"/>
                  </a:cubicBezTo>
                  <a:lnTo>
                    <a:pt x="476" y="33"/>
                  </a:lnTo>
                  <a:cubicBezTo>
                    <a:pt x="486" y="26"/>
                    <a:pt x="502" y="26"/>
                    <a:pt x="516" y="26"/>
                  </a:cubicBezTo>
                  <a:cubicBezTo>
                    <a:pt x="519" y="26"/>
                    <a:pt x="526" y="26"/>
                    <a:pt x="529" y="26"/>
                  </a:cubicBezTo>
                  <a:cubicBezTo>
                    <a:pt x="533" y="26"/>
                    <a:pt x="536" y="26"/>
                    <a:pt x="543" y="26"/>
                  </a:cubicBezTo>
                  <a:lnTo>
                    <a:pt x="543" y="26"/>
                  </a:lnTo>
                  <a:lnTo>
                    <a:pt x="543" y="26"/>
                  </a:lnTo>
                  <a:cubicBezTo>
                    <a:pt x="583" y="30"/>
                    <a:pt x="627" y="26"/>
                    <a:pt x="670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4496040" y="5051160"/>
              <a:ext cx="572040" cy="16200"/>
            </a:xfrm>
            <a:custGeom>
              <a:rect b="b" l="l" r="r" t="t"/>
              <a:pathLst>
                <a:path extrusionOk="0" h="45" w="1589">
                  <a:moveTo>
                    <a:pt x="114" y="27"/>
                  </a:moveTo>
                  <a:lnTo>
                    <a:pt x="114" y="27"/>
                  </a:lnTo>
                  <a:cubicBezTo>
                    <a:pt x="117" y="27"/>
                    <a:pt x="124" y="27"/>
                    <a:pt x="127" y="24"/>
                  </a:cubicBezTo>
                  <a:cubicBezTo>
                    <a:pt x="161" y="40"/>
                    <a:pt x="195" y="34"/>
                    <a:pt x="231" y="30"/>
                  </a:cubicBezTo>
                  <a:lnTo>
                    <a:pt x="231" y="30"/>
                  </a:lnTo>
                  <a:cubicBezTo>
                    <a:pt x="235" y="30"/>
                    <a:pt x="238" y="30"/>
                    <a:pt x="241" y="30"/>
                  </a:cubicBezTo>
                  <a:cubicBezTo>
                    <a:pt x="258" y="30"/>
                    <a:pt x="278" y="30"/>
                    <a:pt x="295" y="30"/>
                  </a:cubicBezTo>
                  <a:lnTo>
                    <a:pt x="295" y="30"/>
                  </a:lnTo>
                  <a:cubicBezTo>
                    <a:pt x="302" y="30"/>
                    <a:pt x="312" y="34"/>
                    <a:pt x="319" y="34"/>
                  </a:cubicBezTo>
                  <a:cubicBezTo>
                    <a:pt x="359" y="34"/>
                    <a:pt x="396" y="34"/>
                    <a:pt x="436" y="30"/>
                  </a:cubicBezTo>
                  <a:cubicBezTo>
                    <a:pt x="547" y="30"/>
                    <a:pt x="661" y="30"/>
                    <a:pt x="772" y="30"/>
                  </a:cubicBezTo>
                  <a:lnTo>
                    <a:pt x="772" y="30"/>
                  </a:lnTo>
                  <a:cubicBezTo>
                    <a:pt x="802" y="34"/>
                    <a:pt x="832" y="34"/>
                    <a:pt x="862" y="34"/>
                  </a:cubicBezTo>
                  <a:cubicBezTo>
                    <a:pt x="869" y="37"/>
                    <a:pt x="879" y="37"/>
                    <a:pt x="889" y="34"/>
                  </a:cubicBezTo>
                  <a:lnTo>
                    <a:pt x="893" y="30"/>
                  </a:lnTo>
                  <a:cubicBezTo>
                    <a:pt x="913" y="30"/>
                    <a:pt x="933" y="30"/>
                    <a:pt x="953" y="30"/>
                  </a:cubicBezTo>
                  <a:cubicBezTo>
                    <a:pt x="956" y="34"/>
                    <a:pt x="960" y="34"/>
                    <a:pt x="963" y="30"/>
                  </a:cubicBezTo>
                  <a:cubicBezTo>
                    <a:pt x="963" y="34"/>
                    <a:pt x="966" y="34"/>
                    <a:pt x="966" y="34"/>
                  </a:cubicBezTo>
                  <a:cubicBezTo>
                    <a:pt x="1010" y="50"/>
                    <a:pt x="1060" y="40"/>
                    <a:pt x="1104" y="40"/>
                  </a:cubicBezTo>
                  <a:cubicBezTo>
                    <a:pt x="1117" y="40"/>
                    <a:pt x="1131" y="34"/>
                    <a:pt x="1145" y="37"/>
                  </a:cubicBezTo>
                  <a:cubicBezTo>
                    <a:pt x="1148" y="37"/>
                    <a:pt x="1151" y="37"/>
                    <a:pt x="1158" y="37"/>
                  </a:cubicBezTo>
                  <a:cubicBezTo>
                    <a:pt x="1164" y="30"/>
                    <a:pt x="1171" y="34"/>
                    <a:pt x="1178" y="37"/>
                  </a:cubicBezTo>
                  <a:cubicBezTo>
                    <a:pt x="1185" y="37"/>
                    <a:pt x="1191" y="37"/>
                    <a:pt x="1198" y="34"/>
                  </a:cubicBezTo>
                  <a:cubicBezTo>
                    <a:pt x="1202" y="34"/>
                    <a:pt x="1202" y="34"/>
                    <a:pt x="1205" y="30"/>
                  </a:cubicBezTo>
                  <a:cubicBezTo>
                    <a:pt x="1212" y="30"/>
                    <a:pt x="1218" y="30"/>
                    <a:pt x="1225" y="30"/>
                  </a:cubicBezTo>
                  <a:cubicBezTo>
                    <a:pt x="1228" y="34"/>
                    <a:pt x="1235" y="37"/>
                    <a:pt x="1238" y="37"/>
                  </a:cubicBezTo>
                  <a:cubicBezTo>
                    <a:pt x="1252" y="40"/>
                    <a:pt x="1265" y="40"/>
                    <a:pt x="1272" y="34"/>
                  </a:cubicBezTo>
                  <a:cubicBezTo>
                    <a:pt x="1279" y="37"/>
                    <a:pt x="1285" y="37"/>
                    <a:pt x="1292" y="37"/>
                  </a:cubicBezTo>
                  <a:cubicBezTo>
                    <a:pt x="1305" y="34"/>
                    <a:pt x="1316" y="37"/>
                    <a:pt x="1329" y="40"/>
                  </a:cubicBezTo>
                  <a:cubicBezTo>
                    <a:pt x="1373" y="47"/>
                    <a:pt x="1416" y="47"/>
                    <a:pt x="1460" y="40"/>
                  </a:cubicBezTo>
                  <a:cubicBezTo>
                    <a:pt x="1467" y="37"/>
                    <a:pt x="1470" y="34"/>
                    <a:pt x="1470" y="34"/>
                  </a:cubicBezTo>
                  <a:cubicBezTo>
                    <a:pt x="1500" y="50"/>
                    <a:pt x="1533" y="44"/>
                    <a:pt x="1569" y="40"/>
                  </a:cubicBezTo>
                  <a:cubicBezTo>
                    <a:pt x="1576" y="40"/>
                    <a:pt x="1580" y="37"/>
                    <a:pt x="1587" y="34"/>
                  </a:cubicBezTo>
                  <a:cubicBezTo>
                    <a:pt x="1590" y="27"/>
                    <a:pt x="1587" y="24"/>
                    <a:pt x="1583" y="20"/>
                  </a:cubicBezTo>
                  <a:cubicBezTo>
                    <a:pt x="1583" y="17"/>
                    <a:pt x="1583" y="17"/>
                    <a:pt x="1583" y="13"/>
                  </a:cubicBezTo>
                  <a:cubicBezTo>
                    <a:pt x="1580" y="13"/>
                    <a:pt x="1580" y="13"/>
                    <a:pt x="1576" y="13"/>
                  </a:cubicBezTo>
                  <a:cubicBezTo>
                    <a:pt x="1573" y="13"/>
                    <a:pt x="1566" y="10"/>
                    <a:pt x="1563" y="10"/>
                  </a:cubicBezTo>
                  <a:cubicBezTo>
                    <a:pt x="1560" y="10"/>
                    <a:pt x="1560" y="10"/>
                    <a:pt x="1556" y="10"/>
                  </a:cubicBezTo>
                  <a:lnTo>
                    <a:pt x="1553" y="7"/>
                  </a:lnTo>
                  <a:cubicBezTo>
                    <a:pt x="1546" y="7"/>
                    <a:pt x="1540" y="7"/>
                    <a:pt x="1533" y="3"/>
                  </a:cubicBezTo>
                  <a:cubicBezTo>
                    <a:pt x="1529" y="3"/>
                    <a:pt x="1526" y="3"/>
                    <a:pt x="1523" y="3"/>
                  </a:cubicBezTo>
                  <a:lnTo>
                    <a:pt x="1519" y="7"/>
                  </a:lnTo>
                  <a:cubicBezTo>
                    <a:pt x="1517" y="7"/>
                    <a:pt x="1517" y="7"/>
                    <a:pt x="1517" y="10"/>
                  </a:cubicBezTo>
                  <a:cubicBezTo>
                    <a:pt x="1507" y="10"/>
                    <a:pt x="1500" y="10"/>
                    <a:pt x="1493" y="3"/>
                  </a:cubicBezTo>
                  <a:cubicBezTo>
                    <a:pt x="1490" y="7"/>
                    <a:pt x="1487" y="7"/>
                    <a:pt x="1483" y="7"/>
                  </a:cubicBezTo>
                  <a:cubicBezTo>
                    <a:pt x="1477" y="7"/>
                    <a:pt x="1470" y="7"/>
                    <a:pt x="1470" y="13"/>
                  </a:cubicBezTo>
                  <a:cubicBezTo>
                    <a:pt x="1467" y="10"/>
                    <a:pt x="1460" y="7"/>
                    <a:pt x="1456" y="3"/>
                  </a:cubicBezTo>
                  <a:cubicBezTo>
                    <a:pt x="1446" y="3"/>
                    <a:pt x="1440" y="7"/>
                    <a:pt x="1433" y="7"/>
                  </a:cubicBezTo>
                  <a:cubicBezTo>
                    <a:pt x="1383" y="13"/>
                    <a:pt x="1332" y="7"/>
                    <a:pt x="1282" y="10"/>
                  </a:cubicBezTo>
                  <a:cubicBezTo>
                    <a:pt x="1279" y="10"/>
                    <a:pt x="1279" y="10"/>
                    <a:pt x="1275" y="13"/>
                  </a:cubicBezTo>
                  <a:cubicBezTo>
                    <a:pt x="1275" y="10"/>
                    <a:pt x="1275" y="7"/>
                    <a:pt x="1275" y="3"/>
                  </a:cubicBezTo>
                  <a:cubicBezTo>
                    <a:pt x="1262" y="7"/>
                    <a:pt x="1252" y="7"/>
                    <a:pt x="1238" y="7"/>
                  </a:cubicBezTo>
                  <a:cubicBezTo>
                    <a:pt x="1232" y="7"/>
                    <a:pt x="1225" y="10"/>
                    <a:pt x="1222" y="13"/>
                  </a:cubicBezTo>
                  <a:cubicBezTo>
                    <a:pt x="1218" y="13"/>
                    <a:pt x="1218" y="13"/>
                    <a:pt x="1215" y="13"/>
                  </a:cubicBezTo>
                  <a:cubicBezTo>
                    <a:pt x="1215" y="10"/>
                    <a:pt x="1212" y="7"/>
                    <a:pt x="1208" y="3"/>
                  </a:cubicBezTo>
                  <a:cubicBezTo>
                    <a:pt x="1198" y="7"/>
                    <a:pt x="1185" y="7"/>
                    <a:pt x="1174" y="7"/>
                  </a:cubicBezTo>
                  <a:cubicBezTo>
                    <a:pt x="1168" y="7"/>
                    <a:pt x="1161" y="10"/>
                    <a:pt x="1158" y="7"/>
                  </a:cubicBezTo>
                  <a:cubicBezTo>
                    <a:pt x="1145" y="7"/>
                    <a:pt x="1131" y="3"/>
                    <a:pt x="1121" y="3"/>
                  </a:cubicBezTo>
                  <a:cubicBezTo>
                    <a:pt x="1111" y="0"/>
                    <a:pt x="1104" y="0"/>
                    <a:pt x="1094" y="3"/>
                  </a:cubicBezTo>
                  <a:cubicBezTo>
                    <a:pt x="1091" y="3"/>
                    <a:pt x="1084" y="3"/>
                    <a:pt x="1081" y="3"/>
                  </a:cubicBezTo>
                  <a:cubicBezTo>
                    <a:pt x="1077" y="7"/>
                    <a:pt x="1074" y="7"/>
                    <a:pt x="1070" y="7"/>
                  </a:cubicBezTo>
                  <a:cubicBezTo>
                    <a:pt x="1067" y="7"/>
                    <a:pt x="1067" y="7"/>
                    <a:pt x="1067" y="7"/>
                  </a:cubicBezTo>
                  <a:cubicBezTo>
                    <a:pt x="1060" y="7"/>
                    <a:pt x="1050" y="7"/>
                    <a:pt x="1044" y="7"/>
                  </a:cubicBezTo>
                  <a:cubicBezTo>
                    <a:pt x="1020" y="17"/>
                    <a:pt x="987" y="0"/>
                    <a:pt x="966" y="20"/>
                  </a:cubicBezTo>
                  <a:cubicBezTo>
                    <a:pt x="960" y="13"/>
                    <a:pt x="956" y="10"/>
                    <a:pt x="950" y="7"/>
                  </a:cubicBezTo>
                  <a:cubicBezTo>
                    <a:pt x="946" y="7"/>
                    <a:pt x="943" y="7"/>
                    <a:pt x="940" y="7"/>
                  </a:cubicBezTo>
                  <a:cubicBezTo>
                    <a:pt x="926" y="20"/>
                    <a:pt x="906" y="10"/>
                    <a:pt x="889" y="13"/>
                  </a:cubicBezTo>
                  <a:lnTo>
                    <a:pt x="889" y="13"/>
                  </a:lnTo>
                  <a:cubicBezTo>
                    <a:pt x="876" y="7"/>
                    <a:pt x="862" y="10"/>
                    <a:pt x="849" y="7"/>
                  </a:cubicBezTo>
                  <a:cubicBezTo>
                    <a:pt x="839" y="7"/>
                    <a:pt x="832" y="3"/>
                    <a:pt x="822" y="3"/>
                  </a:cubicBezTo>
                  <a:cubicBezTo>
                    <a:pt x="819" y="0"/>
                    <a:pt x="816" y="3"/>
                    <a:pt x="809" y="7"/>
                  </a:cubicBezTo>
                  <a:cubicBezTo>
                    <a:pt x="805" y="7"/>
                    <a:pt x="802" y="7"/>
                    <a:pt x="795" y="7"/>
                  </a:cubicBezTo>
                  <a:cubicBezTo>
                    <a:pt x="792" y="7"/>
                    <a:pt x="788" y="7"/>
                    <a:pt x="785" y="3"/>
                  </a:cubicBezTo>
                  <a:cubicBezTo>
                    <a:pt x="778" y="3"/>
                    <a:pt x="775" y="3"/>
                    <a:pt x="772" y="7"/>
                  </a:cubicBezTo>
                  <a:cubicBezTo>
                    <a:pt x="768" y="7"/>
                    <a:pt x="765" y="7"/>
                    <a:pt x="762" y="7"/>
                  </a:cubicBezTo>
                  <a:cubicBezTo>
                    <a:pt x="758" y="7"/>
                    <a:pt x="758" y="7"/>
                    <a:pt x="758" y="7"/>
                  </a:cubicBezTo>
                  <a:cubicBezTo>
                    <a:pt x="755" y="7"/>
                    <a:pt x="752" y="7"/>
                    <a:pt x="748" y="7"/>
                  </a:cubicBezTo>
                  <a:cubicBezTo>
                    <a:pt x="745" y="7"/>
                    <a:pt x="742" y="7"/>
                    <a:pt x="742" y="10"/>
                  </a:cubicBezTo>
                  <a:cubicBezTo>
                    <a:pt x="738" y="7"/>
                    <a:pt x="735" y="7"/>
                    <a:pt x="731" y="3"/>
                  </a:cubicBezTo>
                  <a:cubicBezTo>
                    <a:pt x="728" y="3"/>
                    <a:pt x="725" y="3"/>
                    <a:pt x="718" y="3"/>
                  </a:cubicBezTo>
                  <a:cubicBezTo>
                    <a:pt x="705" y="0"/>
                    <a:pt x="695" y="0"/>
                    <a:pt x="681" y="3"/>
                  </a:cubicBezTo>
                  <a:cubicBezTo>
                    <a:pt x="678" y="3"/>
                    <a:pt x="671" y="3"/>
                    <a:pt x="668" y="3"/>
                  </a:cubicBezTo>
                  <a:cubicBezTo>
                    <a:pt x="641" y="0"/>
                    <a:pt x="617" y="0"/>
                    <a:pt x="591" y="3"/>
                  </a:cubicBezTo>
                  <a:cubicBezTo>
                    <a:pt x="587" y="3"/>
                    <a:pt x="581" y="3"/>
                    <a:pt x="577" y="3"/>
                  </a:cubicBezTo>
                  <a:cubicBezTo>
                    <a:pt x="574" y="0"/>
                    <a:pt x="570" y="0"/>
                    <a:pt x="564" y="3"/>
                  </a:cubicBezTo>
                  <a:cubicBezTo>
                    <a:pt x="557" y="3"/>
                    <a:pt x="547" y="3"/>
                    <a:pt x="540" y="3"/>
                  </a:cubicBezTo>
                  <a:cubicBezTo>
                    <a:pt x="530" y="0"/>
                    <a:pt x="520" y="0"/>
                    <a:pt x="513" y="7"/>
                  </a:cubicBezTo>
                  <a:cubicBezTo>
                    <a:pt x="500" y="10"/>
                    <a:pt x="487" y="10"/>
                    <a:pt x="473" y="7"/>
                  </a:cubicBezTo>
                  <a:cubicBezTo>
                    <a:pt x="470" y="7"/>
                    <a:pt x="466" y="7"/>
                    <a:pt x="463" y="7"/>
                  </a:cubicBezTo>
                  <a:cubicBezTo>
                    <a:pt x="460" y="7"/>
                    <a:pt x="456" y="10"/>
                    <a:pt x="453" y="7"/>
                  </a:cubicBezTo>
                  <a:cubicBezTo>
                    <a:pt x="449" y="7"/>
                    <a:pt x="449" y="7"/>
                    <a:pt x="449" y="3"/>
                  </a:cubicBezTo>
                  <a:cubicBezTo>
                    <a:pt x="443" y="3"/>
                    <a:pt x="439" y="3"/>
                    <a:pt x="436" y="3"/>
                  </a:cubicBezTo>
                  <a:cubicBezTo>
                    <a:pt x="429" y="0"/>
                    <a:pt x="426" y="3"/>
                    <a:pt x="423" y="7"/>
                  </a:cubicBezTo>
                  <a:cubicBezTo>
                    <a:pt x="423" y="3"/>
                    <a:pt x="423" y="3"/>
                    <a:pt x="423" y="3"/>
                  </a:cubicBezTo>
                  <a:cubicBezTo>
                    <a:pt x="419" y="7"/>
                    <a:pt x="419" y="10"/>
                    <a:pt x="416" y="10"/>
                  </a:cubicBezTo>
                  <a:lnTo>
                    <a:pt x="413" y="10"/>
                  </a:lnTo>
                  <a:cubicBezTo>
                    <a:pt x="413" y="7"/>
                    <a:pt x="413" y="7"/>
                    <a:pt x="406" y="7"/>
                  </a:cubicBezTo>
                  <a:cubicBezTo>
                    <a:pt x="402" y="7"/>
                    <a:pt x="399" y="7"/>
                    <a:pt x="396" y="3"/>
                  </a:cubicBezTo>
                  <a:cubicBezTo>
                    <a:pt x="392" y="3"/>
                    <a:pt x="389" y="0"/>
                    <a:pt x="382" y="3"/>
                  </a:cubicBezTo>
                  <a:cubicBezTo>
                    <a:pt x="386" y="7"/>
                    <a:pt x="386" y="7"/>
                    <a:pt x="386" y="7"/>
                  </a:cubicBezTo>
                  <a:lnTo>
                    <a:pt x="386" y="7"/>
                  </a:lnTo>
                  <a:cubicBezTo>
                    <a:pt x="379" y="3"/>
                    <a:pt x="376" y="3"/>
                    <a:pt x="369" y="3"/>
                  </a:cubicBezTo>
                  <a:cubicBezTo>
                    <a:pt x="366" y="0"/>
                    <a:pt x="362" y="0"/>
                    <a:pt x="359" y="3"/>
                  </a:cubicBezTo>
                  <a:cubicBezTo>
                    <a:pt x="349" y="3"/>
                    <a:pt x="342" y="3"/>
                    <a:pt x="332" y="3"/>
                  </a:cubicBezTo>
                  <a:cubicBezTo>
                    <a:pt x="319" y="0"/>
                    <a:pt x="305" y="-3"/>
                    <a:pt x="295" y="7"/>
                  </a:cubicBezTo>
                  <a:cubicBezTo>
                    <a:pt x="295" y="3"/>
                    <a:pt x="295" y="3"/>
                    <a:pt x="295" y="3"/>
                  </a:cubicBezTo>
                  <a:cubicBezTo>
                    <a:pt x="288" y="7"/>
                    <a:pt x="288" y="7"/>
                    <a:pt x="288" y="7"/>
                  </a:cubicBezTo>
                  <a:cubicBezTo>
                    <a:pt x="292" y="10"/>
                    <a:pt x="292" y="10"/>
                    <a:pt x="292" y="10"/>
                  </a:cubicBezTo>
                  <a:cubicBezTo>
                    <a:pt x="285" y="7"/>
                    <a:pt x="282" y="7"/>
                    <a:pt x="278" y="7"/>
                  </a:cubicBezTo>
                  <a:cubicBezTo>
                    <a:pt x="275" y="7"/>
                    <a:pt x="272" y="7"/>
                    <a:pt x="268" y="3"/>
                  </a:cubicBezTo>
                  <a:cubicBezTo>
                    <a:pt x="262" y="0"/>
                    <a:pt x="252" y="0"/>
                    <a:pt x="241" y="3"/>
                  </a:cubicBezTo>
                  <a:cubicBezTo>
                    <a:pt x="228" y="3"/>
                    <a:pt x="218" y="3"/>
                    <a:pt x="205" y="3"/>
                  </a:cubicBezTo>
                  <a:cubicBezTo>
                    <a:pt x="201" y="7"/>
                    <a:pt x="198" y="7"/>
                    <a:pt x="195" y="7"/>
                  </a:cubicBezTo>
                  <a:cubicBezTo>
                    <a:pt x="191" y="7"/>
                    <a:pt x="191" y="7"/>
                    <a:pt x="191" y="3"/>
                  </a:cubicBezTo>
                  <a:cubicBezTo>
                    <a:pt x="171" y="3"/>
                    <a:pt x="148" y="3"/>
                    <a:pt x="127" y="3"/>
                  </a:cubicBezTo>
                  <a:cubicBezTo>
                    <a:pt x="124" y="7"/>
                    <a:pt x="120" y="10"/>
                    <a:pt x="117" y="7"/>
                  </a:cubicBezTo>
                  <a:cubicBezTo>
                    <a:pt x="114" y="7"/>
                    <a:pt x="110" y="7"/>
                    <a:pt x="110" y="7"/>
                  </a:cubicBezTo>
                  <a:cubicBezTo>
                    <a:pt x="107" y="7"/>
                    <a:pt x="107" y="7"/>
                    <a:pt x="104" y="7"/>
                  </a:cubicBezTo>
                  <a:cubicBezTo>
                    <a:pt x="100" y="10"/>
                    <a:pt x="100" y="17"/>
                    <a:pt x="97" y="20"/>
                  </a:cubicBezTo>
                  <a:lnTo>
                    <a:pt x="97" y="20"/>
                  </a:lnTo>
                  <a:cubicBezTo>
                    <a:pt x="67" y="7"/>
                    <a:pt x="33" y="13"/>
                    <a:pt x="0" y="24"/>
                  </a:cubicBezTo>
                  <a:cubicBezTo>
                    <a:pt x="40" y="37"/>
                    <a:pt x="77" y="37"/>
                    <a:pt x="114" y="27"/>
                  </a:cubicBezTo>
                  <a:moveTo>
                    <a:pt x="349" y="17"/>
                  </a:moveTo>
                  <a:lnTo>
                    <a:pt x="349" y="17"/>
                  </a:lnTo>
                  <a:lnTo>
                    <a:pt x="349" y="17"/>
                  </a:lnTo>
                  <a:lnTo>
                    <a:pt x="349" y="13"/>
                  </a:lnTo>
                  <a:lnTo>
                    <a:pt x="349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4486320" y="5055840"/>
              <a:ext cx="4680" cy="7560"/>
            </a:xfrm>
            <a:custGeom>
              <a:rect b="b" l="l" r="r" t="t"/>
              <a:pathLst>
                <a:path extrusionOk="0" h="21" w="13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ubicBezTo>
                    <a:pt x="17" y="14"/>
                    <a:pt x="17" y="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4514040" y="5010120"/>
              <a:ext cx="478440" cy="15120"/>
            </a:xfrm>
            <a:custGeom>
              <a:rect b="b" l="l" r="r" t="t"/>
              <a:pathLst>
                <a:path extrusionOk="0" h="42" w="1329">
                  <a:moveTo>
                    <a:pt x="0" y="37"/>
                  </a:moveTo>
                  <a:lnTo>
                    <a:pt x="0" y="37"/>
                  </a:lnTo>
                  <a:cubicBezTo>
                    <a:pt x="7" y="37"/>
                    <a:pt x="17" y="37"/>
                    <a:pt x="24" y="37"/>
                  </a:cubicBezTo>
                  <a:cubicBezTo>
                    <a:pt x="27" y="34"/>
                    <a:pt x="27" y="34"/>
                    <a:pt x="27" y="30"/>
                  </a:cubicBezTo>
                  <a:cubicBezTo>
                    <a:pt x="30" y="34"/>
                    <a:pt x="34" y="34"/>
                    <a:pt x="41" y="37"/>
                  </a:cubicBezTo>
                  <a:cubicBezTo>
                    <a:pt x="44" y="34"/>
                    <a:pt x="47" y="34"/>
                    <a:pt x="47" y="37"/>
                  </a:cubicBezTo>
                  <a:cubicBezTo>
                    <a:pt x="64" y="30"/>
                    <a:pt x="77" y="30"/>
                    <a:pt x="91" y="37"/>
                  </a:cubicBezTo>
                  <a:cubicBezTo>
                    <a:pt x="94" y="34"/>
                    <a:pt x="98" y="34"/>
                    <a:pt x="101" y="37"/>
                  </a:cubicBezTo>
                  <a:cubicBezTo>
                    <a:pt x="104" y="34"/>
                    <a:pt x="108" y="34"/>
                    <a:pt x="111" y="34"/>
                  </a:cubicBezTo>
                  <a:cubicBezTo>
                    <a:pt x="114" y="34"/>
                    <a:pt x="118" y="34"/>
                    <a:pt x="118" y="37"/>
                  </a:cubicBezTo>
                  <a:cubicBezTo>
                    <a:pt x="121" y="34"/>
                    <a:pt x="124" y="34"/>
                    <a:pt x="124" y="37"/>
                  </a:cubicBezTo>
                  <a:cubicBezTo>
                    <a:pt x="131" y="34"/>
                    <a:pt x="138" y="34"/>
                    <a:pt x="145" y="37"/>
                  </a:cubicBezTo>
                  <a:cubicBezTo>
                    <a:pt x="145" y="34"/>
                    <a:pt x="148" y="34"/>
                    <a:pt x="151" y="37"/>
                  </a:cubicBezTo>
                  <a:cubicBezTo>
                    <a:pt x="171" y="30"/>
                    <a:pt x="188" y="30"/>
                    <a:pt x="208" y="37"/>
                  </a:cubicBezTo>
                  <a:cubicBezTo>
                    <a:pt x="215" y="37"/>
                    <a:pt x="222" y="37"/>
                    <a:pt x="228" y="37"/>
                  </a:cubicBezTo>
                  <a:cubicBezTo>
                    <a:pt x="232" y="34"/>
                    <a:pt x="235" y="34"/>
                    <a:pt x="238" y="30"/>
                  </a:cubicBezTo>
                  <a:lnTo>
                    <a:pt x="238" y="27"/>
                  </a:lnTo>
                  <a:cubicBezTo>
                    <a:pt x="249" y="27"/>
                    <a:pt x="259" y="27"/>
                    <a:pt x="269" y="27"/>
                  </a:cubicBezTo>
                  <a:cubicBezTo>
                    <a:pt x="272" y="30"/>
                    <a:pt x="275" y="30"/>
                    <a:pt x="282" y="30"/>
                  </a:cubicBezTo>
                  <a:cubicBezTo>
                    <a:pt x="356" y="30"/>
                    <a:pt x="427" y="34"/>
                    <a:pt x="500" y="30"/>
                  </a:cubicBezTo>
                  <a:cubicBezTo>
                    <a:pt x="500" y="30"/>
                    <a:pt x="500" y="27"/>
                    <a:pt x="504" y="27"/>
                  </a:cubicBezTo>
                  <a:cubicBezTo>
                    <a:pt x="510" y="27"/>
                    <a:pt x="520" y="27"/>
                    <a:pt x="527" y="27"/>
                  </a:cubicBezTo>
                  <a:cubicBezTo>
                    <a:pt x="574" y="27"/>
                    <a:pt x="618" y="27"/>
                    <a:pt x="665" y="30"/>
                  </a:cubicBezTo>
                  <a:lnTo>
                    <a:pt x="665" y="30"/>
                  </a:lnTo>
                  <a:cubicBezTo>
                    <a:pt x="665" y="34"/>
                    <a:pt x="668" y="34"/>
                    <a:pt x="671" y="37"/>
                  </a:cubicBezTo>
                  <a:cubicBezTo>
                    <a:pt x="732" y="37"/>
                    <a:pt x="792" y="37"/>
                    <a:pt x="849" y="37"/>
                  </a:cubicBezTo>
                  <a:cubicBezTo>
                    <a:pt x="856" y="40"/>
                    <a:pt x="859" y="40"/>
                    <a:pt x="866" y="37"/>
                  </a:cubicBezTo>
                  <a:cubicBezTo>
                    <a:pt x="866" y="37"/>
                    <a:pt x="870" y="37"/>
                    <a:pt x="870" y="34"/>
                  </a:cubicBezTo>
                  <a:cubicBezTo>
                    <a:pt x="876" y="34"/>
                    <a:pt x="880" y="34"/>
                    <a:pt x="886" y="34"/>
                  </a:cubicBezTo>
                  <a:lnTo>
                    <a:pt x="886" y="37"/>
                  </a:lnTo>
                  <a:cubicBezTo>
                    <a:pt x="890" y="37"/>
                    <a:pt x="893" y="40"/>
                    <a:pt x="896" y="40"/>
                  </a:cubicBezTo>
                  <a:cubicBezTo>
                    <a:pt x="900" y="40"/>
                    <a:pt x="900" y="37"/>
                    <a:pt x="900" y="37"/>
                  </a:cubicBezTo>
                  <a:cubicBezTo>
                    <a:pt x="910" y="37"/>
                    <a:pt x="920" y="37"/>
                    <a:pt x="930" y="37"/>
                  </a:cubicBezTo>
                  <a:cubicBezTo>
                    <a:pt x="937" y="40"/>
                    <a:pt x="943" y="40"/>
                    <a:pt x="953" y="37"/>
                  </a:cubicBezTo>
                  <a:cubicBezTo>
                    <a:pt x="957" y="37"/>
                    <a:pt x="963" y="37"/>
                    <a:pt x="967" y="40"/>
                  </a:cubicBezTo>
                  <a:cubicBezTo>
                    <a:pt x="987" y="40"/>
                    <a:pt x="1010" y="44"/>
                    <a:pt x="1031" y="37"/>
                  </a:cubicBezTo>
                  <a:cubicBezTo>
                    <a:pt x="1034" y="37"/>
                    <a:pt x="1041" y="37"/>
                    <a:pt x="1044" y="37"/>
                  </a:cubicBezTo>
                  <a:cubicBezTo>
                    <a:pt x="1047" y="40"/>
                    <a:pt x="1051" y="40"/>
                    <a:pt x="1057" y="37"/>
                  </a:cubicBezTo>
                  <a:cubicBezTo>
                    <a:pt x="1061" y="37"/>
                    <a:pt x="1067" y="37"/>
                    <a:pt x="1071" y="37"/>
                  </a:cubicBezTo>
                  <a:cubicBezTo>
                    <a:pt x="1111" y="44"/>
                    <a:pt x="1152" y="40"/>
                    <a:pt x="1192" y="40"/>
                  </a:cubicBezTo>
                  <a:cubicBezTo>
                    <a:pt x="1198" y="40"/>
                    <a:pt x="1205" y="40"/>
                    <a:pt x="1212" y="37"/>
                  </a:cubicBezTo>
                  <a:cubicBezTo>
                    <a:pt x="1215" y="37"/>
                    <a:pt x="1219" y="37"/>
                    <a:pt x="1222" y="37"/>
                  </a:cubicBezTo>
                  <a:cubicBezTo>
                    <a:pt x="1259" y="44"/>
                    <a:pt x="1292" y="44"/>
                    <a:pt x="1329" y="37"/>
                  </a:cubicBezTo>
                  <a:lnTo>
                    <a:pt x="1329" y="37"/>
                  </a:lnTo>
                  <a:cubicBezTo>
                    <a:pt x="1319" y="7"/>
                    <a:pt x="1282" y="30"/>
                    <a:pt x="1262" y="20"/>
                  </a:cubicBezTo>
                  <a:cubicBezTo>
                    <a:pt x="1175" y="17"/>
                    <a:pt x="1084" y="20"/>
                    <a:pt x="997" y="13"/>
                  </a:cubicBezTo>
                  <a:cubicBezTo>
                    <a:pt x="940" y="10"/>
                    <a:pt x="883" y="10"/>
                    <a:pt x="826" y="7"/>
                  </a:cubicBezTo>
                  <a:lnTo>
                    <a:pt x="826" y="7"/>
                  </a:lnTo>
                  <a:lnTo>
                    <a:pt x="826" y="7"/>
                  </a:lnTo>
                  <a:cubicBezTo>
                    <a:pt x="799" y="7"/>
                    <a:pt x="772" y="3"/>
                    <a:pt x="749" y="10"/>
                  </a:cubicBezTo>
                  <a:lnTo>
                    <a:pt x="749" y="10"/>
                  </a:lnTo>
                  <a:cubicBezTo>
                    <a:pt x="722" y="10"/>
                    <a:pt x="695" y="10"/>
                    <a:pt x="668" y="7"/>
                  </a:cubicBezTo>
                  <a:lnTo>
                    <a:pt x="668" y="7"/>
                  </a:lnTo>
                  <a:cubicBezTo>
                    <a:pt x="621" y="7"/>
                    <a:pt x="574" y="10"/>
                    <a:pt x="527" y="10"/>
                  </a:cubicBezTo>
                  <a:cubicBezTo>
                    <a:pt x="520" y="7"/>
                    <a:pt x="510" y="0"/>
                    <a:pt x="500" y="7"/>
                  </a:cubicBezTo>
                  <a:cubicBezTo>
                    <a:pt x="443" y="0"/>
                    <a:pt x="383" y="0"/>
                    <a:pt x="322" y="7"/>
                  </a:cubicBezTo>
                  <a:lnTo>
                    <a:pt x="322" y="7"/>
                  </a:lnTo>
                  <a:cubicBezTo>
                    <a:pt x="306" y="-3"/>
                    <a:pt x="282" y="0"/>
                    <a:pt x="259" y="0"/>
                  </a:cubicBezTo>
                  <a:cubicBezTo>
                    <a:pt x="259" y="3"/>
                    <a:pt x="259" y="3"/>
                    <a:pt x="255" y="7"/>
                  </a:cubicBezTo>
                  <a:lnTo>
                    <a:pt x="255" y="3"/>
                  </a:lnTo>
                  <a:cubicBezTo>
                    <a:pt x="249" y="3"/>
                    <a:pt x="242" y="3"/>
                    <a:pt x="235" y="3"/>
                  </a:cubicBezTo>
                  <a:cubicBezTo>
                    <a:pt x="202" y="7"/>
                    <a:pt x="165" y="0"/>
                    <a:pt x="128" y="10"/>
                  </a:cubicBezTo>
                  <a:lnTo>
                    <a:pt x="128" y="10"/>
                  </a:lnTo>
                  <a:cubicBezTo>
                    <a:pt x="124" y="10"/>
                    <a:pt x="121" y="10"/>
                    <a:pt x="118" y="10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08" y="10"/>
                    <a:pt x="104" y="10"/>
                    <a:pt x="101" y="7"/>
                  </a:cubicBezTo>
                  <a:cubicBezTo>
                    <a:pt x="98" y="7"/>
                    <a:pt x="98" y="7"/>
                    <a:pt x="94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4" y="7"/>
                    <a:pt x="81" y="7"/>
                    <a:pt x="77" y="10"/>
                  </a:cubicBezTo>
                  <a:cubicBezTo>
                    <a:pt x="67" y="13"/>
                    <a:pt x="57" y="13"/>
                    <a:pt x="47" y="10"/>
                  </a:cubicBezTo>
                  <a:cubicBezTo>
                    <a:pt x="41" y="10"/>
                    <a:pt x="34" y="10"/>
                    <a:pt x="27" y="10"/>
                  </a:cubicBezTo>
                  <a:cubicBezTo>
                    <a:pt x="24" y="10"/>
                    <a:pt x="20" y="13"/>
                    <a:pt x="17" y="17"/>
                  </a:cubicBezTo>
                  <a:lnTo>
                    <a:pt x="17" y="17"/>
                  </a:lnTo>
                  <a:lnTo>
                    <a:pt x="13" y="17"/>
                  </a:lnTo>
                  <a:cubicBezTo>
                    <a:pt x="7" y="23"/>
                    <a:pt x="3" y="30"/>
                    <a:pt x="0" y="37"/>
                  </a:cubicBezTo>
                  <a:moveTo>
                    <a:pt x="259" y="10"/>
                  </a:moveTo>
                  <a:lnTo>
                    <a:pt x="259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5590440" y="5088600"/>
              <a:ext cx="108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5209920" y="4559400"/>
              <a:ext cx="7560" cy="7200"/>
            </a:xfrm>
            <a:custGeom>
              <a:rect b="b" l="l" r="r" t="t"/>
              <a:pathLst>
                <a:path extrusionOk="0" h="20" w="21">
                  <a:moveTo>
                    <a:pt x="20" y="10"/>
                  </a:moveTo>
                  <a:lnTo>
                    <a:pt x="20" y="10"/>
                  </a:lnTo>
                  <a:cubicBezTo>
                    <a:pt x="20" y="3"/>
                    <a:pt x="10" y="0"/>
                    <a:pt x="0" y="0"/>
                  </a:cubicBezTo>
                  <a:cubicBezTo>
                    <a:pt x="0" y="7"/>
                    <a:pt x="0" y="13"/>
                    <a:pt x="0" y="20"/>
                  </a:cubicBezTo>
                  <a:cubicBezTo>
                    <a:pt x="10" y="20"/>
                    <a:pt x="23" y="20"/>
                    <a:pt x="2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5260320" y="4539960"/>
              <a:ext cx="111240" cy="7920"/>
            </a:xfrm>
            <a:custGeom>
              <a:rect b="b" l="l" r="r" t="t"/>
              <a:pathLst>
                <a:path extrusionOk="0" h="22" w="309">
                  <a:moveTo>
                    <a:pt x="0" y="17"/>
                  </a:moveTo>
                  <a:lnTo>
                    <a:pt x="0" y="17"/>
                  </a:lnTo>
                  <a:cubicBezTo>
                    <a:pt x="4" y="20"/>
                    <a:pt x="10" y="27"/>
                    <a:pt x="14" y="17"/>
                  </a:cubicBezTo>
                  <a:lnTo>
                    <a:pt x="14" y="17"/>
                  </a:lnTo>
                  <a:cubicBezTo>
                    <a:pt x="24" y="17"/>
                    <a:pt x="27" y="14"/>
                    <a:pt x="27" y="10"/>
                  </a:cubicBezTo>
                  <a:cubicBezTo>
                    <a:pt x="44" y="10"/>
                    <a:pt x="61" y="14"/>
                    <a:pt x="78" y="17"/>
                  </a:cubicBezTo>
                  <a:lnTo>
                    <a:pt x="78" y="17"/>
                  </a:lnTo>
                  <a:cubicBezTo>
                    <a:pt x="121" y="17"/>
                    <a:pt x="165" y="17"/>
                    <a:pt x="209" y="17"/>
                  </a:cubicBezTo>
                  <a:cubicBezTo>
                    <a:pt x="219" y="17"/>
                    <a:pt x="225" y="17"/>
                    <a:pt x="235" y="17"/>
                  </a:cubicBezTo>
                  <a:cubicBezTo>
                    <a:pt x="239" y="20"/>
                    <a:pt x="242" y="20"/>
                    <a:pt x="246" y="20"/>
                  </a:cubicBezTo>
                  <a:cubicBezTo>
                    <a:pt x="249" y="20"/>
                    <a:pt x="256" y="20"/>
                    <a:pt x="262" y="20"/>
                  </a:cubicBezTo>
                  <a:cubicBezTo>
                    <a:pt x="262" y="20"/>
                    <a:pt x="266" y="20"/>
                    <a:pt x="266" y="17"/>
                  </a:cubicBezTo>
                  <a:cubicBezTo>
                    <a:pt x="286" y="20"/>
                    <a:pt x="303" y="17"/>
                    <a:pt x="309" y="0"/>
                  </a:cubicBezTo>
                  <a:cubicBezTo>
                    <a:pt x="299" y="0"/>
                    <a:pt x="286" y="0"/>
                    <a:pt x="272" y="0"/>
                  </a:cubicBezTo>
                  <a:lnTo>
                    <a:pt x="272" y="0"/>
                  </a:lnTo>
                  <a:cubicBezTo>
                    <a:pt x="239" y="0"/>
                    <a:pt x="205" y="0"/>
                    <a:pt x="168" y="0"/>
                  </a:cubicBezTo>
                  <a:lnTo>
                    <a:pt x="168" y="0"/>
                  </a:lnTo>
                  <a:cubicBezTo>
                    <a:pt x="162" y="0"/>
                    <a:pt x="152" y="0"/>
                    <a:pt x="145" y="0"/>
                  </a:cubicBezTo>
                  <a:cubicBezTo>
                    <a:pt x="125" y="0"/>
                    <a:pt x="101" y="0"/>
                    <a:pt x="78" y="0"/>
                  </a:cubicBezTo>
                  <a:lnTo>
                    <a:pt x="78" y="0"/>
                  </a:lnTo>
                  <a:lnTo>
                    <a:pt x="78" y="0"/>
                  </a:lnTo>
                  <a:cubicBezTo>
                    <a:pt x="61" y="0"/>
                    <a:pt x="44" y="0"/>
                    <a:pt x="27" y="0"/>
                  </a:cubicBezTo>
                  <a:cubicBezTo>
                    <a:pt x="27" y="4"/>
                    <a:pt x="27" y="7"/>
                    <a:pt x="27" y="10"/>
                  </a:cubicBezTo>
                  <a:cubicBezTo>
                    <a:pt x="24" y="10"/>
                    <a:pt x="21" y="7"/>
                    <a:pt x="14" y="7"/>
                  </a:cubicBezTo>
                  <a:cubicBezTo>
                    <a:pt x="7" y="10"/>
                    <a:pt x="4" y="1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4489920" y="4590720"/>
              <a:ext cx="933480" cy="56520"/>
            </a:xfrm>
            <a:custGeom>
              <a:rect b="b" l="l" r="r" t="t"/>
              <a:pathLst>
                <a:path extrusionOk="0" h="157" w="2593">
                  <a:moveTo>
                    <a:pt x="2466" y="27"/>
                  </a:moveTo>
                  <a:lnTo>
                    <a:pt x="2466" y="27"/>
                  </a:lnTo>
                  <a:lnTo>
                    <a:pt x="2466" y="27"/>
                  </a:lnTo>
                  <a:cubicBezTo>
                    <a:pt x="2476" y="24"/>
                    <a:pt x="2490" y="24"/>
                    <a:pt x="2503" y="24"/>
                  </a:cubicBezTo>
                  <a:cubicBezTo>
                    <a:pt x="2523" y="24"/>
                    <a:pt x="2547" y="24"/>
                    <a:pt x="2567" y="24"/>
                  </a:cubicBezTo>
                  <a:cubicBezTo>
                    <a:pt x="2587" y="24"/>
                    <a:pt x="2597" y="14"/>
                    <a:pt x="2590" y="0"/>
                  </a:cubicBezTo>
                  <a:cubicBezTo>
                    <a:pt x="2540" y="3"/>
                    <a:pt x="2490" y="7"/>
                    <a:pt x="2439" y="7"/>
                  </a:cubicBezTo>
                  <a:cubicBezTo>
                    <a:pt x="2426" y="0"/>
                    <a:pt x="2426" y="7"/>
                    <a:pt x="2426" y="14"/>
                  </a:cubicBezTo>
                  <a:cubicBezTo>
                    <a:pt x="2422" y="10"/>
                    <a:pt x="2422" y="10"/>
                    <a:pt x="2419" y="10"/>
                  </a:cubicBezTo>
                  <a:cubicBezTo>
                    <a:pt x="2412" y="7"/>
                    <a:pt x="2409" y="7"/>
                    <a:pt x="2402" y="7"/>
                  </a:cubicBezTo>
                  <a:lnTo>
                    <a:pt x="2402" y="7"/>
                  </a:lnTo>
                  <a:lnTo>
                    <a:pt x="2402" y="7"/>
                  </a:lnTo>
                  <a:lnTo>
                    <a:pt x="2399" y="7"/>
                  </a:lnTo>
                  <a:cubicBezTo>
                    <a:pt x="2392" y="7"/>
                    <a:pt x="2386" y="7"/>
                    <a:pt x="2379" y="10"/>
                  </a:cubicBezTo>
                  <a:cubicBezTo>
                    <a:pt x="2375" y="10"/>
                    <a:pt x="2372" y="14"/>
                    <a:pt x="2369" y="14"/>
                  </a:cubicBezTo>
                  <a:lnTo>
                    <a:pt x="2369" y="14"/>
                  </a:lnTo>
                  <a:cubicBezTo>
                    <a:pt x="2365" y="14"/>
                    <a:pt x="2365" y="14"/>
                    <a:pt x="2362" y="10"/>
                  </a:cubicBezTo>
                  <a:cubicBezTo>
                    <a:pt x="2359" y="10"/>
                    <a:pt x="2359" y="10"/>
                    <a:pt x="2355" y="10"/>
                  </a:cubicBezTo>
                  <a:cubicBezTo>
                    <a:pt x="2352" y="10"/>
                    <a:pt x="2352" y="10"/>
                    <a:pt x="2349" y="10"/>
                  </a:cubicBezTo>
                  <a:lnTo>
                    <a:pt x="2349" y="7"/>
                  </a:lnTo>
                  <a:cubicBezTo>
                    <a:pt x="2322" y="7"/>
                    <a:pt x="2295" y="3"/>
                    <a:pt x="2271" y="14"/>
                  </a:cubicBezTo>
                  <a:lnTo>
                    <a:pt x="2271" y="14"/>
                  </a:lnTo>
                  <a:cubicBezTo>
                    <a:pt x="2171" y="14"/>
                    <a:pt x="2073" y="24"/>
                    <a:pt x="1973" y="34"/>
                  </a:cubicBezTo>
                  <a:cubicBezTo>
                    <a:pt x="1909" y="27"/>
                    <a:pt x="1845" y="37"/>
                    <a:pt x="1778" y="40"/>
                  </a:cubicBezTo>
                  <a:cubicBezTo>
                    <a:pt x="1681" y="47"/>
                    <a:pt x="1580" y="54"/>
                    <a:pt x="1484" y="67"/>
                  </a:cubicBezTo>
                  <a:lnTo>
                    <a:pt x="1484" y="67"/>
                  </a:lnTo>
                  <a:lnTo>
                    <a:pt x="1484" y="67"/>
                  </a:lnTo>
                  <a:cubicBezTo>
                    <a:pt x="1440" y="67"/>
                    <a:pt x="1400" y="71"/>
                    <a:pt x="1356" y="74"/>
                  </a:cubicBezTo>
                  <a:cubicBezTo>
                    <a:pt x="1322" y="77"/>
                    <a:pt x="1286" y="91"/>
                    <a:pt x="1255" y="67"/>
                  </a:cubicBezTo>
                  <a:cubicBezTo>
                    <a:pt x="1255" y="71"/>
                    <a:pt x="1252" y="71"/>
                    <a:pt x="1252" y="74"/>
                  </a:cubicBezTo>
                  <a:cubicBezTo>
                    <a:pt x="1252" y="71"/>
                    <a:pt x="1249" y="71"/>
                    <a:pt x="1249" y="71"/>
                  </a:cubicBezTo>
                  <a:lnTo>
                    <a:pt x="1249" y="67"/>
                  </a:lnTo>
                  <a:cubicBezTo>
                    <a:pt x="1235" y="71"/>
                    <a:pt x="1219" y="71"/>
                    <a:pt x="1205" y="74"/>
                  </a:cubicBezTo>
                  <a:cubicBezTo>
                    <a:pt x="1148" y="81"/>
                    <a:pt x="1091" y="84"/>
                    <a:pt x="1034" y="91"/>
                  </a:cubicBezTo>
                  <a:lnTo>
                    <a:pt x="1030" y="91"/>
                  </a:lnTo>
                  <a:lnTo>
                    <a:pt x="1030" y="91"/>
                  </a:lnTo>
                  <a:cubicBezTo>
                    <a:pt x="1007" y="94"/>
                    <a:pt x="980" y="94"/>
                    <a:pt x="957" y="97"/>
                  </a:cubicBezTo>
                  <a:cubicBezTo>
                    <a:pt x="937" y="97"/>
                    <a:pt x="916" y="97"/>
                    <a:pt x="893" y="101"/>
                  </a:cubicBezTo>
                  <a:cubicBezTo>
                    <a:pt x="893" y="101"/>
                    <a:pt x="893" y="104"/>
                    <a:pt x="890" y="107"/>
                  </a:cubicBezTo>
                  <a:cubicBezTo>
                    <a:pt x="890" y="104"/>
                    <a:pt x="890" y="104"/>
                    <a:pt x="890" y="104"/>
                  </a:cubicBezTo>
                  <a:cubicBezTo>
                    <a:pt x="822" y="107"/>
                    <a:pt x="752" y="104"/>
                    <a:pt x="685" y="118"/>
                  </a:cubicBezTo>
                  <a:lnTo>
                    <a:pt x="685" y="118"/>
                  </a:lnTo>
                  <a:cubicBezTo>
                    <a:pt x="554" y="114"/>
                    <a:pt x="423" y="124"/>
                    <a:pt x="289" y="128"/>
                  </a:cubicBezTo>
                  <a:cubicBezTo>
                    <a:pt x="279" y="128"/>
                    <a:pt x="269" y="131"/>
                    <a:pt x="258" y="135"/>
                  </a:cubicBezTo>
                  <a:cubicBezTo>
                    <a:pt x="255" y="131"/>
                    <a:pt x="252" y="131"/>
                    <a:pt x="248" y="135"/>
                  </a:cubicBezTo>
                  <a:lnTo>
                    <a:pt x="248" y="135"/>
                  </a:lnTo>
                  <a:lnTo>
                    <a:pt x="248" y="135"/>
                  </a:lnTo>
                  <a:cubicBezTo>
                    <a:pt x="245" y="131"/>
                    <a:pt x="242" y="131"/>
                    <a:pt x="238" y="131"/>
                  </a:cubicBezTo>
                  <a:cubicBezTo>
                    <a:pt x="235" y="131"/>
                    <a:pt x="235" y="135"/>
                    <a:pt x="232" y="135"/>
                  </a:cubicBezTo>
                  <a:cubicBezTo>
                    <a:pt x="185" y="131"/>
                    <a:pt x="137" y="141"/>
                    <a:pt x="91" y="141"/>
                  </a:cubicBezTo>
                  <a:lnTo>
                    <a:pt x="91" y="141"/>
                  </a:lnTo>
                  <a:cubicBezTo>
                    <a:pt x="60" y="145"/>
                    <a:pt x="30" y="138"/>
                    <a:pt x="0" y="148"/>
                  </a:cubicBezTo>
                  <a:cubicBezTo>
                    <a:pt x="33" y="158"/>
                    <a:pt x="60" y="158"/>
                    <a:pt x="91" y="151"/>
                  </a:cubicBezTo>
                  <a:cubicBezTo>
                    <a:pt x="151" y="165"/>
                    <a:pt x="208" y="151"/>
                    <a:pt x="269" y="151"/>
                  </a:cubicBezTo>
                  <a:cubicBezTo>
                    <a:pt x="299" y="151"/>
                    <a:pt x="336" y="161"/>
                    <a:pt x="366" y="145"/>
                  </a:cubicBezTo>
                  <a:cubicBezTo>
                    <a:pt x="450" y="145"/>
                    <a:pt x="534" y="141"/>
                    <a:pt x="618" y="141"/>
                  </a:cubicBezTo>
                  <a:cubicBezTo>
                    <a:pt x="628" y="141"/>
                    <a:pt x="638" y="141"/>
                    <a:pt x="648" y="135"/>
                  </a:cubicBezTo>
                  <a:cubicBezTo>
                    <a:pt x="651" y="138"/>
                    <a:pt x="655" y="138"/>
                    <a:pt x="658" y="135"/>
                  </a:cubicBezTo>
                  <a:lnTo>
                    <a:pt x="658" y="135"/>
                  </a:lnTo>
                  <a:cubicBezTo>
                    <a:pt x="725" y="141"/>
                    <a:pt x="792" y="131"/>
                    <a:pt x="859" y="128"/>
                  </a:cubicBezTo>
                  <a:cubicBezTo>
                    <a:pt x="869" y="124"/>
                    <a:pt x="879" y="124"/>
                    <a:pt x="890" y="124"/>
                  </a:cubicBezTo>
                  <a:cubicBezTo>
                    <a:pt x="916" y="121"/>
                    <a:pt x="940" y="118"/>
                    <a:pt x="967" y="118"/>
                  </a:cubicBezTo>
                  <a:cubicBezTo>
                    <a:pt x="990" y="114"/>
                    <a:pt x="1010" y="114"/>
                    <a:pt x="1034" y="114"/>
                  </a:cubicBezTo>
                  <a:cubicBezTo>
                    <a:pt x="1094" y="111"/>
                    <a:pt x="1151" y="107"/>
                    <a:pt x="1208" y="107"/>
                  </a:cubicBezTo>
                  <a:cubicBezTo>
                    <a:pt x="1229" y="107"/>
                    <a:pt x="1249" y="107"/>
                    <a:pt x="1269" y="107"/>
                  </a:cubicBezTo>
                  <a:cubicBezTo>
                    <a:pt x="1276" y="107"/>
                    <a:pt x="1282" y="107"/>
                    <a:pt x="1286" y="107"/>
                  </a:cubicBezTo>
                  <a:cubicBezTo>
                    <a:pt x="1306" y="101"/>
                    <a:pt x="1326" y="101"/>
                    <a:pt x="1343" y="101"/>
                  </a:cubicBezTo>
                  <a:cubicBezTo>
                    <a:pt x="1403" y="94"/>
                    <a:pt x="1467" y="94"/>
                    <a:pt x="1524" y="81"/>
                  </a:cubicBezTo>
                  <a:lnTo>
                    <a:pt x="1524" y="81"/>
                  </a:lnTo>
                  <a:lnTo>
                    <a:pt x="1524" y="81"/>
                  </a:lnTo>
                  <a:cubicBezTo>
                    <a:pt x="1530" y="81"/>
                    <a:pt x="1534" y="81"/>
                    <a:pt x="1536" y="81"/>
                  </a:cubicBezTo>
                  <a:cubicBezTo>
                    <a:pt x="1553" y="84"/>
                    <a:pt x="1570" y="81"/>
                    <a:pt x="1586" y="77"/>
                  </a:cubicBezTo>
                  <a:cubicBezTo>
                    <a:pt x="1607" y="77"/>
                    <a:pt x="1624" y="81"/>
                    <a:pt x="1640" y="71"/>
                  </a:cubicBezTo>
                  <a:lnTo>
                    <a:pt x="1640" y="71"/>
                  </a:lnTo>
                  <a:cubicBezTo>
                    <a:pt x="1657" y="71"/>
                    <a:pt x="1674" y="71"/>
                    <a:pt x="1691" y="67"/>
                  </a:cubicBezTo>
                  <a:cubicBezTo>
                    <a:pt x="1788" y="67"/>
                    <a:pt x="1889" y="57"/>
                    <a:pt x="1986" y="50"/>
                  </a:cubicBezTo>
                  <a:lnTo>
                    <a:pt x="1986" y="50"/>
                  </a:lnTo>
                  <a:lnTo>
                    <a:pt x="1986" y="50"/>
                  </a:lnTo>
                  <a:cubicBezTo>
                    <a:pt x="2040" y="54"/>
                    <a:pt x="2087" y="44"/>
                    <a:pt x="2140" y="40"/>
                  </a:cubicBezTo>
                  <a:cubicBezTo>
                    <a:pt x="2221" y="37"/>
                    <a:pt x="2305" y="34"/>
                    <a:pt x="2386" y="30"/>
                  </a:cubicBezTo>
                  <a:lnTo>
                    <a:pt x="2386" y="30"/>
                  </a:lnTo>
                  <a:lnTo>
                    <a:pt x="2386" y="30"/>
                  </a:lnTo>
                  <a:cubicBezTo>
                    <a:pt x="2412" y="34"/>
                    <a:pt x="2439" y="37"/>
                    <a:pt x="2466" y="27"/>
                  </a:cubicBezTo>
                  <a:moveTo>
                    <a:pt x="665" y="131"/>
                  </a:moveTo>
                  <a:lnTo>
                    <a:pt x="665" y="131"/>
                  </a:lnTo>
                  <a:cubicBezTo>
                    <a:pt x="661" y="131"/>
                    <a:pt x="661" y="135"/>
                    <a:pt x="658" y="135"/>
                  </a:cubicBezTo>
                  <a:cubicBezTo>
                    <a:pt x="661" y="135"/>
                    <a:pt x="661" y="131"/>
                    <a:pt x="665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5516280" y="4394880"/>
              <a:ext cx="14760" cy="15840"/>
            </a:xfrm>
            <a:custGeom>
              <a:rect b="b" l="l" r="r" t="t"/>
              <a:pathLst>
                <a:path extrusionOk="0" h="44" w="41">
                  <a:moveTo>
                    <a:pt x="24" y="44"/>
                  </a:moveTo>
                  <a:lnTo>
                    <a:pt x="24" y="44"/>
                  </a:lnTo>
                  <a:cubicBezTo>
                    <a:pt x="31" y="44"/>
                    <a:pt x="38" y="44"/>
                    <a:pt x="41" y="44"/>
                  </a:cubicBezTo>
                  <a:cubicBezTo>
                    <a:pt x="38" y="27"/>
                    <a:pt x="24" y="14"/>
                    <a:pt x="11" y="0"/>
                  </a:cubicBezTo>
                  <a:cubicBezTo>
                    <a:pt x="-19" y="21"/>
                    <a:pt x="21" y="31"/>
                    <a:pt x="24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4657680" y="4473360"/>
              <a:ext cx="18360" cy="9720"/>
            </a:xfrm>
            <a:custGeom>
              <a:rect b="b" l="l" r="r" t="t"/>
              <a:pathLst>
                <a:path extrusionOk="0" h="27" w="51">
                  <a:moveTo>
                    <a:pt x="51" y="27"/>
                  </a:moveTo>
                  <a:lnTo>
                    <a:pt x="51" y="27"/>
                  </a:lnTo>
                  <a:cubicBezTo>
                    <a:pt x="51" y="21"/>
                    <a:pt x="51" y="14"/>
                    <a:pt x="51" y="11"/>
                  </a:cubicBezTo>
                  <a:cubicBezTo>
                    <a:pt x="48" y="7"/>
                    <a:pt x="41" y="4"/>
                    <a:pt x="38" y="0"/>
                  </a:cubicBezTo>
                  <a:cubicBezTo>
                    <a:pt x="34" y="0"/>
                    <a:pt x="31" y="0"/>
                    <a:pt x="28" y="0"/>
                  </a:cubicBezTo>
                  <a:cubicBezTo>
                    <a:pt x="21" y="7"/>
                    <a:pt x="11" y="11"/>
                    <a:pt x="0" y="11"/>
                  </a:cubicBezTo>
                  <a:cubicBezTo>
                    <a:pt x="7" y="21"/>
                    <a:pt x="31" y="17"/>
                    <a:pt x="38" y="27"/>
                  </a:cubicBezTo>
                  <a:cubicBezTo>
                    <a:pt x="44" y="27"/>
                    <a:pt x="48" y="27"/>
                    <a:pt x="51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4692600" y="5162040"/>
              <a:ext cx="511200" cy="33840"/>
            </a:xfrm>
            <a:custGeom>
              <a:rect b="b" l="l" r="r" t="t"/>
              <a:pathLst>
                <a:path extrusionOk="0" h="94" w="1420">
                  <a:moveTo>
                    <a:pt x="58" y="65"/>
                  </a:moveTo>
                  <a:lnTo>
                    <a:pt x="58" y="65"/>
                  </a:lnTo>
                  <a:lnTo>
                    <a:pt x="58" y="65"/>
                  </a:lnTo>
                  <a:cubicBezTo>
                    <a:pt x="55" y="61"/>
                    <a:pt x="51" y="61"/>
                    <a:pt x="48" y="61"/>
                  </a:cubicBezTo>
                  <a:cubicBezTo>
                    <a:pt x="45" y="61"/>
                    <a:pt x="45" y="65"/>
                    <a:pt x="45" y="65"/>
                  </a:cubicBezTo>
                  <a:lnTo>
                    <a:pt x="45" y="65"/>
                  </a:lnTo>
                  <a:cubicBezTo>
                    <a:pt x="38" y="71"/>
                    <a:pt x="28" y="68"/>
                    <a:pt x="18" y="75"/>
                  </a:cubicBezTo>
                  <a:cubicBezTo>
                    <a:pt x="14" y="75"/>
                    <a:pt x="11" y="75"/>
                    <a:pt x="8" y="75"/>
                  </a:cubicBezTo>
                  <a:cubicBezTo>
                    <a:pt x="-2" y="78"/>
                    <a:pt x="-2" y="85"/>
                    <a:pt x="4" y="91"/>
                  </a:cubicBezTo>
                  <a:cubicBezTo>
                    <a:pt x="8" y="95"/>
                    <a:pt x="14" y="95"/>
                    <a:pt x="21" y="91"/>
                  </a:cubicBezTo>
                  <a:cubicBezTo>
                    <a:pt x="55" y="91"/>
                    <a:pt x="92" y="98"/>
                    <a:pt x="125" y="85"/>
                  </a:cubicBezTo>
                  <a:cubicBezTo>
                    <a:pt x="132" y="85"/>
                    <a:pt x="142" y="85"/>
                    <a:pt x="149" y="85"/>
                  </a:cubicBezTo>
                  <a:cubicBezTo>
                    <a:pt x="159" y="75"/>
                    <a:pt x="165" y="78"/>
                    <a:pt x="175" y="81"/>
                  </a:cubicBezTo>
                  <a:cubicBezTo>
                    <a:pt x="182" y="85"/>
                    <a:pt x="192" y="85"/>
                    <a:pt x="199" y="85"/>
                  </a:cubicBezTo>
                  <a:cubicBezTo>
                    <a:pt x="209" y="88"/>
                    <a:pt x="219" y="91"/>
                    <a:pt x="232" y="88"/>
                  </a:cubicBezTo>
                  <a:cubicBezTo>
                    <a:pt x="236" y="88"/>
                    <a:pt x="239" y="85"/>
                    <a:pt x="242" y="81"/>
                  </a:cubicBezTo>
                  <a:cubicBezTo>
                    <a:pt x="242" y="78"/>
                    <a:pt x="242" y="78"/>
                    <a:pt x="242" y="75"/>
                  </a:cubicBezTo>
                  <a:cubicBezTo>
                    <a:pt x="249" y="78"/>
                    <a:pt x="256" y="78"/>
                    <a:pt x="263" y="75"/>
                  </a:cubicBezTo>
                  <a:cubicBezTo>
                    <a:pt x="360" y="65"/>
                    <a:pt x="457" y="65"/>
                    <a:pt x="551" y="48"/>
                  </a:cubicBezTo>
                  <a:lnTo>
                    <a:pt x="551" y="48"/>
                  </a:lnTo>
                  <a:cubicBezTo>
                    <a:pt x="568" y="48"/>
                    <a:pt x="581" y="44"/>
                    <a:pt x="599" y="44"/>
                  </a:cubicBezTo>
                  <a:lnTo>
                    <a:pt x="599" y="44"/>
                  </a:lnTo>
                  <a:lnTo>
                    <a:pt x="599" y="44"/>
                  </a:lnTo>
                  <a:cubicBezTo>
                    <a:pt x="612" y="44"/>
                    <a:pt x="625" y="44"/>
                    <a:pt x="639" y="44"/>
                  </a:cubicBezTo>
                  <a:cubicBezTo>
                    <a:pt x="639" y="44"/>
                    <a:pt x="642" y="44"/>
                    <a:pt x="642" y="41"/>
                  </a:cubicBezTo>
                  <a:cubicBezTo>
                    <a:pt x="645" y="41"/>
                    <a:pt x="649" y="44"/>
                    <a:pt x="652" y="44"/>
                  </a:cubicBezTo>
                  <a:cubicBezTo>
                    <a:pt x="656" y="44"/>
                    <a:pt x="659" y="44"/>
                    <a:pt x="662" y="44"/>
                  </a:cubicBezTo>
                  <a:cubicBezTo>
                    <a:pt x="706" y="34"/>
                    <a:pt x="749" y="48"/>
                    <a:pt x="793" y="38"/>
                  </a:cubicBezTo>
                  <a:cubicBezTo>
                    <a:pt x="810" y="38"/>
                    <a:pt x="830" y="34"/>
                    <a:pt x="843" y="28"/>
                  </a:cubicBezTo>
                  <a:lnTo>
                    <a:pt x="843" y="28"/>
                  </a:lnTo>
                  <a:lnTo>
                    <a:pt x="843" y="28"/>
                  </a:lnTo>
                  <a:cubicBezTo>
                    <a:pt x="857" y="31"/>
                    <a:pt x="870" y="31"/>
                    <a:pt x="884" y="28"/>
                  </a:cubicBezTo>
                  <a:cubicBezTo>
                    <a:pt x="897" y="31"/>
                    <a:pt x="910" y="31"/>
                    <a:pt x="921" y="28"/>
                  </a:cubicBezTo>
                  <a:cubicBezTo>
                    <a:pt x="961" y="28"/>
                    <a:pt x="997" y="28"/>
                    <a:pt x="1037" y="28"/>
                  </a:cubicBezTo>
                  <a:cubicBezTo>
                    <a:pt x="1108" y="28"/>
                    <a:pt x="1175" y="31"/>
                    <a:pt x="1245" y="21"/>
                  </a:cubicBezTo>
                  <a:lnTo>
                    <a:pt x="1245" y="21"/>
                  </a:lnTo>
                  <a:cubicBezTo>
                    <a:pt x="1285" y="18"/>
                    <a:pt x="1329" y="18"/>
                    <a:pt x="1373" y="18"/>
                  </a:cubicBezTo>
                  <a:lnTo>
                    <a:pt x="1373" y="18"/>
                  </a:lnTo>
                  <a:lnTo>
                    <a:pt x="1373" y="18"/>
                  </a:lnTo>
                  <a:cubicBezTo>
                    <a:pt x="1383" y="18"/>
                    <a:pt x="1396" y="18"/>
                    <a:pt x="1410" y="18"/>
                  </a:cubicBezTo>
                  <a:cubicBezTo>
                    <a:pt x="1416" y="11"/>
                    <a:pt x="1430" y="4"/>
                    <a:pt x="1406" y="1"/>
                  </a:cubicBezTo>
                  <a:cubicBezTo>
                    <a:pt x="1393" y="-2"/>
                    <a:pt x="1376" y="1"/>
                    <a:pt x="1359" y="1"/>
                  </a:cubicBezTo>
                  <a:cubicBezTo>
                    <a:pt x="1326" y="1"/>
                    <a:pt x="1292" y="1"/>
                    <a:pt x="1255" y="1"/>
                  </a:cubicBez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cubicBezTo>
                    <a:pt x="1195" y="1"/>
                    <a:pt x="1138" y="1"/>
                    <a:pt x="1077" y="1"/>
                  </a:cubicBezTo>
                  <a:cubicBezTo>
                    <a:pt x="1074" y="1"/>
                    <a:pt x="1071" y="4"/>
                    <a:pt x="1071" y="4"/>
                  </a:cubicBezTo>
                  <a:cubicBezTo>
                    <a:pt x="1067" y="4"/>
                    <a:pt x="1064" y="1"/>
                    <a:pt x="1061" y="1"/>
                  </a:cubicBezTo>
                  <a:cubicBezTo>
                    <a:pt x="1057" y="1"/>
                    <a:pt x="1054" y="1"/>
                    <a:pt x="1054" y="1"/>
                  </a:cubicBezTo>
                  <a:cubicBezTo>
                    <a:pt x="1017" y="8"/>
                    <a:pt x="980" y="4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24" y="8"/>
                    <a:pt x="907" y="1"/>
                    <a:pt x="897" y="8"/>
                  </a:cubicBezTo>
                  <a:cubicBezTo>
                    <a:pt x="897" y="11"/>
                    <a:pt x="897" y="11"/>
                    <a:pt x="897" y="11"/>
                  </a:cubicBezTo>
                  <a:cubicBezTo>
                    <a:pt x="894" y="11"/>
                    <a:pt x="887" y="11"/>
                    <a:pt x="884" y="8"/>
                  </a:cubicBezTo>
                  <a:cubicBezTo>
                    <a:pt x="874" y="4"/>
                    <a:pt x="867" y="4"/>
                    <a:pt x="857" y="8"/>
                  </a:cubicBezTo>
                  <a:cubicBezTo>
                    <a:pt x="853" y="11"/>
                    <a:pt x="850" y="11"/>
                    <a:pt x="843" y="11"/>
                  </a:cubicBezTo>
                  <a:cubicBezTo>
                    <a:pt x="843" y="11"/>
                    <a:pt x="840" y="11"/>
                    <a:pt x="840" y="14"/>
                  </a:cubicBezTo>
                  <a:cubicBezTo>
                    <a:pt x="833" y="8"/>
                    <a:pt x="830" y="4"/>
                    <a:pt x="820" y="8"/>
                  </a:cubicBezTo>
                  <a:cubicBezTo>
                    <a:pt x="817" y="8"/>
                    <a:pt x="810" y="11"/>
                    <a:pt x="806" y="11"/>
                  </a:cubicBezTo>
                  <a:cubicBezTo>
                    <a:pt x="766" y="21"/>
                    <a:pt x="719" y="4"/>
                    <a:pt x="679" y="18"/>
                  </a:cubicBezTo>
                  <a:cubicBezTo>
                    <a:pt x="672" y="21"/>
                    <a:pt x="669" y="21"/>
                    <a:pt x="662" y="18"/>
                  </a:cubicBezTo>
                  <a:cubicBezTo>
                    <a:pt x="662" y="18"/>
                    <a:pt x="659" y="18"/>
                    <a:pt x="656" y="18"/>
                  </a:cubicBezTo>
                  <a:cubicBezTo>
                    <a:pt x="652" y="18"/>
                    <a:pt x="652" y="18"/>
                    <a:pt x="652" y="18"/>
                  </a:cubicBezTo>
                  <a:lnTo>
                    <a:pt x="652" y="18"/>
                  </a:lnTo>
                  <a:cubicBezTo>
                    <a:pt x="649" y="21"/>
                    <a:pt x="645" y="21"/>
                    <a:pt x="642" y="21"/>
                  </a:cubicBezTo>
                  <a:cubicBezTo>
                    <a:pt x="639" y="21"/>
                    <a:pt x="639" y="21"/>
                    <a:pt x="639" y="18"/>
                  </a:cubicBezTo>
                  <a:cubicBezTo>
                    <a:pt x="628" y="21"/>
                    <a:pt x="622" y="21"/>
                    <a:pt x="612" y="21"/>
                  </a:cubicBezTo>
                  <a:lnTo>
                    <a:pt x="612" y="21"/>
                  </a:lnTo>
                  <a:cubicBezTo>
                    <a:pt x="599" y="18"/>
                    <a:pt x="585" y="18"/>
                    <a:pt x="571" y="28"/>
                  </a:cubicBezTo>
                  <a:cubicBezTo>
                    <a:pt x="558" y="28"/>
                    <a:pt x="545" y="28"/>
                    <a:pt x="531" y="34"/>
                  </a:cubicBezTo>
                  <a:cubicBezTo>
                    <a:pt x="531" y="34"/>
                    <a:pt x="528" y="34"/>
                    <a:pt x="524" y="34"/>
                  </a:cubicBezTo>
                  <a:lnTo>
                    <a:pt x="524" y="34"/>
                  </a:lnTo>
                  <a:cubicBezTo>
                    <a:pt x="514" y="28"/>
                    <a:pt x="504" y="28"/>
                    <a:pt x="494" y="34"/>
                  </a:cubicBezTo>
                  <a:lnTo>
                    <a:pt x="494" y="34"/>
                  </a:lnTo>
                  <a:lnTo>
                    <a:pt x="494" y="34"/>
                  </a:lnTo>
                  <a:lnTo>
                    <a:pt x="494" y="34"/>
                  </a:lnTo>
                  <a:cubicBezTo>
                    <a:pt x="451" y="34"/>
                    <a:pt x="407" y="48"/>
                    <a:pt x="363" y="48"/>
                  </a:cubicBezTo>
                  <a:cubicBezTo>
                    <a:pt x="316" y="48"/>
                    <a:pt x="270" y="51"/>
                    <a:pt x="222" y="58"/>
                  </a:cubicBezTo>
                  <a:cubicBezTo>
                    <a:pt x="219" y="55"/>
                    <a:pt x="212" y="51"/>
                    <a:pt x="206" y="51"/>
                  </a:cubicBezTo>
                  <a:cubicBezTo>
                    <a:pt x="172" y="55"/>
                    <a:pt x="142" y="48"/>
                    <a:pt x="112" y="51"/>
                  </a:cubicBezTo>
                  <a:cubicBezTo>
                    <a:pt x="92" y="55"/>
                    <a:pt x="68" y="51"/>
                    <a:pt x="58" y="65"/>
                  </a:cubicBezTo>
                  <a:moveTo>
                    <a:pt x="1128" y="14"/>
                  </a:moveTo>
                  <a:lnTo>
                    <a:pt x="1128" y="14"/>
                  </a:lnTo>
                  <a:cubicBezTo>
                    <a:pt x="1134" y="14"/>
                    <a:pt x="1141" y="14"/>
                    <a:pt x="1144" y="14"/>
                  </a:cubicBezTo>
                  <a:cubicBezTo>
                    <a:pt x="1148" y="14"/>
                    <a:pt x="1148" y="14"/>
                    <a:pt x="1148" y="14"/>
                  </a:cubicBezTo>
                  <a:cubicBezTo>
                    <a:pt x="1141" y="14"/>
                    <a:pt x="1134" y="14"/>
                    <a:pt x="1128" y="14"/>
                  </a:cubicBezTo>
                  <a:moveTo>
                    <a:pt x="1238" y="18"/>
                  </a:moveTo>
                  <a:lnTo>
                    <a:pt x="1238" y="18"/>
                  </a:lnTo>
                  <a:cubicBezTo>
                    <a:pt x="1242" y="18"/>
                    <a:pt x="1242" y="18"/>
                    <a:pt x="1242" y="18"/>
                  </a:cubicBezTo>
                  <a:cubicBezTo>
                    <a:pt x="1245" y="21"/>
                    <a:pt x="1245" y="21"/>
                    <a:pt x="1245" y="21"/>
                  </a:cubicBezTo>
                  <a:cubicBezTo>
                    <a:pt x="1242" y="18"/>
                    <a:pt x="1242" y="18"/>
                    <a:pt x="1238" y="18"/>
                  </a:cubicBezTo>
                  <a:moveTo>
                    <a:pt x="897" y="11"/>
                  </a:moveTo>
                  <a:lnTo>
                    <a:pt x="897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4700520" y="5202360"/>
              <a:ext cx="17640" cy="10440"/>
            </a:xfrm>
            <a:custGeom>
              <a:rect b="b" l="l" r="r" t="t"/>
              <a:pathLst>
                <a:path extrusionOk="0" h="29" w="49">
                  <a:moveTo>
                    <a:pt x="2" y="20"/>
                  </a:moveTo>
                  <a:lnTo>
                    <a:pt x="2" y="20"/>
                  </a:lnTo>
                  <a:cubicBezTo>
                    <a:pt x="13" y="33"/>
                    <a:pt x="36" y="30"/>
                    <a:pt x="49" y="20"/>
                  </a:cubicBezTo>
                  <a:cubicBezTo>
                    <a:pt x="49" y="13"/>
                    <a:pt x="49" y="6"/>
                    <a:pt x="46" y="0"/>
                  </a:cubicBezTo>
                  <a:cubicBezTo>
                    <a:pt x="43" y="0"/>
                    <a:pt x="39" y="0"/>
                    <a:pt x="36" y="3"/>
                  </a:cubicBezTo>
                  <a:cubicBezTo>
                    <a:pt x="26" y="10"/>
                    <a:pt x="-8" y="3"/>
                    <a:pt x="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4591080" y="5198400"/>
              <a:ext cx="680040" cy="66600"/>
            </a:xfrm>
            <a:custGeom>
              <a:rect b="b" l="l" r="r" t="t"/>
              <a:pathLst>
                <a:path extrusionOk="0" h="185" w="1889">
                  <a:moveTo>
                    <a:pt x="145" y="101"/>
                  </a:moveTo>
                  <a:lnTo>
                    <a:pt x="145" y="101"/>
                  </a:lnTo>
                  <a:lnTo>
                    <a:pt x="145" y="101"/>
                  </a:lnTo>
                  <a:cubicBezTo>
                    <a:pt x="138" y="101"/>
                    <a:pt x="132" y="101"/>
                    <a:pt x="125" y="101"/>
                  </a:cubicBezTo>
                  <a:cubicBezTo>
                    <a:pt x="102" y="108"/>
                    <a:pt x="78" y="104"/>
                    <a:pt x="58" y="108"/>
                  </a:cubicBezTo>
                  <a:cubicBezTo>
                    <a:pt x="41" y="111"/>
                    <a:pt x="21" y="111"/>
                    <a:pt x="4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-2" y="128"/>
                    <a:pt x="4" y="135"/>
                    <a:pt x="18" y="138"/>
                  </a:cubicBezTo>
                  <a:cubicBezTo>
                    <a:pt x="21" y="138"/>
                    <a:pt x="24" y="138"/>
                    <a:pt x="28" y="138"/>
                  </a:cubicBezTo>
                  <a:cubicBezTo>
                    <a:pt x="35" y="135"/>
                    <a:pt x="38" y="135"/>
                    <a:pt x="45" y="138"/>
                  </a:cubicBezTo>
                  <a:cubicBezTo>
                    <a:pt x="105" y="132"/>
                    <a:pt x="165" y="135"/>
                    <a:pt x="223" y="118"/>
                  </a:cubicBezTo>
                  <a:lnTo>
                    <a:pt x="223" y="118"/>
                  </a:lnTo>
                  <a:cubicBezTo>
                    <a:pt x="226" y="122"/>
                    <a:pt x="229" y="122"/>
                    <a:pt x="233" y="122"/>
                  </a:cubicBezTo>
                  <a:cubicBezTo>
                    <a:pt x="276" y="135"/>
                    <a:pt x="317" y="122"/>
                    <a:pt x="357" y="111"/>
                  </a:cubicBezTo>
                  <a:lnTo>
                    <a:pt x="357" y="111"/>
                  </a:lnTo>
                  <a:cubicBezTo>
                    <a:pt x="360" y="111"/>
                    <a:pt x="363" y="111"/>
                    <a:pt x="367" y="111"/>
                  </a:cubicBezTo>
                  <a:cubicBezTo>
                    <a:pt x="407" y="108"/>
                    <a:pt x="447" y="115"/>
                    <a:pt x="488" y="104"/>
                  </a:cubicBezTo>
                  <a:cubicBezTo>
                    <a:pt x="491" y="104"/>
                    <a:pt x="494" y="104"/>
                    <a:pt x="498" y="101"/>
                  </a:cubicBezTo>
                  <a:cubicBezTo>
                    <a:pt x="545" y="101"/>
                    <a:pt x="592" y="108"/>
                    <a:pt x="639" y="94"/>
                  </a:cubicBezTo>
                  <a:lnTo>
                    <a:pt x="639" y="94"/>
                  </a:lnTo>
                  <a:lnTo>
                    <a:pt x="639" y="94"/>
                  </a:lnTo>
                  <a:cubicBezTo>
                    <a:pt x="642" y="94"/>
                    <a:pt x="645" y="94"/>
                    <a:pt x="649" y="91"/>
                  </a:cubicBezTo>
                  <a:cubicBezTo>
                    <a:pt x="659" y="91"/>
                    <a:pt x="666" y="91"/>
                    <a:pt x="676" y="91"/>
                  </a:cubicBezTo>
                  <a:lnTo>
                    <a:pt x="676" y="91"/>
                  </a:lnTo>
                  <a:lnTo>
                    <a:pt x="676" y="91"/>
                  </a:lnTo>
                  <a:cubicBezTo>
                    <a:pt x="679" y="91"/>
                    <a:pt x="682" y="94"/>
                    <a:pt x="689" y="91"/>
                  </a:cubicBezTo>
                  <a:cubicBezTo>
                    <a:pt x="686" y="91"/>
                    <a:pt x="686" y="91"/>
                    <a:pt x="686" y="91"/>
                  </a:cubicBezTo>
                  <a:lnTo>
                    <a:pt x="689" y="91"/>
                  </a:lnTo>
                  <a:cubicBezTo>
                    <a:pt x="692" y="91"/>
                    <a:pt x="696" y="91"/>
                    <a:pt x="702" y="91"/>
                  </a:cubicBezTo>
                  <a:lnTo>
                    <a:pt x="702" y="91"/>
                  </a:lnTo>
                  <a:lnTo>
                    <a:pt x="702" y="91"/>
                  </a:lnTo>
                  <a:cubicBezTo>
                    <a:pt x="719" y="94"/>
                    <a:pt x="736" y="94"/>
                    <a:pt x="753" y="91"/>
                  </a:cubicBezTo>
                  <a:cubicBezTo>
                    <a:pt x="817" y="81"/>
                    <a:pt x="884" y="91"/>
                    <a:pt x="948" y="75"/>
                  </a:cubicBezTo>
                  <a:lnTo>
                    <a:pt x="948" y="75"/>
                  </a:lnTo>
                  <a:cubicBezTo>
                    <a:pt x="1005" y="78"/>
                    <a:pt x="1058" y="68"/>
                    <a:pt x="1115" y="64"/>
                  </a:cubicBezTo>
                  <a:lnTo>
                    <a:pt x="1115" y="64"/>
                  </a:lnTo>
                  <a:lnTo>
                    <a:pt x="1115" y="64"/>
                  </a:lnTo>
                  <a:cubicBezTo>
                    <a:pt x="1182" y="71"/>
                    <a:pt x="1249" y="58"/>
                    <a:pt x="1316" y="54"/>
                  </a:cubicBezTo>
                  <a:cubicBezTo>
                    <a:pt x="1353" y="54"/>
                    <a:pt x="1386" y="47"/>
                    <a:pt x="1423" y="44"/>
                  </a:cubicBezTo>
                  <a:lnTo>
                    <a:pt x="1423" y="44"/>
                  </a:lnTo>
                  <a:lnTo>
                    <a:pt x="1423" y="44"/>
                  </a:lnTo>
                  <a:cubicBezTo>
                    <a:pt x="1453" y="44"/>
                    <a:pt x="1484" y="47"/>
                    <a:pt x="1514" y="37"/>
                  </a:cubicBezTo>
                  <a:lnTo>
                    <a:pt x="1514" y="37"/>
                  </a:lnTo>
                  <a:cubicBezTo>
                    <a:pt x="1561" y="41"/>
                    <a:pt x="1608" y="37"/>
                    <a:pt x="1655" y="34"/>
                  </a:cubicBezTo>
                  <a:cubicBezTo>
                    <a:pt x="1658" y="37"/>
                    <a:pt x="1662" y="37"/>
                    <a:pt x="1668" y="37"/>
                  </a:cubicBezTo>
                  <a:lnTo>
                    <a:pt x="1668" y="37"/>
                  </a:lnTo>
                  <a:cubicBezTo>
                    <a:pt x="1692" y="37"/>
                    <a:pt x="1719" y="37"/>
                    <a:pt x="1745" y="37"/>
                  </a:cubicBezTo>
                  <a:cubicBezTo>
                    <a:pt x="1715" y="54"/>
                    <a:pt x="1678" y="41"/>
                    <a:pt x="1651" y="54"/>
                  </a:cubicBezTo>
                  <a:lnTo>
                    <a:pt x="1651" y="54"/>
                  </a:lnTo>
                  <a:cubicBezTo>
                    <a:pt x="1608" y="54"/>
                    <a:pt x="1571" y="75"/>
                    <a:pt x="1527" y="71"/>
                  </a:cubicBezTo>
                  <a:lnTo>
                    <a:pt x="1527" y="71"/>
                  </a:lnTo>
                  <a:cubicBezTo>
                    <a:pt x="1487" y="71"/>
                    <a:pt x="1447" y="71"/>
                    <a:pt x="1410" y="81"/>
                  </a:cubicBezTo>
                  <a:cubicBezTo>
                    <a:pt x="1406" y="78"/>
                    <a:pt x="1403" y="78"/>
                    <a:pt x="1400" y="78"/>
                  </a:cubicBezTo>
                  <a:cubicBezTo>
                    <a:pt x="1400" y="81"/>
                    <a:pt x="1396" y="81"/>
                    <a:pt x="1396" y="81"/>
                  </a:cubicBezTo>
                  <a:cubicBezTo>
                    <a:pt x="1383" y="85"/>
                    <a:pt x="1366" y="85"/>
                    <a:pt x="1353" y="91"/>
                  </a:cubicBezTo>
                  <a:cubicBezTo>
                    <a:pt x="1346" y="91"/>
                    <a:pt x="1339" y="91"/>
                    <a:pt x="1333" y="94"/>
                  </a:cubicBezTo>
                  <a:lnTo>
                    <a:pt x="1333" y="94"/>
                  </a:lnTo>
                  <a:lnTo>
                    <a:pt x="1333" y="94"/>
                  </a:lnTo>
                  <a:cubicBezTo>
                    <a:pt x="1329" y="94"/>
                    <a:pt x="1323" y="94"/>
                    <a:pt x="1319" y="94"/>
                  </a:cubicBezTo>
                  <a:cubicBezTo>
                    <a:pt x="1323" y="94"/>
                    <a:pt x="1323" y="94"/>
                    <a:pt x="1326" y="94"/>
                  </a:cubicBezTo>
                  <a:lnTo>
                    <a:pt x="1323" y="94"/>
                  </a:lnTo>
                  <a:lnTo>
                    <a:pt x="1319" y="94"/>
                  </a:lnTo>
                  <a:cubicBezTo>
                    <a:pt x="1312" y="91"/>
                    <a:pt x="1302" y="91"/>
                    <a:pt x="1292" y="91"/>
                  </a:cubicBezTo>
                  <a:lnTo>
                    <a:pt x="1292" y="91"/>
                  </a:lnTo>
                  <a:cubicBezTo>
                    <a:pt x="1265" y="94"/>
                    <a:pt x="1239" y="88"/>
                    <a:pt x="1213" y="101"/>
                  </a:cubicBezTo>
                  <a:cubicBezTo>
                    <a:pt x="1209" y="101"/>
                    <a:pt x="1206" y="101"/>
                    <a:pt x="1203" y="101"/>
                  </a:cubicBezTo>
                  <a:lnTo>
                    <a:pt x="1203" y="101"/>
                  </a:lnTo>
                  <a:cubicBezTo>
                    <a:pt x="1199" y="101"/>
                    <a:pt x="1196" y="101"/>
                    <a:pt x="1192" y="104"/>
                  </a:cubicBezTo>
                  <a:cubicBezTo>
                    <a:pt x="1169" y="101"/>
                    <a:pt x="1145" y="94"/>
                    <a:pt x="1125" y="108"/>
                  </a:cubicBezTo>
                  <a:lnTo>
                    <a:pt x="1125" y="108"/>
                  </a:lnTo>
                  <a:lnTo>
                    <a:pt x="1125" y="108"/>
                  </a:lnTo>
                  <a:cubicBezTo>
                    <a:pt x="1122" y="108"/>
                    <a:pt x="1119" y="108"/>
                    <a:pt x="1115" y="108"/>
                  </a:cubicBezTo>
                  <a:lnTo>
                    <a:pt x="1115" y="108"/>
                  </a:lnTo>
                  <a:cubicBezTo>
                    <a:pt x="1109" y="104"/>
                    <a:pt x="1105" y="104"/>
                    <a:pt x="1102" y="111"/>
                  </a:cubicBezTo>
                  <a:lnTo>
                    <a:pt x="1102" y="111"/>
                  </a:lnTo>
                  <a:cubicBezTo>
                    <a:pt x="1065" y="108"/>
                    <a:pt x="1031" y="111"/>
                    <a:pt x="998" y="111"/>
                  </a:cubicBezTo>
                  <a:lnTo>
                    <a:pt x="998" y="111"/>
                  </a:lnTo>
                  <a:cubicBezTo>
                    <a:pt x="981" y="108"/>
                    <a:pt x="968" y="111"/>
                    <a:pt x="958" y="118"/>
                  </a:cubicBezTo>
                  <a:cubicBezTo>
                    <a:pt x="944" y="118"/>
                    <a:pt x="934" y="108"/>
                    <a:pt x="921" y="118"/>
                  </a:cubicBezTo>
                  <a:lnTo>
                    <a:pt x="921" y="118"/>
                  </a:lnTo>
                  <a:cubicBezTo>
                    <a:pt x="863" y="122"/>
                    <a:pt x="810" y="128"/>
                    <a:pt x="753" y="132"/>
                  </a:cubicBezTo>
                  <a:cubicBezTo>
                    <a:pt x="713" y="125"/>
                    <a:pt x="676" y="132"/>
                    <a:pt x="639" y="138"/>
                  </a:cubicBezTo>
                  <a:cubicBezTo>
                    <a:pt x="565" y="145"/>
                    <a:pt x="491" y="138"/>
                    <a:pt x="417" y="148"/>
                  </a:cubicBezTo>
                  <a:cubicBezTo>
                    <a:pt x="370" y="148"/>
                    <a:pt x="320" y="145"/>
                    <a:pt x="273" y="158"/>
                  </a:cubicBezTo>
                  <a:lnTo>
                    <a:pt x="273" y="158"/>
                  </a:lnTo>
                  <a:cubicBezTo>
                    <a:pt x="259" y="158"/>
                    <a:pt x="259" y="168"/>
                    <a:pt x="263" y="175"/>
                  </a:cubicBezTo>
                  <a:cubicBezTo>
                    <a:pt x="276" y="192"/>
                    <a:pt x="296" y="182"/>
                    <a:pt x="313" y="182"/>
                  </a:cubicBezTo>
                  <a:cubicBezTo>
                    <a:pt x="343" y="182"/>
                    <a:pt x="374" y="182"/>
                    <a:pt x="404" y="175"/>
                  </a:cubicBezTo>
                  <a:cubicBezTo>
                    <a:pt x="488" y="179"/>
                    <a:pt x="565" y="165"/>
                    <a:pt x="649" y="162"/>
                  </a:cubicBezTo>
                  <a:cubicBezTo>
                    <a:pt x="662" y="162"/>
                    <a:pt x="672" y="162"/>
                    <a:pt x="686" y="165"/>
                  </a:cubicBezTo>
                  <a:cubicBezTo>
                    <a:pt x="723" y="152"/>
                    <a:pt x="766" y="172"/>
                    <a:pt x="803" y="155"/>
                  </a:cubicBezTo>
                  <a:lnTo>
                    <a:pt x="803" y="155"/>
                  </a:lnTo>
                  <a:cubicBezTo>
                    <a:pt x="806" y="155"/>
                    <a:pt x="806" y="152"/>
                    <a:pt x="806" y="148"/>
                  </a:cubicBezTo>
                  <a:lnTo>
                    <a:pt x="806" y="148"/>
                  </a:lnTo>
                  <a:cubicBezTo>
                    <a:pt x="840" y="155"/>
                    <a:pt x="877" y="152"/>
                    <a:pt x="910" y="152"/>
                  </a:cubicBezTo>
                  <a:cubicBezTo>
                    <a:pt x="914" y="152"/>
                    <a:pt x="921" y="152"/>
                    <a:pt x="924" y="148"/>
                  </a:cubicBezTo>
                  <a:cubicBezTo>
                    <a:pt x="931" y="152"/>
                    <a:pt x="938" y="152"/>
                    <a:pt x="944" y="148"/>
                  </a:cubicBezTo>
                  <a:cubicBezTo>
                    <a:pt x="954" y="145"/>
                    <a:pt x="964" y="142"/>
                    <a:pt x="974" y="142"/>
                  </a:cubicBezTo>
                  <a:cubicBezTo>
                    <a:pt x="988" y="138"/>
                    <a:pt x="998" y="138"/>
                    <a:pt x="1011" y="138"/>
                  </a:cubicBezTo>
                  <a:cubicBezTo>
                    <a:pt x="1048" y="138"/>
                    <a:pt x="1088" y="142"/>
                    <a:pt x="1125" y="128"/>
                  </a:cubicBezTo>
                  <a:cubicBezTo>
                    <a:pt x="1132" y="132"/>
                    <a:pt x="1135" y="128"/>
                    <a:pt x="1139" y="128"/>
                  </a:cubicBezTo>
                  <a:lnTo>
                    <a:pt x="1139" y="128"/>
                  </a:lnTo>
                  <a:lnTo>
                    <a:pt x="1139" y="128"/>
                  </a:lnTo>
                  <a:cubicBezTo>
                    <a:pt x="1152" y="132"/>
                    <a:pt x="1166" y="132"/>
                    <a:pt x="1179" y="128"/>
                  </a:cubicBezTo>
                  <a:lnTo>
                    <a:pt x="1179" y="128"/>
                  </a:lnTo>
                  <a:lnTo>
                    <a:pt x="1179" y="128"/>
                  </a:lnTo>
                  <a:cubicBezTo>
                    <a:pt x="1196" y="132"/>
                    <a:pt x="1216" y="132"/>
                    <a:pt x="1229" y="122"/>
                  </a:cubicBezTo>
                  <a:lnTo>
                    <a:pt x="1229" y="122"/>
                  </a:lnTo>
                  <a:cubicBezTo>
                    <a:pt x="1243" y="122"/>
                    <a:pt x="1255" y="122"/>
                    <a:pt x="1269" y="118"/>
                  </a:cubicBezTo>
                  <a:lnTo>
                    <a:pt x="1269" y="118"/>
                  </a:lnTo>
                  <a:cubicBezTo>
                    <a:pt x="1282" y="118"/>
                    <a:pt x="1299" y="118"/>
                    <a:pt x="1312" y="111"/>
                  </a:cubicBezTo>
                  <a:cubicBezTo>
                    <a:pt x="1323" y="118"/>
                    <a:pt x="1329" y="118"/>
                    <a:pt x="1339" y="111"/>
                  </a:cubicBezTo>
                  <a:cubicBezTo>
                    <a:pt x="1363" y="111"/>
                    <a:pt x="1390" y="115"/>
                    <a:pt x="1410" y="104"/>
                  </a:cubicBezTo>
                  <a:lnTo>
                    <a:pt x="1410" y="104"/>
                  </a:lnTo>
                  <a:cubicBezTo>
                    <a:pt x="1440" y="101"/>
                    <a:pt x="1470" y="101"/>
                    <a:pt x="1497" y="101"/>
                  </a:cubicBezTo>
                  <a:cubicBezTo>
                    <a:pt x="1504" y="98"/>
                    <a:pt x="1507" y="94"/>
                    <a:pt x="1514" y="91"/>
                  </a:cubicBezTo>
                  <a:lnTo>
                    <a:pt x="1514" y="91"/>
                  </a:lnTo>
                  <a:lnTo>
                    <a:pt x="1514" y="91"/>
                  </a:lnTo>
                  <a:cubicBezTo>
                    <a:pt x="1524" y="94"/>
                    <a:pt x="1537" y="94"/>
                    <a:pt x="1551" y="91"/>
                  </a:cubicBezTo>
                  <a:cubicBezTo>
                    <a:pt x="1577" y="91"/>
                    <a:pt x="1605" y="91"/>
                    <a:pt x="1628" y="81"/>
                  </a:cubicBezTo>
                  <a:cubicBezTo>
                    <a:pt x="1638" y="81"/>
                    <a:pt x="1645" y="85"/>
                    <a:pt x="1655" y="85"/>
                  </a:cubicBezTo>
                  <a:cubicBezTo>
                    <a:pt x="1668" y="81"/>
                    <a:pt x="1685" y="85"/>
                    <a:pt x="1695" y="75"/>
                  </a:cubicBezTo>
                  <a:lnTo>
                    <a:pt x="1695" y="75"/>
                  </a:lnTo>
                  <a:cubicBezTo>
                    <a:pt x="1712" y="75"/>
                    <a:pt x="1729" y="75"/>
                    <a:pt x="1745" y="75"/>
                  </a:cubicBezTo>
                  <a:cubicBezTo>
                    <a:pt x="1762" y="75"/>
                    <a:pt x="1782" y="78"/>
                    <a:pt x="1799" y="68"/>
                  </a:cubicBezTo>
                  <a:lnTo>
                    <a:pt x="1799" y="68"/>
                  </a:lnTo>
                  <a:cubicBezTo>
                    <a:pt x="1816" y="71"/>
                    <a:pt x="1829" y="78"/>
                    <a:pt x="1849" y="75"/>
                  </a:cubicBezTo>
                  <a:lnTo>
                    <a:pt x="1849" y="75"/>
                  </a:lnTo>
                  <a:lnTo>
                    <a:pt x="1849" y="75"/>
                  </a:lnTo>
                  <a:cubicBezTo>
                    <a:pt x="1863" y="75"/>
                    <a:pt x="1876" y="78"/>
                    <a:pt x="1886" y="64"/>
                  </a:cubicBezTo>
                  <a:cubicBezTo>
                    <a:pt x="1890" y="61"/>
                    <a:pt x="1890" y="58"/>
                    <a:pt x="1886" y="54"/>
                  </a:cubicBezTo>
                  <a:cubicBezTo>
                    <a:pt x="1886" y="51"/>
                    <a:pt x="1880" y="47"/>
                    <a:pt x="1873" y="44"/>
                  </a:cubicBezTo>
                  <a:cubicBezTo>
                    <a:pt x="1863" y="41"/>
                    <a:pt x="1853" y="37"/>
                    <a:pt x="1839" y="37"/>
                  </a:cubicBezTo>
                  <a:cubicBezTo>
                    <a:pt x="1849" y="37"/>
                    <a:pt x="1856" y="34"/>
                    <a:pt x="1863" y="31"/>
                  </a:cubicBezTo>
                  <a:cubicBezTo>
                    <a:pt x="1869" y="24"/>
                    <a:pt x="1883" y="21"/>
                    <a:pt x="1880" y="14"/>
                  </a:cubicBezTo>
                  <a:cubicBezTo>
                    <a:pt x="1876" y="4"/>
                    <a:pt x="1866" y="4"/>
                    <a:pt x="1856" y="1"/>
                  </a:cubicBezTo>
                  <a:cubicBezTo>
                    <a:pt x="1829" y="-3"/>
                    <a:pt x="1809" y="11"/>
                    <a:pt x="1782" y="11"/>
                  </a:cubicBezTo>
                  <a:lnTo>
                    <a:pt x="1782" y="11"/>
                  </a:lnTo>
                  <a:cubicBezTo>
                    <a:pt x="1779" y="7"/>
                    <a:pt x="1776" y="11"/>
                    <a:pt x="1772" y="11"/>
                  </a:cubicBezTo>
                  <a:cubicBezTo>
                    <a:pt x="1762" y="11"/>
                    <a:pt x="1752" y="11"/>
                    <a:pt x="1745" y="11"/>
                  </a:cubicBezTo>
                  <a:lnTo>
                    <a:pt x="1745" y="11"/>
                  </a:lnTo>
                  <a:cubicBezTo>
                    <a:pt x="1719" y="11"/>
                    <a:pt x="1692" y="7"/>
                    <a:pt x="1668" y="17"/>
                  </a:cubicBezTo>
                  <a:cubicBezTo>
                    <a:pt x="1608" y="1"/>
                    <a:pt x="1547" y="14"/>
                    <a:pt x="1487" y="17"/>
                  </a:cubicBezTo>
                  <a:cubicBezTo>
                    <a:pt x="1470" y="17"/>
                    <a:pt x="1453" y="17"/>
                    <a:pt x="1437" y="17"/>
                  </a:cubicBezTo>
                  <a:cubicBezTo>
                    <a:pt x="1437" y="21"/>
                    <a:pt x="1440" y="21"/>
                    <a:pt x="1440" y="21"/>
                  </a:cubicBezTo>
                  <a:cubicBezTo>
                    <a:pt x="1437" y="21"/>
                    <a:pt x="1437" y="21"/>
                    <a:pt x="1437" y="17"/>
                  </a:cubicBezTo>
                  <a:cubicBezTo>
                    <a:pt x="1349" y="14"/>
                    <a:pt x="1269" y="31"/>
                    <a:pt x="1186" y="31"/>
                  </a:cubicBezTo>
                  <a:cubicBezTo>
                    <a:pt x="1162" y="31"/>
                    <a:pt x="1135" y="41"/>
                    <a:pt x="1112" y="44"/>
                  </a:cubicBezTo>
                  <a:lnTo>
                    <a:pt x="1112" y="44"/>
                  </a:lnTo>
                  <a:cubicBezTo>
                    <a:pt x="1088" y="44"/>
                    <a:pt x="1062" y="37"/>
                    <a:pt x="1038" y="47"/>
                  </a:cubicBezTo>
                  <a:lnTo>
                    <a:pt x="1038" y="47"/>
                  </a:lnTo>
                  <a:lnTo>
                    <a:pt x="1038" y="47"/>
                  </a:lnTo>
                  <a:cubicBezTo>
                    <a:pt x="1035" y="44"/>
                    <a:pt x="1031" y="44"/>
                    <a:pt x="1028" y="44"/>
                  </a:cubicBezTo>
                  <a:cubicBezTo>
                    <a:pt x="1025" y="44"/>
                    <a:pt x="1025" y="44"/>
                    <a:pt x="1025" y="47"/>
                  </a:cubicBezTo>
                  <a:cubicBezTo>
                    <a:pt x="984" y="47"/>
                    <a:pt x="948" y="44"/>
                    <a:pt x="907" y="51"/>
                  </a:cubicBezTo>
                  <a:cubicBezTo>
                    <a:pt x="900" y="51"/>
                    <a:pt x="890" y="51"/>
                    <a:pt x="881" y="54"/>
                  </a:cubicBezTo>
                  <a:cubicBezTo>
                    <a:pt x="793" y="58"/>
                    <a:pt x="709" y="64"/>
                    <a:pt x="625" y="68"/>
                  </a:cubicBezTo>
                  <a:lnTo>
                    <a:pt x="625" y="68"/>
                  </a:lnTo>
                  <a:cubicBezTo>
                    <a:pt x="568" y="75"/>
                    <a:pt x="508" y="64"/>
                    <a:pt x="454" y="81"/>
                  </a:cubicBezTo>
                  <a:lnTo>
                    <a:pt x="454" y="81"/>
                  </a:lnTo>
                  <a:cubicBezTo>
                    <a:pt x="444" y="85"/>
                    <a:pt x="434" y="85"/>
                    <a:pt x="427" y="91"/>
                  </a:cubicBezTo>
                  <a:cubicBezTo>
                    <a:pt x="397" y="85"/>
                    <a:pt x="370" y="81"/>
                    <a:pt x="340" y="91"/>
                  </a:cubicBezTo>
                  <a:cubicBezTo>
                    <a:pt x="310" y="98"/>
                    <a:pt x="276" y="88"/>
                    <a:pt x="249" y="101"/>
                  </a:cubicBezTo>
                  <a:lnTo>
                    <a:pt x="249" y="101"/>
                  </a:lnTo>
                  <a:cubicBezTo>
                    <a:pt x="236" y="101"/>
                    <a:pt x="223" y="101"/>
                    <a:pt x="213" y="101"/>
                  </a:cubicBezTo>
                  <a:lnTo>
                    <a:pt x="213" y="101"/>
                  </a:lnTo>
                  <a:cubicBezTo>
                    <a:pt x="202" y="101"/>
                    <a:pt x="192" y="101"/>
                    <a:pt x="185" y="101"/>
                  </a:cubicBezTo>
                  <a:cubicBezTo>
                    <a:pt x="172" y="101"/>
                    <a:pt x="159" y="101"/>
                    <a:pt x="145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1600" lIns="90000" spcFirstLastPara="1" rIns="90000" wrap="square" tIns="21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4633560" y="5194800"/>
              <a:ext cx="8640" cy="7560"/>
            </a:xfrm>
            <a:custGeom>
              <a:rect b="b" l="l" r="r" t="t"/>
              <a:pathLst>
                <a:path extrusionOk="0" h="21" w="24">
                  <a:moveTo>
                    <a:pt x="24" y="14"/>
                  </a:moveTo>
                  <a:lnTo>
                    <a:pt x="24" y="14"/>
                  </a:lnTo>
                  <a:cubicBezTo>
                    <a:pt x="24" y="4"/>
                    <a:pt x="14" y="4"/>
                    <a:pt x="4" y="0"/>
                  </a:cubicBezTo>
                  <a:cubicBezTo>
                    <a:pt x="4" y="7"/>
                    <a:pt x="4" y="14"/>
                    <a:pt x="0" y="21"/>
                  </a:cubicBezTo>
                  <a:cubicBezTo>
                    <a:pt x="10" y="21"/>
                    <a:pt x="20" y="21"/>
                    <a:pt x="24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4815000" y="5176440"/>
              <a:ext cx="478080" cy="28800"/>
            </a:xfrm>
            <a:custGeom>
              <a:rect b="b" l="l" r="r" t="t"/>
              <a:pathLst>
                <a:path extrusionOk="0" h="80" w="1328">
                  <a:moveTo>
                    <a:pt x="1070" y="31"/>
                  </a:moveTo>
                  <a:lnTo>
                    <a:pt x="1070" y="31"/>
                  </a:lnTo>
                  <a:cubicBezTo>
                    <a:pt x="1100" y="38"/>
                    <a:pt x="1130" y="31"/>
                    <a:pt x="1160" y="31"/>
                  </a:cubicBezTo>
                  <a:cubicBezTo>
                    <a:pt x="1214" y="38"/>
                    <a:pt x="1261" y="25"/>
                    <a:pt x="1315" y="25"/>
                  </a:cubicBezTo>
                  <a:cubicBezTo>
                    <a:pt x="1321" y="25"/>
                    <a:pt x="1328" y="18"/>
                    <a:pt x="1328" y="11"/>
                  </a:cubicBezTo>
                  <a:cubicBezTo>
                    <a:pt x="1325" y="1"/>
                    <a:pt x="1318" y="4"/>
                    <a:pt x="1308" y="4"/>
                  </a:cubicBezTo>
                  <a:cubicBezTo>
                    <a:pt x="1291" y="4"/>
                    <a:pt x="1271" y="4"/>
                    <a:pt x="1251" y="4"/>
                  </a:cubicBezTo>
                  <a:cubicBezTo>
                    <a:pt x="1247" y="4"/>
                    <a:pt x="1244" y="4"/>
                    <a:pt x="1237" y="4"/>
                  </a:cubicBezTo>
                  <a:cubicBezTo>
                    <a:pt x="1224" y="-2"/>
                    <a:pt x="1211" y="1"/>
                    <a:pt x="1197" y="8"/>
                  </a:cubicBezTo>
                  <a:cubicBezTo>
                    <a:pt x="1194" y="11"/>
                    <a:pt x="1190" y="11"/>
                    <a:pt x="1184" y="15"/>
                  </a:cubicBezTo>
                  <a:cubicBezTo>
                    <a:pt x="1144" y="11"/>
                    <a:pt x="1103" y="-9"/>
                    <a:pt x="1066" y="18"/>
                  </a:cubicBezTo>
                  <a:lnTo>
                    <a:pt x="1066" y="21"/>
                  </a:lnTo>
                  <a:lnTo>
                    <a:pt x="1066" y="21"/>
                  </a:lnTo>
                  <a:cubicBezTo>
                    <a:pt x="1063" y="21"/>
                    <a:pt x="1063" y="21"/>
                    <a:pt x="1063" y="25"/>
                  </a:cubicBezTo>
                  <a:cubicBezTo>
                    <a:pt x="1060" y="25"/>
                    <a:pt x="1060" y="25"/>
                    <a:pt x="1060" y="25"/>
                  </a:cubicBezTo>
                  <a:cubicBezTo>
                    <a:pt x="1060" y="21"/>
                    <a:pt x="1060" y="18"/>
                    <a:pt x="1060" y="15"/>
                  </a:cubicBezTo>
                  <a:cubicBezTo>
                    <a:pt x="1002" y="-6"/>
                    <a:pt x="945" y="-6"/>
                    <a:pt x="888" y="21"/>
                  </a:cubicBezTo>
                  <a:lnTo>
                    <a:pt x="888" y="21"/>
                  </a:lnTo>
                  <a:cubicBezTo>
                    <a:pt x="885" y="21"/>
                    <a:pt x="882" y="21"/>
                    <a:pt x="878" y="21"/>
                  </a:cubicBezTo>
                  <a:lnTo>
                    <a:pt x="875" y="21"/>
                  </a:lnTo>
                  <a:cubicBezTo>
                    <a:pt x="868" y="21"/>
                    <a:pt x="865" y="18"/>
                    <a:pt x="862" y="18"/>
                  </a:cubicBezTo>
                  <a:cubicBezTo>
                    <a:pt x="848" y="15"/>
                    <a:pt x="835" y="8"/>
                    <a:pt x="821" y="11"/>
                  </a:cubicBezTo>
                  <a:cubicBezTo>
                    <a:pt x="808" y="11"/>
                    <a:pt x="798" y="18"/>
                    <a:pt x="784" y="21"/>
                  </a:cubicBezTo>
                  <a:cubicBezTo>
                    <a:pt x="781" y="21"/>
                    <a:pt x="781" y="21"/>
                    <a:pt x="778" y="25"/>
                  </a:cubicBezTo>
                  <a:lnTo>
                    <a:pt x="778" y="21"/>
                  </a:lnTo>
                  <a:cubicBezTo>
                    <a:pt x="680" y="-2"/>
                    <a:pt x="587" y="11"/>
                    <a:pt x="493" y="25"/>
                  </a:cubicBezTo>
                  <a:cubicBezTo>
                    <a:pt x="487" y="25"/>
                    <a:pt x="483" y="28"/>
                    <a:pt x="480" y="31"/>
                  </a:cubicBezTo>
                  <a:cubicBezTo>
                    <a:pt x="460" y="8"/>
                    <a:pt x="433" y="25"/>
                    <a:pt x="409" y="25"/>
                  </a:cubicBezTo>
                  <a:cubicBezTo>
                    <a:pt x="396" y="31"/>
                    <a:pt x="383" y="38"/>
                    <a:pt x="366" y="31"/>
                  </a:cubicBezTo>
                  <a:cubicBezTo>
                    <a:pt x="319" y="25"/>
                    <a:pt x="272" y="31"/>
                    <a:pt x="225" y="38"/>
                  </a:cubicBezTo>
                  <a:cubicBezTo>
                    <a:pt x="221" y="38"/>
                    <a:pt x="218" y="41"/>
                    <a:pt x="218" y="45"/>
                  </a:cubicBezTo>
                  <a:cubicBezTo>
                    <a:pt x="215" y="45"/>
                    <a:pt x="211" y="45"/>
                    <a:pt x="211" y="45"/>
                  </a:cubicBezTo>
                  <a:cubicBezTo>
                    <a:pt x="208" y="41"/>
                    <a:pt x="205" y="38"/>
                    <a:pt x="198" y="35"/>
                  </a:cubicBezTo>
                  <a:cubicBezTo>
                    <a:pt x="171" y="31"/>
                    <a:pt x="148" y="38"/>
                    <a:pt x="127" y="48"/>
                  </a:cubicBezTo>
                  <a:cubicBezTo>
                    <a:pt x="127" y="48"/>
                    <a:pt x="124" y="48"/>
                    <a:pt x="124" y="51"/>
                  </a:cubicBezTo>
                  <a:cubicBezTo>
                    <a:pt x="114" y="45"/>
                    <a:pt x="104" y="45"/>
                    <a:pt x="94" y="51"/>
                  </a:cubicBezTo>
                  <a:cubicBezTo>
                    <a:pt x="94" y="51"/>
                    <a:pt x="94" y="48"/>
                    <a:pt x="91" y="48"/>
                  </a:cubicBezTo>
                  <a:cubicBezTo>
                    <a:pt x="60" y="48"/>
                    <a:pt x="27" y="35"/>
                    <a:pt x="0" y="62"/>
                  </a:cubicBezTo>
                  <a:cubicBezTo>
                    <a:pt x="0" y="68"/>
                    <a:pt x="0" y="75"/>
                    <a:pt x="0" y="78"/>
                  </a:cubicBezTo>
                  <a:cubicBezTo>
                    <a:pt x="37" y="78"/>
                    <a:pt x="74" y="85"/>
                    <a:pt x="107" y="72"/>
                  </a:cubicBezTo>
                  <a:lnTo>
                    <a:pt x="107" y="72"/>
                  </a:lnTo>
                  <a:cubicBezTo>
                    <a:pt x="111" y="72"/>
                    <a:pt x="114" y="72"/>
                    <a:pt x="117" y="72"/>
                  </a:cubicBezTo>
                  <a:cubicBezTo>
                    <a:pt x="154" y="78"/>
                    <a:pt x="188" y="72"/>
                    <a:pt x="221" y="62"/>
                  </a:cubicBezTo>
                  <a:lnTo>
                    <a:pt x="221" y="62"/>
                  </a:lnTo>
                  <a:cubicBezTo>
                    <a:pt x="302" y="62"/>
                    <a:pt x="386" y="62"/>
                    <a:pt x="466" y="51"/>
                  </a:cubicBezTo>
                  <a:lnTo>
                    <a:pt x="466" y="51"/>
                  </a:lnTo>
                  <a:cubicBezTo>
                    <a:pt x="483" y="51"/>
                    <a:pt x="500" y="51"/>
                    <a:pt x="517" y="51"/>
                  </a:cubicBezTo>
                  <a:lnTo>
                    <a:pt x="517" y="51"/>
                  </a:lnTo>
                  <a:lnTo>
                    <a:pt x="517" y="51"/>
                  </a:lnTo>
                  <a:cubicBezTo>
                    <a:pt x="604" y="55"/>
                    <a:pt x="690" y="51"/>
                    <a:pt x="774" y="41"/>
                  </a:cubicBezTo>
                  <a:lnTo>
                    <a:pt x="774" y="41"/>
                  </a:lnTo>
                  <a:lnTo>
                    <a:pt x="774" y="41"/>
                  </a:lnTo>
                  <a:cubicBezTo>
                    <a:pt x="845" y="41"/>
                    <a:pt x="915" y="48"/>
                    <a:pt x="986" y="35"/>
                  </a:cubicBezTo>
                  <a:lnTo>
                    <a:pt x="986" y="35"/>
                  </a:lnTo>
                  <a:cubicBezTo>
                    <a:pt x="1006" y="35"/>
                    <a:pt x="1026" y="38"/>
                    <a:pt x="1046" y="35"/>
                  </a:cubicBezTo>
                  <a:lnTo>
                    <a:pt x="1046" y="35"/>
                  </a:lnTo>
                  <a:lnTo>
                    <a:pt x="1046" y="35"/>
                  </a:lnTo>
                  <a:cubicBezTo>
                    <a:pt x="1053" y="35"/>
                    <a:pt x="1063" y="35"/>
                    <a:pt x="1070" y="31"/>
                  </a:cubicBezTo>
                  <a:moveTo>
                    <a:pt x="477" y="35"/>
                  </a:moveTo>
                  <a:lnTo>
                    <a:pt x="477" y="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4538880" y="5254920"/>
              <a:ext cx="142560" cy="17280"/>
            </a:xfrm>
            <a:custGeom>
              <a:rect b="b" l="l" r="r" t="t"/>
              <a:pathLst>
                <a:path extrusionOk="0" h="48" w="396">
                  <a:moveTo>
                    <a:pt x="347" y="32"/>
                  </a:moveTo>
                  <a:lnTo>
                    <a:pt x="347" y="32"/>
                  </a:lnTo>
                  <a:cubicBezTo>
                    <a:pt x="351" y="32"/>
                    <a:pt x="354" y="35"/>
                    <a:pt x="358" y="35"/>
                  </a:cubicBezTo>
                  <a:cubicBezTo>
                    <a:pt x="361" y="35"/>
                    <a:pt x="364" y="35"/>
                    <a:pt x="364" y="35"/>
                  </a:cubicBezTo>
                  <a:cubicBezTo>
                    <a:pt x="374" y="32"/>
                    <a:pt x="384" y="28"/>
                    <a:pt x="387" y="22"/>
                  </a:cubicBezTo>
                  <a:cubicBezTo>
                    <a:pt x="404" y="5"/>
                    <a:pt x="398" y="-2"/>
                    <a:pt x="368" y="1"/>
                  </a:cubicBezTo>
                  <a:cubicBezTo>
                    <a:pt x="317" y="-2"/>
                    <a:pt x="263" y="1"/>
                    <a:pt x="213" y="8"/>
                  </a:cubicBezTo>
                  <a:cubicBezTo>
                    <a:pt x="210" y="8"/>
                    <a:pt x="206" y="8"/>
                    <a:pt x="200" y="8"/>
                  </a:cubicBezTo>
                  <a:cubicBezTo>
                    <a:pt x="159" y="1"/>
                    <a:pt x="116" y="11"/>
                    <a:pt x="76" y="15"/>
                  </a:cubicBezTo>
                  <a:cubicBezTo>
                    <a:pt x="52" y="15"/>
                    <a:pt x="29" y="15"/>
                    <a:pt x="5" y="18"/>
                  </a:cubicBezTo>
                  <a:cubicBezTo>
                    <a:pt x="-12" y="42"/>
                    <a:pt x="19" y="38"/>
                    <a:pt x="35" y="45"/>
                  </a:cubicBezTo>
                  <a:lnTo>
                    <a:pt x="35" y="45"/>
                  </a:lnTo>
                  <a:cubicBezTo>
                    <a:pt x="35" y="48"/>
                    <a:pt x="39" y="48"/>
                    <a:pt x="42" y="48"/>
                  </a:cubicBezTo>
                  <a:cubicBezTo>
                    <a:pt x="42" y="45"/>
                    <a:pt x="45" y="45"/>
                    <a:pt x="45" y="45"/>
                  </a:cubicBezTo>
                  <a:lnTo>
                    <a:pt x="45" y="45"/>
                  </a:lnTo>
                  <a:cubicBezTo>
                    <a:pt x="69" y="32"/>
                    <a:pt x="99" y="48"/>
                    <a:pt x="122" y="35"/>
                  </a:cubicBezTo>
                  <a:lnTo>
                    <a:pt x="122" y="35"/>
                  </a:lnTo>
                  <a:cubicBezTo>
                    <a:pt x="126" y="35"/>
                    <a:pt x="129" y="35"/>
                    <a:pt x="133" y="35"/>
                  </a:cubicBezTo>
                  <a:cubicBezTo>
                    <a:pt x="136" y="35"/>
                    <a:pt x="136" y="35"/>
                    <a:pt x="136" y="38"/>
                  </a:cubicBezTo>
                  <a:cubicBezTo>
                    <a:pt x="156" y="45"/>
                    <a:pt x="176" y="45"/>
                    <a:pt x="200" y="45"/>
                  </a:cubicBezTo>
                  <a:cubicBezTo>
                    <a:pt x="206" y="42"/>
                    <a:pt x="213" y="42"/>
                    <a:pt x="216" y="35"/>
                  </a:cubicBezTo>
                  <a:lnTo>
                    <a:pt x="216" y="32"/>
                  </a:lnTo>
                  <a:cubicBezTo>
                    <a:pt x="250" y="48"/>
                    <a:pt x="283" y="42"/>
                    <a:pt x="317" y="35"/>
                  </a:cubicBezTo>
                  <a:cubicBezTo>
                    <a:pt x="320" y="35"/>
                    <a:pt x="324" y="38"/>
                    <a:pt x="330" y="38"/>
                  </a:cubicBezTo>
                  <a:cubicBezTo>
                    <a:pt x="334" y="38"/>
                    <a:pt x="337" y="38"/>
                    <a:pt x="337" y="38"/>
                  </a:cubicBezTo>
                  <a:cubicBezTo>
                    <a:pt x="341" y="38"/>
                    <a:pt x="344" y="38"/>
                    <a:pt x="344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4" y="35"/>
                    <a:pt x="347" y="32"/>
                    <a:pt x="34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4532040" y="5242320"/>
              <a:ext cx="35280" cy="10800"/>
            </a:xfrm>
            <a:custGeom>
              <a:rect b="b" l="l" r="r" t="t"/>
              <a:pathLst>
                <a:path extrusionOk="0" h="30" w="98">
                  <a:moveTo>
                    <a:pt x="91" y="26"/>
                  </a:moveTo>
                  <a:lnTo>
                    <a:pt x="91" y="26"/>
                  </a:lnTo>
                  <a:cubicBezTo>
                    <a:pt x="101" y="16"/>
                    <a:pt x="101" y="6"/>
                    <a:pt x="91" y="0"/>
                  </a:cubicBezTo>
                  <a:cubicBezTo>
                    <a:pt x="84" y="0"/>
                    <a:pt x="81" y="0"/>
                    <a:pt x="78" y="0"/>
                  </a:cubicBezTo>
                  <a:cubicBezTo>
                    <a:pt x="54" y="10"/>
                    <a:pt x="27" y="10"/>
                    <a:pt x="0" y="16"/>
                  </a:cubicBezTo>
                  <a:cubicBezTo>
                    <a:pt x="27" y="43"/>
                    <a:pt x="61" y="23"/>
                    <a:pt x="91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4570920" y="5242320"/>
              <a:ext cx="16920" cy="9360"/>
            </a:xfrm>
            <a:custGeom>
              <a:rect b="b" l="l" r="r" t="t"/>
              <a:pathLst>
                <a:path extrusionOk="0" h="26" w="47">
                  <a:moveTo>
                    <a:pt x="20" y="23"/>
                  </a:moveTo>
                  <a:lnTo>
                    <a:pt x="20" y="23"/>
                  </a:lnTo>
                  <a:cubicBezTo>
                    <a:pt x="30" y="16"/>
                    <a:pt x="50" y="13"/>
                    <a:pt x="47" y="0"/>
                  </a:cubicBezTo>
                  <a:cubicBezTo>
                    <a:pt x="33" y="0"/>
                    <a:pt x="20" y="0"/>
                    <a:pt x="10" y="0"/>
                  </a:cubicBezTo>
                  <a:lnTo>
                    <a:pt x="10" y="0"/>
                  </a:lnTo>
                  <a:cubicBezTo>
                    <a:pt x="-3" y="6"/>
                    <a:pt x="-3" y="16"/>
                    <a:pt x="10" y="26"/>
                  </a:cubicBezTo>
                  <a:cubicBezTo>
                    <a:pt x="13" y="26"/>
                    <a:pt x="17" y="26"/>
                    <a:pt x="2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4523040" y="5261400"/>
              <a:ext cx="11160" cy="9720"/>
            </a:xfrm>
            <a:custGeom>
              <a:rect b="b" l="l" r="r" t="t"/>
              <a:pathLst>
                <a:path extrusionOk="0" h="27" w="31">
                  <a:moveTo>
                    <a:pt x="2" y="0"/>
                  </a:moveTo>
                  <a:lnTo>
                    <a:pt x="2" y="0"/>
                  </a:lnTo>
                  <a:cubicBezTo>
                    <a:pt x="-1" y="14"/>
                    <a:pt x="-1" y="24"/>
                    <a:pt x="12" y="27"/>
                  </a:cubicBezTo>
                  <a:cubicBezTo>
                    <a:pt x="16" y="27"/>
                    <a:pt x="22" y="27"/>
                    <a:pt x="25" y="27"/>
                  </a:cubicBezTo>
                  <a:cubicBezTo>
                    <a:pt x="42" y="14"/>
                    <a:pt x="19" y="10"/>
                    <a:pt x="12" y="4"/>
                  </a:cubicBezTo>
                  <a:cubicBezTo>
                    <a:pt x="9" y="0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4495320" y="5153760"/>
              <a:ext cx="167400" cy="12600"/>
            </a:xfrm>
            <a:custGeom>
              <a:rect b="b" l="l" r="r" t="t"/>
              <a:pathLst>
                <a:path extrusionOk="0" h="35" w="465">
                  <a:moveTo>
                    <a:pt x="86" y="14"/>
                  </a:moveTo>
                  <a:lnTo>
                    <a:pt x="86" y="14"/>
                  </a:lnTo>
                  <a:cubicBezTo>
                    <a:pt x="69" y="7"/>
                    <a:pt x="49" y="4"/>
                    <a:pt x="25" y="4"/>
                  </a:cubicBezTo>
                  <a:cubicBezTo>
                    <a:pt x="-2" y="4"/>
                    <a:pt x="-2" y="17"/>
                    <a:pt x="2" y="31"/>
                  </a:cubicBezTo>
                  <a:cubicBezTo>
                    <a:pt x="39" y="31"/>
                    <a:pt x="76" y="34"/>
                    <a:pt x="116" y="34"/>
                  </a:cubicBezTo>
                  <a:lnTo>
                    <a:pt x="116" y="34"/>
                  </a:lnTo>
                  <a:cubicBezTo>
                    <a:pt x="126" y="34"/>
                    <a:pt x="136" y="31"/>
                    <a:pt x="143" y="24"/>
                  </a:cubicBezTo>
                  <a:lnTo>
                    <a:pt x="143" y="24"/>
                  </a:lnTo>
                  <a:cubicBezTo>
                    <a:pt x="176" y="41"/>
                    <a:pt x="213" y="34"/>
                    <a:pt x="247" y="31"/>
                  </a:cubicBezTo>
                  <a:cubicBezTo>
                    <a:pt x="264" y="27"/>
                    <a:pt x="280" y="24"/>
                    <a:pt x="294" y="31"/>
                  </a:cubicBezTo>
                  <a:cubicBezTo>
                    <a:pt x="297" y="31"/>
                    <a:pt x="301" y="27"/>
                    <a:pt x="304" y="27"/>
                  </a:cubicBezTo>
                  <a:cubicBezTo>
                    <a:pt x="304" y="27"/>
                    <a:pt x="307" y="31"/>
                    <a:pt x="314" y="31"/>
                  </a:cubicBezTo>
                  <a:cubicBezTo>
                    <a:pt x="314" y="31"/>
                    <a:pt x="317" y="31"/>
                    <a:pt x="321" y="31"/>
                  </a:cubicBezTo>
                  <a:cubicBezTo>
                    <a:pt x="344" y="44"/>
                    <a:pt x="364" y="21"/>
                    <a:pt x="388" y="31"/>
                  </a:cubicBezTo>
                  <a:lnTo>
                    <a:pt x="388" y="31"/>
                  </a:lnTo>
                  <a:cubicBezTo>
                    <a:pt x="401" y="27"/>
                    <a:pt x="411" y="21"/>
                    <a:pt x="425" y="14"/>
                  </a:cubicBezTo>
                  <a:lnTo>
                    <a:pt x="425" y="14"/>
                  </a:lnTo>
                  <a:lnTo>
                    <a:pt x="425" y="14"/>
                  </a:lnTo>
                  <a:cubicBezTo>
                    <a:pt x="425" y="17"/>
                    <a:pt x="425" y="21"/>
                    <a:pt x="425" y="21"/>
                  </a:cubicBezTo>
                  <a:cubicBezTo>
                    <a:pt x="438" y="21"/>
                    <a:pt x="451" y="21"/>
                    <a:pt x="462" y="21"/>
                  </a:cubicBezTo>
                  <a:cubicBezTo>
                    <a:pt x="462" y="17"/>
                    <a:pt x="462" y="10"/>
                    <a:pt x="465" y="4"/>
                  </a:cubicBezTo>
                  <a:cubicBezTo>
                    <a:pt x="451" y="4"/>
                    <a:pt x="438" y="-6"/>
                    <a:pt x="425" y="4"/>
                  </a:cubicBezTo>
                  <a:lnTo>
                    <a:pt x="425" y="4"/>
                  </a:lnTo>
                  <a:cubicBezTo>
                    <a:pt x="384" y="4"/>
                    <a:pt x="347" y="-3"/>
                    <a:pt x="311" y="7"/>
                  </a:cubicBezTo>
                  <a:lnTo>
                    <a:pt x="311" y="7"/>
                  </a:lnTo>
                  <a:lnTo>
                    <a:pt x="311" y="7"/>
                  </a:lnTo>
                  <a:cubicBezTo>
                    <a:pt x="257" y="0"/>
                    <a:pt x="207" y="7"/>
                    <a:pt x="153" y="7"/>
                  </a:cubicBezTo>
                  <a:lnTo>
                    <a:pt x="153" y="7"/>
                  </a:lnTo>
                  <a:cubicBezTo>
                    <a:pt x="146" y="7"/>
                    <a:pt x="136" y="7"/>
                    <a:pt x="129" y="7"/>
                  </a:cubicBezTo>
                  <a:lnTo>
                    <a:pt x="129" y="7"/>
                  </a:lnTo>
                  <a:lnTo>
                    <a:pt x="129" y="7"/>
                  </a:lnTo>
                  <a:cubicBezTo>
                    <a:pt x="112" y="4"/>
                    <a:pt x="99" y="4"/>
                    <a:pt x="8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4587840" y="3945600"/>
              <a:ext cx="510840" cy="25200"/>
            </a:xfrm>
            <a:custGeom>
              <a:rect b="b" l="l" r="r" t="t"/>
              <a:pathLst>
                <a:path extrusionOk="0" h="70" w="1419">
                  <a:moveTo>
                    <a:pt x="0" y="60"/>
                  </a:moveTo>
                  <a:lnTo>
                    <a:pt x="0" y="6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3" y="70"/>
                    <a:pt x="67" y="70"/>
                    <a:pt x="104" y="67"/>
                  </a:cubicBezTo>
                  <a:cubicBezTo>
                    <a:pt x="137" y="70"/>
                    <a:pt x="171" y="70"/>
                    <a:pt x="205" y="60"/>
                  </a:cubicBezTo>
                  <a:lnTo>
                    <a:pt x="205" y="60"/>
                  </a:lnTo>
                  <a:cubicBezTo>
                    <a:pt x="218" y="70"/>
                    <a:pt x="232" y="70"/>
                    <a:pt x="248" y="60"/>
                  </a:cubicBezTo>
                  <a:cubicBezTo>
                    <a:pt x="299" y="57"/>
                    <a:pt x="352" y="63"/>
                    <a:pt x="403" y="53"/>
                  </a:cubicBezTo>
                  <a:lnTo>
                    <a:pt x="403" y="53"/>
                  </a:lnTo>
                  <a:lnTo>
                    <a:pt x="403" y="53"/>
                  </a:lnTo>
                  <a:cubicBezTo>
                    <a:pt x="436" y="57"/>
                    <a:pt x="470" y="50"/>
                    <a:pt x="503" y="50"/>
                  </a:cubicBezTo>
                  <a:lnTo>
                    <a:pt x="503" y="50"/>
                  </a:lnTo>
                  <a:cubicBezTo>
                    <a:pt x="550" y="50"/>
                    <a:pt x="597" y="57"/>
                    <a:pt x="644" y="40"/>
                  </a:cubicBezTo>
                  <a:lnTo>
                    <a:pt x="644" y="40"/>
                  </a:lnTo>
                  <a:cubicBezTo>
                    <a:pt x="675" y="43"/>
                    <a:pt x="705" y="43"/>
                    <a:pt x="735" y="40"/>
                  </a:cubicBezTo>
                  <a:lnTo>
                    <a:pt x="735" y="40"/>
                  </a:lnTo>
                  <a:cubicBezTo>
                    <a:pt x="890" y="37"/>
                    <a:pt x="1040" y="33"/>
                    <a:pt x="1195" y="30"/>
                  </a:cubicBezTo>
                  <a:cubicBezTo>
                    <a:pt x="1215" y="30"/>
                    <a:pt x="1232" y="27"/>
                    <a:pt x="1252" y="23"/>
                  </a:cubicBezTo>
                  <a:lnTo>
                    <a:pt x="1252" y="23"/>
                  </a:lnTo>
                  <a:cubicBezTo>
                    <a:pt x="1268" y="23"/>
                    <a:pt x="1285" y="23"/>
                    <a:pt x="1301" y="23"/>
                  </a:cubicBezTo>
                  <a:lnTo>
                    <a:pt x="1301" y="23"/>
                  </a:lnTo>
                  <a:lnTo>
                    <a:pt x="1301" y="23"/>
                  </a:lnTo>
                  <a:lnTo>
                    <a:pt x="1301" y="23"/>
                  </a:lnTo>
                  <a:cubicBezTo>
                    <a:pt x="1305" y="23"/>
                    <a:pt x="1311" y="23"/>
                    <a:pt x="1314" y="23"/>
                  </a:cubicBezTo>
                  <a:cubicBezTo>
                    <a:pt x="1325" y="30"/>
                    <a:pt x="1332" y="27"/>
                    <a:pt x="1338" y="23"/>
                  </a:cubicBezTo>
                  <a:cubicBezTo>
                    <a:pt x="1362" y="10"/>
                    <a:pt x="1399" y="20"/>
                    <a:pt x="1419" y="3"/>
                  </a:cubicBezTo>
                  <a:cubicBezTo>
                    <a:pt x="1392" y="-4"/>
                    <a:pt x="1318" y="3"/>
                    <a:pt x="1274" y="13"/>
                  </a:cubicBezTo>
                  <a:cubicBezTo>
                    <a:pt x="1268" y="13"/>
                    <a:pt x="1258" y="13"/>
                    <a:pt x="1252" y="13"/>
                  </a:cubicBezTo>
                  <a:cubicBezTo>
                    <a:pt x="1074" y="17"/>
                    <a:pt x="896" y="20"/>
                    <a:pt x="718" y="23"/>
                  </a:cubicBezTo>
                  <a:cubicBezTo>
                    <a:pt x="705" y="23"/>
                    <a:pt x="691" y="23"/>
                    <a:pt x="681" y="30"/>
                  </a:cubicBezTo>
                  <a:lnTo>
                    <a:pt x="681" y="30"/>
                  </a:lnTo>
                  <a:cubicBezTo>
                    <a:pt x="668" y="30"/>
                    <a:pt x="658" y="33"/>
                    <a:pt x="644" y="33"/>
                  </a:cubicBezTo>
                  <a:cubicBezTo>
                    <a:pt x="587" y="33"/>
                    <a:pt x="530" y="23"/>
                    <a:pt x="476" y="40"/>
                  </a:cubicBezTo>
                  <a:lnTo>
                    <a:pt x="476" y="40"/>
                  </a:lnTo>
                  <a:cubicBezTo>
                    <a:pt x="433" y="40"/>
                    <a:pt x="389" y="40"/>
                    <a:pt x="349" y="40"/>
                  </a:cubicBezTo>
                  <a:cubicBezTo>
                    <a:pt x="326" y="43"/>
                    <a:pt x="305" y="43"/>
                    <a:pt x="282" y="40"/>
                  </a:cubicBezTo>
                  <a:cubicBezTo>
                    <a:pt x="262" y="40"/>
                    <a:pt x="235" y="37"/>
                    <a:pt x="218" y="50"/>
                  </a:cubicBezTo>
                  <a:lnTo>
                    <a:pt x="218" y="50"/>
                  </a:lnTo>
                  <a:cubicBezTo>
                    <a:pt x="215" y="50"/>
                    <a:pt x="208" y="50"/>
                    <a:pt x="205" y="50"/>
                  </a:cubicBezTo>
                  <a:lnTo>
                    <a:pt x="205" y="50"/>
                  </a:lnTo>
                  <a:cubicBezTo>
                    <a:pt x="171" y="43"/>
                    <a:pt x="137" y="53"/>
                    <a:pt x="104" y="50"/>
                  </a:cubicBezTo>
                  <a:lnTo>
                    <a:pt x="104" y="50"/>
                  </a:lnTo>
                  <a:cubicBezTo>
                    <a:pt x="70" y="57"/>
                    <a:pt x="33" y="57"/>
                    <a:pt x="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4718160" y="3976920"/>
              <a:ext cx="6120" cy="2880"/>
            </a:xfrm>
            <a:custGeom>
              <a:rect b="b" l="l" r="r" t="t"/>
              <a:pathLst>
                <a:path extrusionOk="0" h="8" w="17">
                  <a:moveTo>
                    <a:pt x="17" y="7"/>
                  </a:moveTo>
                  <a:lnTo>
                    <a:pt x="17" y="7"/>
                  </a:lnTo>
                  <a:cubicBezTo>
                    <a:pt x="14" y="3"/>
                    <a:pt x="14" y="0"/>
                    <a:pt x="10" y="0"/>
                  </a:cubicBezTo>
                  <a:cubicBezTo>
                    <a:pt x="7" y="0"/>
                    <a:pt x="4" y="0"/>
                    <a:pt x="0" y="0"/>
                  </a:cubicBezTo>
                  <a:cubicBezTo>
                    <a:pt x="4" y="7"/>
                    <a:pt x="7" y="10"/>
                    <a:pt x="1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4610880" y="3998520"/>
              <a:ext cx="437400" cy="24120"/>
            </a:xfrm>
            <a:custGeom>
              <a:rect b="b" l="l" r="r" t="t"/>
              <a:pathLst>
                <a:path extrusionOk="0" h="67" w="1215">
                  <a:moveTo>
                    <a:pt x="1161" y="31"/>
                  </a:moveTo>
                  <a:lnTo>
                    <a:pt x="1161" y="31"/>
                  </a:lnTo>
                  <a:cubicBezTo>
                    <a:pt x="1178" y="20"/>
                    <a:pt x="1221" y="37"/>
                    <a:pt x="1214" y="14"/>
                  </a:cubicBezTo>
                  <a:cubicBezTo>
                    <a:pt x="1210" y="-6"/>
                    <a:pt x="1174" y="0"/>
                    <a:pt x="1148" y="4"/>
                  </a:cubicBezTo>
                  <a:cubicBezTo>
                    <a:pt x="1151" y="4"/>
                    <a:pt x="1151" y="4"/>
                    <a:pt x="1151" y="4"/>
                  </a:cubicBezTo>
                  <a:cubicBezTo>
                    <a:pt x="1117" y="10"/>
                    <a:pt x="1090" y="7"/>
                    <a:pt x="1060" y="4"/>
                  </a:cubicBezTo>
                  <a:cubicBezTo>
                    <a:pt x="1054" y="4"/>
                    <a:pt x="1050" y="4"/>
                    <a:pt x="1047" y="4"/>
                  </a:cubicBezTo>
                  <a:cubicBezTo>
                    <a:pt x="1040" y="0"/>
                    <a:pt x="1037" y="0"/>
                    <a:pt x="1033" y="4"/>
                  </a:cubicBezTo>
                  <a:cubicBezTo>
                    <a:pt x="1030" y="7"/>
                    <a:pt x="1027" y="7"/>
                    <a:pt x="1023" y="7"/>
                  </a:cubicBezTo>
                  <a:cubicBezTo>
                    <a:pt x="1020" y="7"/>
                    <a:pt x="1020" y="7"/>
                    <a:pt x="1020" y="4"/>
                  </a:cubicBezTo>
                  <a:cubicBezTo>
                    <a:pt x="1017" y="4"/>
                    <a:pt x="1013" y="4"/>
                    <a:pt x="1010" y="4"/>
                  </a:cubicBezTo>
                  <a:lnTo>
                    <a:pt x="1007" y="4"/>
                  </a:lnTo>
                  <a:lnTo>
                    <a:pt x="1007" y="4"/>
                  </a:lnTo>
                  <a:cubicBezTo>
                    <a:pt x="997" y="14"/>
                    <a:pt x="990" y="27"/>
                    <a:pt x="966" y="14"/>
                  </a:cubicBezTo>
                  <a:lnTo>
                    <a:pt x="966" y="14"/>
                  </a:lnTo>
                  <a:lnTo>
                    <a:pt x="966" y="14"/>
                  </a:lnTo>
                  <a:cubicBezTo>
                    <a:pt x="963" y="4"/>
                    <a:pt x="953" y="4"/>
                    <a:pt x="943" y="7"/>
                  </a:cubicBezTo>
                  <a:cubicBezTo>
                    <a:pt x="926" y="7"/>
                    <a:pt x="906" y="0"/>
                    <a:pt x="893" y="14"/>
                  </a:cubicBezTo>
                  <a:lnTo>
                    <a:pt x="893" y="14"/>
                  </a:lnTo>
                  <a:lnTo>
                    <a:pt x="893" y="14"/>
                  </a:lnTo>
                  <a:cubicBezTo>
                    <a:pt x="883" y="14"/>
                    <a:pt x="876" y="14"/>
                    <a:pt x="866" y="14"/>
                  </a:cubicBezTo>
                  <a:lnTo>
                    <a:pt x="866" y="14"/>
                  </a:lnTo>
                  <a:cubicBezTo>
                    <a:pt x="822" y="10"/>
                    <a:pt x="778" y="0"/>
                    <a:pt x="735" y="14"/>
                  </a:cubicBezTo>
                  <a:lnTo>
                    <a:pt x="735" y="14"/>
                  </a:lnTo>
                  <a:lnTo>
                    <a:pt x="735" y="14"/>
                  </a:lnTo>
                  <a:cubicBezTo>
                    <a:pt x="725" y="10"/>
                    <a:pt x="711" y="4"/>
                    <a:pt x="698" y="14"/>
                  </a:cubicBezTo>
                  <a:cubicBezTo>
                    <a:pt x="691" y="14"/>
                    <a:pt x="688" y="14"/>
                    <a:pt x="684" y="14"/>
                  </a:cubicBezTo>
                  <a:lnTo>
                    <a:pt x="684" y="14"/>
                  </a:lnTo>
                  <a:lnTo>
                    <a:pt x="684" y="14"/>
                  </a:lnTo>
                  <a:cubicBezTo>
                    <a:pt x="658" y="4"/>
                    <a:pt x="634" y="4"/>
                    <a:pt x="607" y="14"/>
                  </a:cubicBezTo>
                  <a:lnTo>
                    <a:pt x="607" y="14"/>
                  </a:lnTo>
                  <a:cubicBezTo>
                    <a:pt x="577" y="14"/>
                    <a:pt x="547" y="14"/>
                    <a:pt x="516" y="14"/>
                  </a:cubicBezTo>
                  <a:lnTo>
                    <a:pt x="516" y="14"/>
                  </a:lnTo>
                  <a:lnTo>
                    <a:pt x="516" y="14"/>
                  </a:lnTo>
                  <a:cubicBezTo>
                    <a:pt x="500" y="10"/>
                    <a:pt x="486" y="10"/>
                    <a:pt x="476" y="20"/>
                  </a:cubicBezTo>
                  <a:lnTo>
                    <a:pt x="476" y="20"/>
                  </a:lnTo>
                  <a:cubicBezTo>
                    <a:pt x="446" y="14"/>
                    <a:pt x="419" y="14"/>
                    <a:pt x="389" y="14"/>
                  </a:cubicBezTo>
                  <a:cubicBezTo>
                    <a:pt x="359" y="31"/>
                    <a:pt x="322" y="14"/>
                    <a:pt x="295" y="31"/>
                  </a:cubicBezTo>
                  <a:lnTo>
                    <a:pt x="295" y="31"/>
                  </a:lnTo>
                  <a:cubicBezTo>
                    <a:pt x="292" y="31"/>
                    <a:pt x="288" y="31"/>
                    <a:pt x="285" y="31"/>
                  </a:cubicBezTo>
                  <a:lnTo>
                    <a:pt x="285" y="31"/>
                  </a:lnTo>
                  <a:cubicBezTo>
                    <a:pt x="282" y="24"/>
                    <a:pt x="275" y="27"/>
                    <a:pt x="272" y="31"/>
                  </a:cubicBezTo>
                  <a:cubicBezTo>
                    <a:pt x="262" y="31"/>
                    <a:pt x="255" y="31"/>
                    <a:pt x="248" y="31"/>
                  </a:cubicBezTo>
                  <a:lnTo>
                    <a:pt x="248" y="31"/>
                  </a:lnTo>
                  <a:cubicBezTo>
                    <a:pt x="238" y="24"/>
                    <a:pt x="228" y="24"/>
                    <a:pt x="218" y="31"/>
                  </a:cubicBezTo>
                  <a:lnTo>
                    <a:pt x="218" y="31"/>
                  </a:lnTo>
                  <a:lnTo>
                    <a:pt x="218" y="31"/>
                  </a:lnTo>
                  <a:cubicBezTo>
                    <a:pt x="184" y="31"/>
                    <a:pt x="151" y="34"/>
                    <a:pt x="117" y="34"/>
                  </a:cubicBezTo>
                  <a:cubicBezTo>
                    <a:pt x="100" y="31"/>
                    <a:pt x="87" y="34"/>
                    <a:pt x="77" y="41"/>
                  </a:cubicBezTo>
                  <a:lnTo>
                    <a:pt x="77" y="41"/>
                  </a:lnTo>
                  <a:cubicBezTo>
                    <a:pt x="53" y="44"/>
                    <a:pt x="23" y="41"/>
                    <a:pt x="0" y="51"/>
                  </a:cubicBezTo>
                  <a:cubicBezTo>
                    <a:pt x="6" y="57"/>
                    <a:pt x="16" y="61"/>
                    <a:pt x="26" y="61"/>
                  </a:cubicBezTo>
                  <a:cubicBezTo>
                    <a:pt x="47" y="61"/>
                    <a:pt x="63" y="57"/>
                    <a:pt x="80" y="57"/>
                  </a:cubicBezTo>
                  <a:cubicBezTo>
                    <a:pt x="83" y="61"/>
                    <a:pt x="90" y="64"/>
                    <a:pt x="100" y="67"/>
                  </a:cubicBezTo>
                  <a:cubicBezTo>
                    <a:pt x="174" y="64"/>
                    <a:pt x="248" y="71"/>
                    <a:pt x="319" y="54"/>
                  </a:cubicBezTo>
                  <a:cubicBezTo>
                    <a:pt x="325" y="47"/>
                    <a:pt x="325" y="44"/>
                    <a:pt x="325" y="41"/>
                  </a:cubicBezTo>
                  <a:cubicBezTo>
                    <a:pt x="325" y="44"/>
                    <a:pt x="325" y="44"/>
                    <a:pt x="325" y="44"/>
                  </a:cubicBezTo>
                  <a:cubicBezTo>
                    <a:pt x="329" y="44"/>
                    <a:pt x="329" y="44"/>
                    <a:pt x="332" y="44"/>
                  </a:cubicBezTo>
                  <a:cubicBezTo>
                    <a:pt x="335" y="44"/>
                    <a:pt x="339" y="47"/>
                    <a:pt x="342" y="47"/>
                  </a:cubicBezTo>
                  <a:cubicBezTo>
                    <a:pt x="396" y="54"/>
                    <a:pt x="446" y="57"/>
                    <a:pt x="497" y="47"/>
                  </a:cubicBezTo>
                  <a:cubicBezTo>
                    <a:pt x="503" y="44"/>
                    <a:pt x="507" y="41"/>
                    <a:pt x="507" y="34"/>
                  </a:cubicBezTo>
                  <a:lnTo>
                    <a:pt x="507" y="34"/>
                  </a:lnTo>
                  <a:cubicBezTo>
                    <a:pt x="530" y="34"/>
                    <a:pt x="557" y="37"/>
                    <a:pt x="580" y="31"/>
                  </a:cubicBezTo>
                  <a:cubicBezTo>
                    <a:pt x="594" y="31"/>
                    <a:pt x="607" y="31"/>
                    <a:pt x="621" y="31"/>
                  </a:cubicBezTo>
                  <a:cubicBezTo>
                    <a:pt x="705" y="31"/>
                    <a:pt x="792" y="31"/>
                    <a:pt x="879" y="31"/>
                  </a:cubicBezTo>
                  <a:cubicBezTo>
                    <a:pt x="973" y="34"/>
                    <a:pt x="1067" y="24"/>
                    <a:pt x="1161" y="31"/>
                  </a:cubicBezTo>
                  <a:moveTo>
                    <a:pt x="503" y="31"/>
                  </a:moveTo>
                  <a:lnTo>
                    <a:pt x="503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4978080" y="39999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4932360" y="3985920"/>
              <a:ext cx="8280" cy="4320"/>
            </a:xfrm>
            <a:custGeom>
              <a:rect b="b" l="l" r="r" t="t"/>
              <a:pathLst>
                <a:path extrusionOk="0" h="12" w="23">
                  <a:moveTo>
                    <a:pt x="23" y="5"/>
                  </a:moveTo>
                  <a:lnTo>
                    <a:pt x="23" y="5"/>
                  </a:lnTo>
                  <a:cubicBezTo>
                    <a:pt x="16" y="-2"/>
                    <a:pt x="6" y="-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12"/>
                  </a:lnTo>
                  <a:cubicBezTo>
                    <a:pt x="6" y="12"/>
                    <a:pt x="16" y="12"/>
                    <a:pt x="23" y="12"/>
                  </a:cubicBezTo>
                  <a:cubicBezTo>
                    <a:pt x="23" y="8"/>
                    <a:pt x="23" y="5"/>
                    <a:pt x="2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4628880" y="4710240"/>
              <a:ext cx="169200" cy="23040"/>
            </a:xfrm>
            <a:custGeom>
              <a:rect b="b" l="l" r="r" t="t"/>
              <a:pathLst>
                <a:path extrusionOk="0" h="64" w="470">
                  <a:moveTo>
                    <a:pt x="171" y="24"/>
                  </a:moveTo>
                  <a:lnTo>
                    <a:pt x="171" y="24"/>
                  </a:lnTo>
                  <a:cubicBezTo>
                    <a:pt x="165" y="31"/>
                    <a:pt x="154" y="31"/>
                    <a:pt x="144" y="34"/>
                  </a:cubicBezTo>
                  <a:cubicBezTo>
                    <a:pt x="114" y="51"/>
                    <a:pt x="77" y="47"/>
                    <a:pt x="44" y="41"/>
                  </a:cubicBezTo>
                  <a:cubicBezTo>
                    <a:pt x="37" y="44"/>
                    <a:pt x="33" y="47"/>
                    <a:pt x="27" y="51"/>
                  </a:cubicBezTo>
                  <a:cubicBezTo>
                    <a:pt x="20" y="54"/>
                    <a:pt x="10" y="61"/>
                    <a:pt x="0" y="64"/>
                  </a:cubicBezTo>
                  <a:cubicBezTo>
                    <a:pt x="80" y="61"/>
                    <a:pt x="161" y="61"/>
                    <a:pt x="238" y="44"/>
                  </a:cubicBezTo>
                  <a:lnTo>
                    <a:pt x="238" y="44"/>
                  </a:lnTo>
                  <a:lnTo>
                    <a:pt x="238" y="44"/>
                  </a:lnTo>
                  <a:cubicBezTo>
                    <a:pt x="258" y="41"/>
                    <a:pt x="282" y="41"/>
                    <a:pt x="299" y="34"/>
                  </a:cubicBezTo>
                  <a:lnTo>
                    <a:pt x="299" y="34"/>
                  </a:lnTo>
                  <a:cubicBezTo>
                    <a:pt x="352" y="37"/>
                    <a:pt x="406" y="27"/>
                    <a:pt x="457" y="24"/>
                  </a:cubicBezTo>
                  <a:cubicBezTo>
                    <a:pt x="460" y="24"/>
                    <a:pt x="463" y="24"/>
                    <a:pt x="466" y="24"/>
                  </a:cubicBezTo>
                  <a:cubicBezTo>
                    <a:pt x="466" y="17"/>
                    <a:pt x="470" y="7"/>
                    <a:pt x="470" y="0"/>
                  </a:cubicBezTo>
                  <a:cubicBezTo>
                    <a:pt x="443" y="4"/>
                    <a:pt x="416" y="7"/>
                    <a:pt x="389" y="4"/>
                  </a:cubicBezTo>
                  <a:cubicBezTo>
                    <a:pt x="352" y="21"/>
                    <a:pt x="312" y="14"/>
                    <a:pt x="272" y="14"/>
                  </a:cubicBezTo>
                  <a:cubicBezTo>
                    <a:pt x="272" y="17"/>
                    <a:pt x="272" y="21"/>
                    <a:pt x="272" y="21"/>
                  </a:cubicBezTo>
                  <a:lnTo>
                    <a:pt x="272" y="21"/>
                  </a:lnTo>
                  <a:cubicBezTo>
                    <a:pt x="258" y="24"/>
                    <a:pt x="245" y="24"/>
                    <a:pt x="235" y="24"/>
                  </a:cubicBezTo>
                  <a:cubicBezTo>
                    <a:pt x="215" y="21"/>
                    <a:pt x="191" y="31"/>
                    <a:pt x="17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5340240" y="3923640"/>
              <a:ext cx="455040" cy="14040"/>
            </a:xfrm>
            <a:custGeom>
              <a:rect b="b" l="l" r="r" t="t"/>
              <a:pathLst>
                <a:path extrusionOk="0" h="39" w="1264">
                  <a:moveTo>
                    <a:pt x="259" y="17"/>
                  </a:moveTo>
                  <a:lnTo>
                    <a:pt x="259" y="17"/>
                  </a:lnTo>
                  <a:cubicBezTo>
                    <a:pt x="255" y="17"/>
                    <a:pt x="255" y="20"/>
                    <a:pt x="252" y="20"/>
                  </a:cubicBezTo>
                  <a:cubicBezTo>
                    <a:pt x="252" y="20"/>
                    <a:pt x="248" y="20"/>
                    <a:pt x="245" y="20"/>
                  </a:cubicBezTo>
                  <a:cubicBezTo>
                    <a:pt x="245" y="17"/>
                    <a:pt x="242" y="17"/>
                    <a:pt x="238" y="14"/>
                  </a:cubicBezTo>
                  <a:cubicBezTo>
                    <a:pt x="231" y="14"/>
                    <a:pt x="221" y="14"/>
                    <a:pt x="211" y="14"/>
                  </a:cubicBezTo>
                  <a:cubicBezTo>
                    <a:pt x="205" y="17"/>
                    <a:pt x="198" y="20"/>
                    <a:pt x="188" y="17"/>
                  </a:cubicBezTo>
                  <a:cubicBezTo>
                    <a:pt x="185" y="17"/>
                    <a:pt x="181" y="17"/>
                    <a:pt x="178" y="17"/>
                  </a:cubicBezTo>
                  <a:cubicBezTo>
                    <a:pt x="174" y="17"/>
                    <a:pt x="171" y="14"/>
                    <a:pt x="168" y="17"/>
                  </a:cubicBezTo>
                  <a:cubicBezTo>
                    <a:pt x="124" y="20"/>
                    <a:pt x="81" y="14"/>
                    <a:pt x="40" y="27"/>
                  </a:cubicBezTo>
                  <a:cubicBezTo>
                    <a:pt x="37" y="27"/>
                    <a:pt x="37" y="31"/>
                    <a:pt x="34" y="31"/>
                  </a:cubicBezTo>
                  <a:cubicBezTo>
                    <a:pt x="20" y="27"/>
                    <a:pt x="7" y="27"/>
                    <a:pt x="0" y="37"/>
                  </a:cubicBezTo>
                  <a:cubicBezTo>
                    <a:pt x="13" y="37"/>
                    <a:pt x="27" y="37"/>
                    <a:pt x="37" y="37"/>
                  </a:cubicBezTo>
                  <a:lnTo>
                    <a:pt x="37" y="37"/>
                  </a:lnTo>
                  <a:cubicBezTo>
                    <a:pt x="47" y="37"/>
                    <a:pt x="54" y="37"/>
                    <a:pt x="64" y="37"/>
                  </a:cubicBezTo>
                  <a:cubicBezTo>
                    <a:pt x="67" y="37"/>
                    <a:pt x="74" y="37"/>
                    <a:pt x="77" y="37"/>
                  </a:cubicBezTo>
                  <a:cubicBezTo>
                    <a:pt x="81" y="37"/>
                    <a:pt x="84" y="37"/>
                    <a:pt x="91" y="37"/>
                  </a:cubicBezTo>
                  <a:cubicBezTo>
                    <a:pt x="94" y="41"/>
                    <a:pt x="97" y="37"/>
                    <a:pt x="101" y="37"/>
                  </a:cubicBezTo>
                  <a:cubicBezTo>
                    <a:pt x="128" y="37"/>
                    <a:pt x="154" y="41"/>
                    <a:pt x="181" y="27"/>
                  </a:cubicBezTo>
                  <a:cubicBezTo>
                    <a:pt x="201" y="41"/>
                    <a:pt x="228" y="37"/>
                    <a:pt x="255" y="34"/>
                  </a:cubicBezTo>
                  <a:cubicBezTo>
                    <a:pt x="349" y="27"/>
                    <a:pt x="446" y="27"/>
                    <a:pt x="540" y="31"/>
                  </a:cubicBezTo>
                  <a:cubicBezTo>
                    <a:pt x="557" y="34"/>
                    <a:pt x="577" y="34"/>
                    <a:pt x="594" y="31"/>
                  </a:cubicBezTo>
                  <a:cubicBezTo>
                    <a:pt x="597" y="31"/>
                    <a:pt x="601" y="27"/>
                    <a:pt x="604" y="27"/>
                  </a:cubicBezTo>
                  <a:cubicBezTo>
                    <a:pt x="621" y="27"/>
                    <a:pt x="634" y="27"/>
                    <a:pt x="648" y="20"/>
                  </a:cubicBezTo>
                  <a:lnTo>
                    <a:pt x="648" y="20"/>
                  </a:lnTo>
                  <a:cubicBezTo>
                    <a:pt x="678" y="27"/>
                    <a:pt x="712" y="24"/>
                    <a:pt x="745" y="24"/>
                  </a:cubicBezTo>
                  <a:cubicBezTo>
                    <a:pt x="806" y="24"/>
                    <a:pt x="869" y="20"/>
                    <a:pt x="930" y="27"/>
                  </a:cubicBezTo>
                  <a:cubicBezTo>
                    <a:pt x="953" y="31"/>
                    <a:pt x="977" y="27"/>
                    <a:pt x="1000" y="20"/>
                  </a:cubicBezTo>
                  <a:lnTo>
                    <a:pt x="1000" y="20"/>
                  </a:lnTo>
                  <a:lnTo>
                    <a:pt x="1000" y="20"/>
                  </a:lnTo>
                  <a:cubicBezTo>
                    <a:pt x="1067" y="31"/>
                    <a:pt x="1135" y="31"/>
                    <a:pt x="1202" y="20"/>
                  </a:cubicBezTo>
                  <a:lnTo>
                    <a:pt x="1202" y="20"/>
                  </a:lnTo>
                  <a:cubicBezTo>
                    <a:pt x="1215" y="24"/>
                    <a:pt x="1232" y="24"/>
                    <a:pt x="1249" y="27"/>
                  </a:cubicBezTo>
                  <a:cubicBezTo>
                    <a:pt x="1255" y="20"/>
                    <a:pt x="1269" y="14"/>
                    <a:pt x="1262" y="3"/>
                  </a:cubicBezTo>
                  <a:cubicBezTo>
                    <a:pt x="1259" y="3"/>
                    <a:pt x="1259" y="3"/>
                    <a:pt x="1255" y="3"/>
                  </a:cubicBezTo>
                  <a:cubicBezTo>
                    <a:pt x="1238" y="10"/>
                    <a:pt x="1218" y="3"/>
                    <a:pt x="1198" y="7"/>
                  </a:cubicBezTo>
                  <a:cubicBezTo>
                    <a:pt x="1198" y="10"/>
                    <a:pt x="1198" y="10"/>
                    <a:pt x="1198" y="10"/>
                  </a:cubicBezTo>
                  <a:lnTo>
                    <a:pt x="1198" y="10"/>
                  </a:lnTo>
                  <a:lnTo>
                    <a:pt x="1198" y="10"/>
                  </a:lnTo>
                  <a:cubicBezTo>
                    <a:pt x="1192" y="10"/>
                    <a:pt x="1181" y="10"/>
                    <a:pt x="1171" y="7"/>
                  </a:cubicBezTo>
                  <a:lnTo>
                    <a:pt x="1168" y="10"/>
                  </a:lnTo>
                  <a:lnTo>
                    <a:pt x="1168" y="14"/>
                  </a:lnTo>
                  <a:lnTo>
                    <a:pt x="1168" y="14"/>
                  </a:lnTo>
                  <a:cubicBezTo>
                    <a:pt x="1165" y="10"/>
                    <a:pt x="1165" y="10"/>
                    <a:pt x="1165" y="10"/>
                  </a:cubicBezTo>
                  <a:lnTo>
                    <a:pt x="1161" y="7"/>
                  </a:lnTo>
                  <a:cubicBezTo>
                    <a:pt x="1155" y="7"/>
                    <a:pt x="1151" y="7"/>
                    <a:pt x="1145" y="7"/>
                  </a:cubicBezTo>
                  <a:cubicBezTo>
                    <a:pt x="1141" y="7"/>
                    <a:pt x="1141" y="7"/>
                    <a:pt x="1138" y="7"/>
                  </a:cubicBezTo>
                  <a:cubicBezTo>
                    <a:pt x="1128" y="10"/>
                    <a:pt x="1121" y="7"/>
                    <a:pt x="1111" y="7"/>
                  </a:cubicBezTo>
                  <a:cubicBezTo>
                    <a:pt x="1101" y="7"/>
                    <a:pt x="1091" y="3"/>
                    <a:pt x="1084" y="10"/>
                  </a:cubicBezTo>
                  <a:lnTo>
                    <a:pt x="1081" y="10"/>
                  </a:lnTo>
                  <a:cubicBezTo>
                    <a:pt x="1071" y="0"/>
                    <a:pt x="1051" y="10"/>
                    <a:pt x="1041" y="3"/>
                  </a:cubicBezTo>
                  <a:cubicBezTo>
                    <a:pt x="1037" y="3"/>
                    <a:pt x="1037" y="3"/>
                    <a:pt x="1037" y="3"/>
                  </a:cubicBezTo>
                  <a:cubicBezTo>
                    <a:pt x="987" y="7"/>
                    <a:pt x="936" y="7"/>
                    <a:pt x="886" y="0"/>
                  </a:cubicBezTo>
                  <a:cubicBezTo>
                    <a:pt x="879" y="0"/>
                    <a:pt x="873" y="0"/>
                    <a:pt x="866" y="0"/>
                  </a:cubicBezTo>
                  <a:cubicBezTo>
                    <a:pt x="853" y="7"/>
                    <a:pt x="836" y="7"/>
                    <a:pt x="822" y="0"/>
                  </a:cubicBezTo>
                  <a:cubicBezTo>
                    <a:pt x="772" y="0"/>
                    <a:pt x="725" y="3"/>
                    <a:pt x="675" y="3"/>
                  </a:cubicBezTo>
                  <a:cubicBezTo>
                    <a:pt x="658" y="7"/>
                    <a:pt x="645" y="7"/>
                    <a:pt x="628" y="3"/>
                  </a:cubicBezTo>
                  <a:cubicBezTo>
                    <a:pt x="624" y="3"/>
                    <a:pt x="624" y="3"/>
                    <a:pt x="624" y="3"/>
                  </a:cubicBezTo>
                  <a:cubicBezTo>
                    <a:pt x="617" y="3"/>
                    <a:pt x="617" y="3"/>
                    <a:pt x="617" y="7"/>
                  </a:cubicBezTo>
                  <a:cubicBezTo>
                    <a:pt x="604" y="3"/>
                    <a:pt x="591" y="7"/>
                    <a:pt x="577" y="0"/>
                  </a:cubicBezTo>
                  <a:cubicBezTo>
                    <a:pt x="544" y="14"/>
                    <a:pt x="507" y="7"/>
                    <a:pt x="470" y="10"/>
                  </a:cubicBezTo>
                  <a:cubicBezTo>
                    <a:pt x="406" y="10"/>
                    <a:pt x="346" y="10"/>
                    <a:pt x="282" y="10"/>
                  </a:cubicBezTo>
                  <a:cubicBezTo>
                    <a:pt x="285" y="10"/>
                    <a:pt x="285" y="10"/>
                    <a:pt x="285" y="10"/>
                  </a:cubicBezTo>
                  <a:cubicBezTo>
                    <a:pt x="275" y="17"/>
                    <a:pt x="265" y="14"/>
                    <a:pt x="259" y="17"/>
                  </a:cubicBezTo>
                  <a:moveTo>
                    <a:pt x="1168" y="14"/>
                  </a:moveTo>
                  <a:lnTo>
                    <a:pt x="1168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5340240" y="3987360"/>
              <a:ext cx="336960" cy="19080"/>
            </a:xfrm>
            <a:custGeom>
              <a:rect b="b" l="l" r="r" t="t"/>
              <a:pathLst>
                <a:path extrusionOk="0" h="53" w="936">
                  <a:moveTo>
                    <a:pt x="936" y="18"/>
                  </a:moveTo>
                  <a:lnTo>
                    <a:pt x="936" y="18"/>
                  </a:lnTo>
                  <a:cubicBezTo>
                    <a:pt x="926" y="1"/>
                    <a:pt x="913" y="-2"/>
                    <a:pt x="896" y="1"/>
                  </a:cubicBezTo>
                  <a:cubicBezTo>
                    <a:pt x="799" y="11"/>
                    <a:pt x="702" y="8"/>
                    <a:pt x="604" y="15"/>
                  </a:cubicBezTo>
                  <a:cubicBezTo>
                    <a:pt x="601" y="15"/>
                    <a:pt x="597" y="15"/>
                    <a:pt x="594" y="18"/>
                  </a:cubicBezTo>
                  <a:cubicBezTo>
                    <a:pt x="584" y="18"/>
                    <a:pt x="577" y="18"/>
                    <a:pt x="567" y="18"/>
                  </a:cubicBezTo>
                  <a:lnTo>
                    <a:pt x="567" y="18"/>
                  </a:lnTo>
                  <a:cubicBezTo>
                    <a:pt x="564" y="15"/>
                    <a:pt x="560" y="15"/>
                    <a:pt x="554" y="18"/>
                  </a:cubicBezTo>
                  <a:cubicBezTo>
                    <a:pt x="547" y="18"/>
                    <a:pt x="537" y="18"/>
                    <a:pt x="527" y="18"/>
                  </a:cubicBezTo>
                  <a:cubicBezTo>
                    <a:pt x="450" y="18"/>
                    <a:pt x="373" y="18"/>
                    <a:pt x="292" y="18"/>
                  </a:cubicBezTo>
                  <a:cubicBezTo>
                    <a:pt x="278" y="18"/>
                    <a:pt x="265" y="18"/>
                    <a:pt x="259" y="25"/>
                  </a:cubicBez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cubicBezTo>
                    <a:pt x="252" y="25"/>
                    <a:pt x="248" y="28"/>
                    <a:pt x="245" y="28"/>
                  </a:cubicBezTo>
                  <a:lnTo>
                    <a:pt x="245" y="28"/>
                  </a:lnTo>
                  <a:cubicBezTo>
                    <a:pt x="235" y="28"/>
                    <a:pt x="228" y="28"/>
                    <a:pt x="218" y="28"/>
                  </a:cubicBezTo>
                  <a:cubicBezTo>
                    <a:pt x="198" y="25"/>
                    <a:pt x="178" y="25"/>
                    <a:pt x="154" y="28"/>
                  </a:cubicBezTo>
                  <a:cubicBezTo>
                    <a:pt x="128" y="28"/>
                    <a:pt x="101" y="28"/>
                    <a:pt x="70" y="25"/>
                  </a:cubicBezTo>
                  <a:cubicBezTo>
                    <a:pt x="47" y="25"/>
                    <a:pt x="20" y="28"/>
                    <a:pt x="0" y="45"/>
                  </a:cubicBezTo>
                  <a:cubicBezTo>
                    <a:pt x="27" y="62"/>
                    <a:pt x="54" y="45"/>
                    <a:pt x="81" y="45"/>
                  </a:cubicBezTo>
                  <a:cubicBezTo>
                    <a:pt x="104" y="48"/>
                    <a:pt x="131" y="45"/>
                    <a:pt x="154" y="45"/>
                  </a:cubicBezTo>
                  <a:lnTo>
                    <a:pt x="154" y="45"/>
                  </a:lnTo>
                  <a:lnTo>
                    <a:pt x="154" y="45"/>
                  </a:lnTo>
                  <a:cubicBezTo>
                    <a:pt x="178" y="48"/>
                    <a:pt x="198" y="41"/>
                    <a:pt x="218" y="38"/>
                  </a:cubicBezTo>
                  <a:cubicBezTo>
                    <a:pt x="218" y="35"/>
                    <a:pt x="218" y="35"/>
                    <a:pt x="221" y="31"/>
                  </a:cubicBezTo>
                  <a:lnTo>
                    <a:pt x="221" y="31"/>
                  </a:lnTo>
                  <a:lnTo>
                    <a:pt x="221" y="31"/>
                  </a:lnTo>
                  <a:cubicBezTo>
                    <a:pt x="221" y="35"/>
                    <a:pt x="218" y="35"/>
                    <a:pt x="218" y="38"/>
                  </a:cubicBezTo>
                  <a:cubicBezTo>
                    <a:pt x="238" y="48"/>
                    <a:pt x="265" y="45"/>
                    <a:pt x="285" y="45"/>
                  </a:cubicBezTo>
                  <a:cubicBezTo>
                    <a:pt x="399" y="38"/>
                    <a:pt x="510" y="35"/>
                    <a:pt x="624" y="35"/>
                  </a:cubicBezTo>
                  <a:cubicBezTo>
                    <a:pt x="631" y="35"/>
                    <a:pt x="641" y="31"/>
                    <a:pt x="648" y="28"/>
                  </a:cubicBezTo>
                  <a:lnTo>
                    <a:pt x="648" y="28"/>
                  </a:lnTo>
                  <a:cubicBezTo>
                    <a:pt x="742" y="28"/>
                    <a:pt x="839" y="28"/>
                    <a:pt x="936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5255280" y="3952800"/>
              <a:ext cx="530640" cy="32040"/>
            </a:xfrm>
            <a:custGeom>
              <a:rect b="b" l="l" r="r" t="t"/>
              <a:pathLst>
                <a:path extrusionOk="0" h="89" w="1474">
                  <a:moveTo>
                    <a:pt x="4" y="84"/>
                  </a:moveTo>
                  <a:lnTo>
                    <a:pt x="4" y="84"/>
                  </a:lnTo>
                  <a:cubicBezTo>
                    <a:pt x="65" y="94"/>
                    <a:pt x="122" y="87"/>
                    <a:pt x="182" y="77"/>
                  </a:cubicBezTo>
                  <a:lnTo>
                    <a:pt x="182" y="77"/>
                  </a:lnTo>
                  <a:cubicBezTo>
                    <a:pt x="213" y="90"/>
                    <a:pt x="243" y="77"/>
                    <a:pt x="276" y="74"/>
                  </a:cubicBezTo>
                  <a:cubicBezTo>
                    <a:pt x="293" y="87"/>
                    <a:pt x="306" y="77"/>
                    <a:pt x="323" y="74"/>
                  </a:cubicBezTo>
                  <a:cubicBezTo>
                    <a:pt x="404" y="80"/>
                    <a:pt x="481" y="77"/>
                    <a:pt x="558" y="74"/>
                  </a:cubicBezTo>
                  <a:lnTo>
                    <a:pt x="558" y="74"/>
                  </a:lnTo>
                  <a:cubicBezTo>
                    <a:pt x="562" y="77"/>
                    <a:pt x="565" y="77"/>
                    <a:pt x="572" y="74"/>
                  </a:cubicBezTo>
                  <a:cubicBezTo>
                    <a:pt x="625" y="77"/>
                    <a:pt x="682" y="80"/>
                    <a:pt x="736" y="70"/>
                  </a:cubicBezTo>
                  <a:cubicBezTo>
                    <a:pt x="749" y="80"/>
                    <a:pt x="763" y="74"/>
                    <a:pt x="773" y="70"/>
                  </a:cubicBezTo>
                  <a:lnTo>
                    <a:pt x="773" y="70"/>
                  </a:lnTo>
                  <a:lnTo>
                    <a:pt x="773" y="70"/>
                  </a:lnTo>
                  <a:cubicBezTo>
                    <a:pt x="807" y="84"/>
                    <a:pt x="843" y="74"/>
                    <a:pt x="877" y="74"/>
                  </a:cubicBezTo>
                  <a:cubicBezTo>
                    <a:pt x="881" y="74"/>
                    <a:pt x="881" y="70"/>
                    <a:pt x="881" y="67"/>
                  </a:cubicBezTo>
                  <a:cubicBezTo>
                    <a:pt x="884" y="67"/>
                    <a:pt x="891" y="67"/>
                    <a:pt x="894" y="64"/>
                  </a:cubicBezTo>
                  <a:lnTo>
                    <a:pt x="894" y="64"/>
                  </a:lnTo>
                  <a:cubicBezTo>
                    <a:pt x="904" y="67"/>
                    <a:pt x="917" y="70"/>
                    <a:pt x="928" y="64"/>
                  </a:cubicBezTo>
                  <a:cubicBezTo>
                    <a:pt x="934" y="57"/>
                    <a:pt x="924" y="54"/>
                    <a:pt x="917" y="50"/>
                  </a:cubicBezTo>
                  <a:lnTo>
                    <a:pt x="917" y="50"/>
                  </a:lnTo>
                  <a:lnTo>
                    <a:pt x="917" y="50"/>
                  </a:lnTo>
                  <a:cubicBezTo>
                    <a:pt x="928" y="37"/>
                    <a:pt x="944" y="37"/>
                    <a:pt x="958" y="37"/>
                  </a:cubicBezTo>
                  <a:lnTo>
                    <a:pt x="958" y="37"/>
                  </a:lnTo>
                  <a:lnTo>
                    <a:pt x="958" y="37"/>
                  </a:lnTo>
                  <a:cubicBezTo>
                    <a:pt x="978" y="40"/>
                    <a:pt x="995" y="40"/>
                    <a:pt x="1011" y="37"/>
                  </a:cubicBezTo>
                  <a:lnTo>
                    <a:pt x="1011" y="37"/>
                  </a:lnTo>
                  <a:cubicBezTo>
                    <a:pt x="1008" y="40"/>
                    <a:pt x="1008" y="40"/>
                    <a:pt x="1008" y="40"/>
                  </a:cubicBezTo>
                  <a:cubicBezTo>
                    <a:pt x="1159" y="27"/>
                    <a:pt x="1310" y="37"/>
                    <a:pt x="1461" y="23"/>
                  </a:cubicBezTo>
                  <a:cubicBezTo>
                    <a:pt x="1464" y="23"/>
                    <a:pt x="1468" y="17"/>
                    <a:pt x="1474" y="10"/>
                  </a:cubicBezTo>
                  <a:cubicBezTo>
                    <a:pt x="1438" y="10"/>
                    <a:pt x="1404" y="10"/>
                    <a:pt x="1371" y="10"/>
                  </a:cubicBezTo>
                  <a:cubicBezTo>
                    <a:pt x="1367" y="7"/>
                    <a:pt x="1364" y="7"/>
                    <a:pt x="1357" y="10"/>
                  </a:cubicBezTo>
                  <a:cubicBezTo>
                    <a:pt x="1354" y="10"/>
                    <a:pt x="1350" y="10"/>
                    <a:pt x="1344" y="10"/>
                  </a:cubicBezTo>
                  <a:cubicBezTo>
                    <a:pt x="1337" y="7"/>
                    <a:pt x="1327" y="7"/>
                    <a:pt x="1320" y="10"/>
                  </a:cubicBezTo>
                  <a:cubicBezTo>
                    <a:pt x="1313" y="10"/>
                    <a:pt x="1310" y="13"/>
                    <a:pt x="1307" y="13"/>
                  </a:cubicBezTo>
                  <a:cubicBezTo>
                    <a:pt x="1270" y="-7"/>
                    <a:pt x="1226" y="0"/>
                    <a:pt x="1186" y="3"/>
                  </a:cubicBezTo>
                  <a:cubicBezTo>
                    <a:pt x="1172" y="3"/>
                    <a:pt x="1162" y="3"/>
                    <a:pt x="1149" y="3"/>
                  </a:cubicBezTo>
                  <a:cubicBezTo>
                    <a:pt x="1142" y="3"/>
                    <a:pt x="1135" y="3"/>
                    <a:pt x="1132" y="3"/>
                  </a:cubicBezTo>
                  <a:cubicBezTo>
                    <a:pt x="1109" y="0"/>
                    <a:pt x="1089" y="7"/>
                    <a:pt x="1068" y="13"/>
                  </a:cubicBezTo>
                  <a:cubicBezTo>
                    <a:pt x="1062" y="17"/>
                    <a:pt x="1055" y="17"/>
                    <a:pt x="1045" y="20"/>
                  </a:cubicBezTo>
                  <a:cubicBezTo>
                    <a:pt x="1028" y="20"/>
                    <a:pt x="1011" y="20"/>
                    <a:pt x="995" y="23"/>
                  </a:cubicBezTo>
                  <a:cubicBezTo>
                    <a:pt x="971" y="23"/>
                    <a:pt x="948" y="23"/>
                    <a:pt x="921" y="23"/>
                  </a:cubicBezTo>
                  <a:cubicBezTo>
                    <a:pt x="911" y="30"/>
                    <a:pt x="891" y="33"/>
                    <a:pt x="897" y="50"/>
                  </a:cubicBezTo>
                  <a:lnTo>
                    <a:pt x="897" y="50"/>
                  </a:lnTo>
                  <a:cubicBezTo>
                    <a:pt x="894" y="50"/>
                    <a:pt x="894" y="54"/>
                    <a:pt x="891" y="57"/>
                  </a:cubicBezTo>
                  <a:cubicBezTo>
                    <a:pt x="870" y="47"/>
                    <a:pt x="850" y="43"/>
                    <a:pt x="827" y="57"/>
                  </a:cubicBezTo>
                  <a:cubicBezTo>
                    <a:pt x="824" y="57"/>
                    <a:pt x="820" y="57"/>
                    <a:pt x="817" y="57"/>
                  </a:cubicBezTo>
                  <a:cubicBezTo>
                    <a:pt x="800" y="47"/>
                    <a:pt x="786" y="40"/>
                    <a:pt x="763" y="47"/>
                  </a:cubicBezTo>
                  <a:cubicBezTo>
                    <a:pt x="756" y="50"/>
                    <a:pt x="746" y="50"/>
                    <a:pt x="739" y="50"/>
                  </a:cubicBezTo>
                  <a:lnTo>
                    <a:pt x="739" y="50"/>
                  </a:lnTo>
                  <a:lnTo>
                    <a:pt x="739" y="50"/>
                  </a:lnTo>
                  <a:cubicBezTo>
                    <a:pt x="713" y="50"/>
                    <a:pt x="686" y="50"/>
                    <a:pt x="662" y="50"/>
                  </a:cubicBezTo>
                  <a:cubicBezTo>
                    <a:pt x="639" y="60"/>
                    <a:pt x="609" y="54"/>
                    <a:pt x="582" y="60"/>
                  </a:cubicBezTo>
                  <a:cubicBezTo>
                    <a:pt x="572" y="57"/>
                    <a:pt x="558" y="57"/>
                    <a:pt x="545" y="60"/>
                  </a:cubicBezTo>
                  <a:cubicBezTo>
                    <a:pt x="484" y="60"/>
                    <a:pt x="421" y="57"/>
                    <a:pt x="357" y="57"/>
                  </a:cubicBezTo>
                  <a:cubicBezTo>
                    <a:pt x="340" y="57"/>
                    <a:pt x="323" y="57"/>
                    <a:pt x="310" y="67"/>
                  </a:cubicBezTo>
                  <a:lnTo>
                    <a:pt x="310" y="67"/>
                  </a:lnTo>
                  <a:cubicBezTo>
                    <a:pt x="306" y="67"/>
                    <a:pt x="306" y="67"/>
                    <a:pt x="303" y="67"/>
                  </a:cubicBezTo>
                  <a:cubicBezTo>
                    <a:pt x="263" y="54"/>
                    <a:pt x="223" y="70"/>
                    <a:pt x="182" y="67"/>
                  </a:cubicBezTo>
                  <a:cubicBezTo>
                    <a:pt x="176" y="67"/>
                    <a:pt x="166" y="67"/>
                    <a:pt x="159" y="67"/>
                  </a:cubicBezTo>
                  <a:lnTo>
                    <a:pt x="159" y="67"/>
                  </a:lnTo>
                  <a:cubicBezTo>
                    <a:pt x="156" y="67"/>
                    <a:pt x="149" y="67"/>
                    <a:pt x="145" y="67"/>
                  </a:cubicBezTo>
                  <a:lnTo>
                    <a:pt x="145" y="67"/>
                  </a:lnTo>
                  <a:cubicBezTo>
                    <a:pt x="128" y="67"/>
                    <a:pt x="112" y="67"/>
                    <a:pt x="95" y="67"/>
                  </a:cubicBezTo>
                  <a:cubicBezTo>
                    <a:pt x="65" y="80"/>
                    <a:pt x="31" y="64"/>
                    <a:pt x="4" y="77"/>
                  </a:cubicBezTo>
                  <a:lnTo>
                    <a:pt x="4" y="77"/>
                  </a:lnTo>
                  <a:cubicBezTo>
                    <a:pt x="-2" y="80"/>
                    <a:pt x="-2" y="80"/>
                    <a:pt x="4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5511960" y="3943080"/>
              <a:ext cx="37440" cy="10800"/>
            </a:xfrm>
            <a:custGeom>
              <a:rect b="b" l="l" r="r" t="t"/>
              <a:pathLst>
                <a:path extrusionOk="0" h="30" w="104">
                  <a:moveTo>
                    <a:pt x="100" y="3"/>
                  </a:moveTo>
                  <a:lnTo>
                    <a:pt x="100" y="3"/>
                  </a:lnTo>
                  <a:lnTo>
                    <a:pt x="104" y="3"/>
                  </a:lnTo>
                  <a:cubicBezTo>
                    <a:pt x="100" y="0"/>
                    <a:pt x="97" y="0"/>
                    <a:pt x="94" y="0"/>
                  </a:cubicBezTo>
                  <a:lnTo>
                    <a:pt x="90" y="3"/>
                  </a:lnTo>
                  <a:cubicBezTo>
                    <a:pt x="87" y="7"/>
                    <a:pt x="83" y="7"/>
                    <a:pt x="80" y="7"/>
                  </a:cubicBezTo>
                  <a:cubicBezTo>
                    <a:pt x="77" y="3"/>
                    <a:pt x="73" y="3"/>
                    <a:pt x="73" y="3"/>
                  </a:cubicBezTo>
                  <a:cubicBezTo>
                    <a:pt x="70" y="7"/>
                    <a:pt x="67" y="10"/>
                    <a:pt x="63" y="10"/>
                  </a:cubicBezTo>
                  <a:cubicBezTo>
                    <a:pt x="40" y="13"/>
                    <a:pt x="-4" y="3"/>
                    <a:pt x="0" y="17"/>
                  </a:cubicBezTo>
                  <a:cubicBezTo>
                    <a:pt x="0" y="44"/>
                    <a:pt x="40" y="20"/>
                    <a:pt x="60" y="27"/>
                  </a:cubicBezTo>
                  <a:cubicBezTo>
                    <a:pt x="63" y="30"/>
                    <a:pt x="70" y="30"/>
                    <a:pt x="77" y="30"/>
                  </a:cubicBezTo>
                  <a:cubicBezTo>
                    <a:pt x="80" y="27"/>
                    <a:pt x="83" y="24"/>
                    <a:pt x="90" y="20"/>
                  </a:cubicBezTo>
                  <a:lnTo>
                    <a:pt x="90" y="20"/>
                  </a:lnTo>
                  <a:lnTo>
                    <a:pt x="90" y="20"/>
                  </a:lnTo>
                  <a:cubicBezTo>
                    <a:pt x="100" y="17"/>
                    <a:pt x="100" y="10"/>
                    <a:pt x="10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5294160" y="3999960"/>
              <a:ext cx="37800" cy="7200"/>
            </a:xfrm>
            <a:custGeom>
              <a:rect b="b" l="l" r="r" t="t"/>
              <a:pathLst>
                <a:path extrusionOk="0" h="20" w="105">
                  <a:moveTo>
                    <a:pt x="105" y="6"/>
                  </a:moveTo>
                  <a:lnTo>
                    <a:pt x="105" y="6"/>
                  </a:lnTo>
                  <a:cubicBezTo>
                    <a:pt x="105" y="-4"/>
                    <a:pt x="88" y="0"/>
                    <a:pt x="81" y="0"/>
                  </a:cubicBezTo>
                  <a:cubicBezTo>
                    <a:pt x="71" y="0"/>
                    <a:pt x="61" y="0"/>
                    <a:pt x="51" y="3"/>
                  </a:cubicBezTo>
                  <a:cubicBezTo>
                    <a:pt x="34" y="6"/>
                    <a:pt x="17" y="0"/>
                    <a:pt x="0" y="3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27" y="16"/>
                    <a:pt x="54" y="27"/>
                    <a:pt x="77" y="10"/>
                  </a:cubicBezTo>
                  <a:lnTo>
                    <a:pt x="77" y="10"/>
                  </a:lnTo>
                  <a:cubicBezTo>
                    <a:pt x="88" y="10"/>
                    <a:pt x="105" y="13"/>
                    <a:pt x="10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5183280" y="4008240"/>
              <a:ext cx="5400" cy="5040"/>
            </a:xfrm>
            <a:custGeom>
              <a:rect b="b" l="l" r="r" t="t"/>
              <a:pathLst>
                <a:path extrusionOk="0" h="14" w="15">
                  <a:moveTo>
                    <a:pt x="10" y="14"/>
                  </a:moveTo>
                  <a:lnTo>
                    <a:pt x="10" y="14"/>
                  </a:lnTo>
                  <a:cubicBezTo>
                    <a:pt x="13" y="10"/>
                    <a:pt x="17" y="7"/>
                    <a:pt x="13" y="4"/>
                  </a:cubicBezTo>
                  <a:cubicBezTo>
                    <a:pt x="10" y="4"/>
                    <a:pt x="6" y="4"/>
                    <a:pt x="3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4"/>
                    <a:pt x="3" y="14"/>
                    <a:pt x="10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5234040" y="3979440"/>
              <a:ext cx="9720" cy="3960"/>
            </a:xfrm>
            <a:custGeom>
              <a:rect b="b" l="l" r="r" t="t"/>
              <a:pathLst>
                <a:path extrusionOk="0" h="11" w="27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3"/>
                    <a:pt x="0" y="3"/>
                  </a:cubicBezTo>
                  <a:cubicBezTo>
                    <a:pt x="3" y="10"/>
                    <a:pt x="13" y="13"/>
                    <a:pt x="23" y="10"/>
                  </a:cubicBezTo>
                  <a:cubicBezTo>
                    <a:pt x="30" y="6"/>
                    <a:pt x="26" y="3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5321880" y="3933720"/>
              <a:ext cx="3960" cy="2880"/>
            </a:xfrm>
            <a:custGeom>
              <a:rect b="b" l="l" r="r" t="t"/>
              <a:pathLst>
                <a:path extrusionOk="0" h="8" w="11">
                  <a:moveTo>
                    <a:pt x="11" y="3"/>
                  </a:moveTo>
                  <a:lnTo>
                    <a:pt x="11" y="3"/>
                  </a:lnTo>
                  <a:cubicBezTo>
                    <a:pt x="7" y="-1"/>
                    <a:pt x="4" y="-1"/>
                    <a:pt x="0" y="3"/>
                  </a:cubicBezTo>
                  <a:cubicBezTo>
                    <a:pt x="4" y="9"/>
                    <a:pt x="7" y="9"/>
                    <a:pt x="11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4737600" y="4023360"/>
              <a:ext cx="110160" cy="10440"/>
            </a:xfrm>
            <a:custGeom>
              <a:rect b="b" l="l" r="r" t="t"/>
              <a:pathLst>
                <a:path extrusionOk="0" h="29" w="306">
                  <a:moveTo>
                    <a:pt x="255" y="15"/>
                  </a:moveTo>
                  <a:lnTo>
                    <a:pt x="255" y="15"/>
                  </a:lnTo>
                  <a:lnTo>
                    <a:pt x="255" y="15"/>
                  </a:lnTo>
                  <a:cubicBezTo>
                    <a:pt x="275" y="19"/>
                    <a:pt x="292" y="22"/>
                    <a:pt x="306" y="8"/>
                  </a:cubicBezTo>
                  <a:cubicBezTo>
                    <a:pt x="302" y="5"/>
                    <a:pt x="299" y="2"/>
                    <a:pt x="292" y="2"/>
                  </a:cubicBezTo>
                  <a:cubicBezTo>
                    <a:pt x="285" y="2"/>
                    <a:pt x="275" y="2"/>
                    <a:pt x="269" y="2"/>
                  </a:cubicBezTo>
                  <a:cubicBezTo>
                    <a:pt x="212" y="2"/>
                    <a:pt x="155" y="-5"/>
                    <a:pt x="97" y="5"/>
                  </a:cubicBezTo>
                  <a:cubicBezTo>
                    <a:pt x="67" y="12"/>
                    <a:pt x="30" y="-5"/>
                    <a:pt x="0" y="12"/>
                  </a:cubicBezTo>
                  <a:cubicBezTo>
                    <a:pt x="13" y="39"/>
                    <a:pt x="54" y="12"/>
                    <a:pt x="74" y="25"/>
                  </a:cubicBezTo>
                  <a:cubicBezTo>
                    <a:pt x="77" y="25"/>
                    <a:pt x="84" y="29"/>
                    <a:pt x="87" y="29"/>
                  </a:cubicBezTo>
                  <a:cubicBezTo>
                    <a:pt x="121" y="15"/>
                    <a:pt x="151" y="29"/>
                    <a:pt x="185" y="25"/>
                  </a:cubicBezTo>
                  <a:cubicBezTo>
                    <a:pt x="195" y="25"/>
                    <a:pt x="202" y="22"/>
                    <a:pt x="208" y="19"/>
                  </a:cubicBezTo>
                  <a:cubicBezTo>
                    <a:pt x="212" y="19"/>
                    <a:pt x="215" y="19"/>
                    <a:pt x="215" y="19"/>
                  </a:cubicBezTo>
                  <a:cubicBezTo>
                    <a:pt x="228" y="19"/>
                    <a:pt x="242" y="15"/>
                    <a:pt x="255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4917600" y="4020120"/>
              <a:ext cx="97920" cy="7200"/>
            </a:xfrm>
            <a:custGeom>
              <a:rect b="b" l="l" r="r" t="t"/>
              <a:pathLst>
                <a:path extrusionOk="0" h="20" w="272">
                  <a:moveTo>
                    <a:pt x="181" y="17"/>
                  </a:moveTo>
                  <a:lnTo>
                    <a:pt x="181" y="17"/>
                  </a:lnTo>
                  <a:cubicBezTo>
                    <a:pt x="212" y="14"/>
                    <a:pt x="242" y="24"/>
                    <a:pt x="272" y="11"/>
                  </a:cubicBezTo>
                  <a:cubicBezTo>
                    <a:pt x="238" y="1"/>
                    <a:pt x="134" y="-3"/>
                    <a:pt x="51" y="1"/>
                  </a:cubicBezTo>
                  <a:lnTo>
                    <a:pt x="51" y="1"/>
                  </a:lnTo>
                  <a:cubicBezTo>
                    <a:pt x="34" y="1"/>
                    <a:pt x="17" y="1"/>
                    <a:pt x="0" y="1"/>
                  </a:cubicBezTo>
                  <a:cubicBezTo>
                    <a:pt x="3" y="28"/>
                    <a:pt x="31" y="17"/>
                    <a:pt x="51" y="17"/>
                  </a:cubicBezTo>
                  <a:cubicBezTo>
                    <a:pt x="91" y="17"/>
                    <a:pt x="128" y="17"/>
                    <a:pt x="168" y="17"/>
                  </a:cubicBezTo>
                  <a:cubicBezTo>
                    <a:pt x="171" y="21"/>
                    <a:pt x="178" y="21"/>
                    <a:pt x="18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5022720" y="4017960"/>
              <a:ext cx="28800" cy="6120"/>
            </a:xfrm>
            <a:custGeom>
              <a:rect b="b" l="l" r="r" t="t"/>
              <a:pathLst>
                <a:path extrusionOk="0" h="17" w="80">
                  <a:moveTo>
                    <a:pt x="80" y="13"/>
                  </a:moveTo>
                  <a:lnTo>
                    <a:pt x="80" y="13"/>
                  </a:lnTo>
                  <a:cubicBezTo>
                    <a:pt x="77" y="3"/>
                    <a:pt x="73" y="-3"/>
                    <a:pt x="60" y="0"/>
                  </a:cubicBezTo>
                  <a:cubicBezTo>
                    <a:pt x="44" y="0"/>
                    <a:pt x="24" y="3"/>
                    <a:pt x="0" y="7"/>
                  </a:cubicBezTo>
                  <a:cubicBezTo>
                    <a:pt x="30" y="20"/>
                    <a:pt x="54" y="17"/>
                    <a:pt x="8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5051520" y="40226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4847760" y="40262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4819680" y="4034520"/>
              <a:ext cx="46080" cy="8640"/>
            </a:xfrm>
            <a:custGeom>
              <a:rect b="b" l="l" r="r" t="t"/>
              <a:pathLst>
                <a:path extrusionOk="0" h="24" w="128">
                  <a:moveTo>
                    <a:pt x="125" y="1"/>
                  </a:moveTo>
                  <a:lnTo>
                    <a:pt x="125" y="1"/>
                  </a:lnTo>
                  <a:cubicBezTo>
                    <a:pt x="118" y="-2"/>
                    <a:pt x="111" y="1"/>
                    <a:pt x="104" y="8"/>
                  </a:cubicBezTo>
                  <a:cubicBezTo>
                    <a:pt x="74" y="15"/>
                    <a:pt x="44" y="1"/>
                    <a:pt x="14" y="5"/>
                  </a:cubicBezTo>
                  <a:cubicBezTo>
                    <a:pt x="7" y="11"/>
                    <a:pt x="-6" y="15"/>
                    <a:pt x="4" y="24"/>
                  </a:cubicBezTo>
                  <a:cubicBezTo>
                    <a:pt x="21" y="24"/>
                    <a:pt x="37" y="24"/>
                    <a:pt x="54" y="24"/>
                  </a:cubicBezTo>
                  <a:cubicBezTo>
                    <a:pt x="57" y="21"/>
                    <a:pt x="57" y="21"/>
                    <a:pt x="61" y="21"/>
                  </a:cubicBezTo>
                  <a:cubicBezTo>
                    <a:pt x="64" y="21"/>
                    <a:pt x="64" y="24"/>
                    <a:pt x="64" y="24"/>
                  </a:cubicBezTo>
                  <a:cubicBezTo>
                    <a:pt x="84" y="24"/>
                    <a:pt x="101" y="24"/>
                    <a:pt x="118" y="24"/>
                  </a:cubicBezTo>
                  <a:cubicBezTo>
                    <a:pt x="118" y="21"/>
                    <a:pt x="118" y="18"/>
                    <a:pt x="118" y="15"/>
                  </a:cubicBezTo>
                  <a:lnTo>
                    <a:pt x="118" y="15"/>
                  </a:lnTo>
                  <a:cubicBezTo>
                    <a:pt x="128" y="11"/>
                    <a:pt x="131" y="8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4846320" y="4019040"/>
              <a:ext cx="63000" cy="10080"/>
            </a:xfrm>
            <a:custGeom>
              <a:rect b="b" l="l" r="r" t="t"/>
              <a:pathLst>
                <a:path extrusionOk="0" h="28" w="175">
                  <a:moveTo>
                    <a:pt x="175" y="14"/>
                  </a:moveTo>
                  <a:lnTo>
                    <a:pt x="175" y="14"/>
                  </a:lnTo>
                  <a:cubicBezTo>
                    <a:pt x="165" y="7"/>
                    <a:pt x="158" y="10"/>
                    <a:pt x="148" y="14"/>
                  </a:cubicBezTo>
                  <a:cubicBezTo>
                    <a:pt x="121" y="14"/>
                    <a:pt x="94" y="10"/>
                    <a:pt x="67" y="10"/>
                  </a:cubicBezTo>
                  <a:lnTo>
                    <a:pt x="67" y="10"/>
                  </a:lnTo>
                  <a:cubicBezTo>
                    <a:pt x="67" y="14"/>
                    <a:pt x="64" y="14"/>
                    <a:pt x="61" y="14"/>
                  </a:cubicBezTo>
                  <a:cubicBezTo>
                    <a:pt x="57" y="14"/>
                    <a:pt x="54" y="14"/>
                    <a:pt x="54" y="14"/>
                  </a:cubicBezTo>
                  <a:cubicBezTo>
                    <a:pt x="51" y="14"/>
                    <a:pt x="47" y="14"/>
                    <a:pt x="44" y="10"/>
                  </a:cubicBezTo>
                  <a:cubicBezTo>
                    <a:pt x="40" y="7"/>
                    <a:pt x="34" y="4"/>
                    <a:pt x="30" y="4"/>
                  </a:cubicBezTo>
                  <a:lnTo>
                    <a:pt x="30" y="4"/>
                  </a:lnTo>
                  <a:cubicBezTo>
                    <a:pt x="27" y="0"/>
                    <a:pt x="24" y="0"/>
                    <a:pt x="24" y="0"/>
                  </a:cubicBezTo>
                  <a:cubicBezTo>
                    <a:pt x="20" y="0"/>
                    <a:pt x="17" y="4"/>
                    <a:pt x="17" y="4"/>
                  </a:cubicBezTo>
                  <a:lnTo>
                    <a:pt x="17" y="4"/>
                  </a:lnTo>
                  <a:cubicBezTo>
                    <a:pt x="14" y="7"/>
                    <a:pt x="10" y="10"/>
                    <a:pt x="4" y="10"/>
                  </a:cubicBezTo>
                  <a:lnTo>
                    <a:pt x="4" y="10"/>
                  </a:lnTo>
                  <a:cubicBezTo>
                    <a:pt x="4" y="14"/>
                    <a:pt x="0" y="14"/>
                    <a:pt x="0" y="17"/>
                  </a:cubicBezTo>
                  <a:lnTo>
                    <a:pt x="4" y="20"/>
                  </a:lnTo>
                  <a:cubicBezTo>
                    <a:pt x="54" y="34"/>
                    <a:pt x="101" y="27"/>
                    <a:pt x="148" y="20"/>
                  </a:cubicBezTo>
                  <a:lnTo>
                    <a:pt x="148" y="20"/>
                  </a:lnTo>
                  <a:cubicBezTo>
                    <a:pt x="158" y="20"/>
                    <a:pt x="165" y="24"/>
                    <a:pt x="175" y="17"/>
                  </a:cubicBezTo>
                  <a:lnTo>
                    <a:pt x="175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4566960" y="4311720"/>
              <a:ext cx="6480" cy="6120"/>
            </a:xfrm>
            <a:custGeom>
              <a:rect b="b" l="l" r="r" t="t"/>
              <a:pathLst>
                <a:path extrusionOk="0" h="17" w="18">
                  <a:moveTo>
                    <a:pt x="18" y="0"/>
                  </a:moveTo>
                  <a:lnTo>
                    <a:pt x="18" y="0"/>
                  </a:lnTo>
                  <a:cubicBezTo>
                    <a:pt x="-6" y="0"/>
                    <a:pt x="-2" y="7"/>
                    <a:pt x="8" y="17"/>
                  </a:cubicBezTo>
                  <a:cubicBezTo>
                    <a:pt x="18" y="13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4731480" y="3963240"/>
              <a:ext cx="368640" cy="20880"/>
            </a:xfrm>
            <a:custGeom>
              <a:rect b="b" l="l" r="r" t="t"/>
              <a:pathLst>
                <a:path extrusionOk="0" h="58" w="1024">
                  <a:moveTo>
                    <a:pt x="993" y="1"/>
                  </a:moveTo>
                  <a:lnTo>
                    <a:pt x="993" y="1"/>
                  </a:lnTo>
                  <a:cubicBezTo>
                    <a:pt x="959" y="11"/>
                    <a:pt x="922" y="1"/>
                    <a:pt x="886" y="8"/>
                  </a:cubicBezTo>
                  <a:cubicBezTo>
                    <a:pt x="886" y="8"/>
                    <a:pt x="882" y="8"/>
                    <a:pt x="879" y="8"/>
                  </a:cubicBezTo>
                  <a:cubicBezTo>
                    <a:pt x="875" y="4"/>
                    <a:pt x="869" y="8"/>
                    <a:pt x="865" y="8"/>
                  </a:cubicBezTo>
                  <a:cubicBezTo>
                    <a:pt x="865" y="1"/>
                    <a:pt x="865" y="-2"/>
                    <a:pt x="853" y="1"/>
                  </a:cubicBezTo>
                  <a:lnTo>
                    <a:pt x="853" y="1"/>
                  </a:lnTo>
                  <a:cubicBezTo>
                    <a:pt x="839" y="14"/>
                    <a:pt x="819" y="8"/>
                    <a:pt x="802" y="11"/>
                  </a:cubicBezTo>
                  <a:cubicBezTo>
                    <a:pt x="796" y="11"/>
                    <a:pt x="792" y="11"/>
                    <a:pt x="789" y="11"/>
                  </a:cubicBezTo>
                  <a:lnTo>
                    <a:pt x="789" y="11"/>
                  </a:lnTo>
                  <a:lnTo>
                    <a:pt x="789" y="11"/>
                  </a:lnTo>
                  <a:cubicBezTo>
                    <a:pt x="782" y="11"/>
                    <a:pt x="779" y="11"/>
                    <a:pt x="776" y="11"/>
                  </a:cubicBezTo>
                  <a:cubicBezTo>
                    <a:pt x="779" y="11"/>
                    <a:pt x="779" y="14"/>
                    <a:pt x="782" y="14"/>
                  </a:cubicBezTo>
                  <a:lnTo>
                    <a:pt x="779" y="14"/>
                  </a:lnTo>
                  <a:cubicBezTo>
                    <a:pt x="779" y="14"/>
                    <a:pt x="776" y="14"/>
                    <a:pt x="776" y="11"/>
                  </a:cubicBezTo>
                  <a:cubicBezTo>
                    <a:pt x="755" y="11"/>
                    <a:pt x="732" y="11"/>
                    <a:pt x="712" y="8"/>
                  </a:cubicBezTo>
                  <a:cubicBezTo>
                    <a:pt x="655" y="11"/>
                    <a:pt x="598" y="8"/>
                    <a:pt x="541" y="14"/>
                  </a:cubicBezTo>
                  <a:cubicBezTo>
                    <a:pt x="497" y="18"/>
                    <a:pt x="453" y="1"/>
                    <a:pt x="410" y="18"/>
                  </a:cubicBezTo>
                  <a:lnTo>
                    <a:pt x="410" y="18"/>
                  </a:lnTo>
                  <a:cubicBezTo>
                    <a:pt x="383" y="18"/>
                    <a:pt x="353" y="21"/>
                    <a:pt x="323" y="21"/>
                  </a:cubicBezTo>
                  <a:lnTo>
                    <a:pt x="323" y="21"/>
                  </a:lnTo>
                  <a:lnTo>
                    <a:pt x="323" y="21"/>
                  </a:lnTo>
                  <a:cubicBezTo>
                    <a:pt x="319" y="18"/>
                    <a:pt x="316" y="21"/>
                    <a:pt x="312" y="21"/>
                  </a:cubicBezTo>
                  <a:cubicBezTo>
                    <a:pt x="289" y="18"/>
                    <a:pt x="269" y="25"/>
                    <a:pt x="249" y="28"/>
                  </a:cubicBezTo>
                  <a:lnTo>
                    <a:pt x="249" y="28"/>
                  </a:lnTo>
                  <a:cubicBezTo>
                    <a:pt x="208" y="18"/>
                    <a:pt x="168" y="31"/>
                    <a:pt x="128" y="31"/>
                  </a:cubicBezTo>
                  <a:cubicBezTo>
                    <a:pt x="98" y="28"/>
                    <a:pt x="67" y="35"/>
                    <a:pt x="41" y="38"/>
                  </a:cubicBezTo>
                  <a:cubicBezTo>
                    <a:pt x="27" y="38"/>
                    <a:pt x="14" y="38"/>
                    <a:pt x="0" y="38"/>
                  </a:cubicBezTo>
                  <a:cubicBezTo>
                    <a:pt x="0" y="45"/>
                    <a:pt x="0" y="48"/>
                    <a:pt x="0" y="55"/>
                  </a:cubicBezTo>
                  <a:cubicBezTo>
                    <a:pt x="7" y="55"/>
                    <a:pt x="10" y="58"/>
                    <a:pt x="14" y="58"/>
                  </a:cubicBezTo>
                  <a:cubicBezTo>
                    <a:pt x="17" y="55"/>
                    <a:pt x="20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37" y="55"/>
                    <a:pt x="44" y="55"/>
                    <a:pt x="51" y="55"/>
                  </a:cubicBezTo>
                  <a:cubicBezTo>
                    <a:pt x="51" y="55"/>
                    <a:pt x="51" y="51"/>
                    <a:pt x="54" y="51"/>
                  </a:cubicBezTo>
                  <a:lnTo>
                    <a:pt x="57" y="51"/>
                  </a:lnTo>
                  <a:cubicBezTo>
                    <a:pt x="81" y="51"/>
                    <a:pt x="104" y="55"/>
                    <a:pt x="131" y="48"/>
                  </a:cubicBezTo>
                  <a:cubicBezTo>
                    <a:pt x="155" y="48"/>
                    <a:pt x="181" y="48"/>
                    <a:pt x="205" y="48"/>
                  </a:cubicBezTo>
                  <a:cubicBezTo>
                    <a:pt x="212" y="45"/>
                    <a:pt x="219" y="41"/>
                    <a:pt x="225" y="41"/>
                  </a:cubicBezTo>
                  <a:cubicBezTo>
                    <a:pt x="229" y="38"/>
                    <a:pt x="232" y="38"/>
                    <a:pt x="235" y="38"/>
                  </a:cubicBezTo>
                  <a:cubicBezTo>
                    <a:pt x="262" y="38"/>
                    <a:pt x="286" y="38"/>
                    <a:pt x="312" y="38"/>
                  </a:cubicBezTo>
                  <a:lnTo>
                    <a:pt x="312" y="38"/>
                  </a:lnTo>
                  <a:cubicBezTo>
                    <a:pt x="346" y="35"/>
                    <a:pt x="380" y="35"/>
                    <a:pt x="413" y="38"/>
                  </a:cubicBezTo>
                  <a:cubicBezTo>
                    <a:pt x="423" y="41"/>
                    <a:pt x="427" y="38"/>
                    <a:pt x="427" y="31"/>
                  </a:cubicBezTo>
                  <a:cubicBezTo>
                    <a:pt x="433" y="35"/>
                    <a:pt x="437" y="35"/>
                    <a:pt x="443" y="35"/>
                  </a:cubicBezTo>
                  <a:cubicBezTo>
                    <a:pt x="453" y="35"/>
                    <a:pt x="467" y="38"/>
                    <a:pt x="477" y="38"/>
                  </a:cubicBezTo>
                  <a:cubicBezTo>
                    <a:pt x="551" y="41"/>
                    <a:pt x="621" y="48"/>
                    <a:pt x="692" y="35"/>
                  </a:cubicBezTo>
                  <a:cubicBezTo>
                    <a:pt x="695" y="35"/>
                    <a:pt x="698" y="31"/>
                    <a:pt x="698" y="31"/>
                  </a:cubicBezTo>
                  <a:cubicBezTo>
                    <a:pt x="702" y="31"/>
                    <a:pt x="702" y="31"/>
                    <a:pt x="705" y="31"/>
                  </a:cubicBezTo>
                  <a:cubicBezTo>
                    <a:pt x="709" y="31"/>
                    <a:pt x="712" y="31"/>
                    <a:pt x="712" y="31"/>
                  </a:cubicBezTo>
                  <a:cubicBezTo>
                    <a:pt x="715" y="31"/>
                    <a:pt x="719" y="31"/>
                    <a:pt x="725" y="31"/>
                  </a:cubicBezTo>
                  <a:cubicBezTo>
                    <a:pt x="729" y="31"/>
                    <a:pt x="732" y="31"/>
                    <a:pt x="735" y="31"/>
                  </a:cubicBezTo>
                  <a:cubicBezTo>
                    <a:pt x="792" y="28"/>
                    <a:pt x="846" y="28"/>
                    <a:pt x="902" y="28"/>
                  </a:cubicBezTo>
                  <a:cubicBezTo>
                    <a:pt x="902" y="25"/>
                    <a:pt x="906" y="25"/>
                    <a:pt x="906" y="21"/>
                  </a:cubicBezTo>
                  <a:lnTo>
                    <a:pt x="906" y="21"/>
                  </a:lnTo>
                  <a:cubicBezTo>
                    <a:pt x="946" y="21"/>
                    <a:pt x="983" y="21"/>
                    <a:pt x="1023" y="21"/>
                  </a:cubicBezTo>
                  <a:cubicBezTo>
                    <a:pt x="1026" y="1"/>
                    <a:pt x="1006" y="4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4764600" y="3935880"/>
              <a:ext cx="4320" cy="4680"/>
            </a:xfrm>
            <a:custGeom>
              <a:rect b="b" l="l" r="r" t="t"/>
              <a:pathLst>
                <a:path extrusionOk="0" h="13" w="12">
                  <a:moveTo>
                    <a:pt x="12" y="13"/>
                  </a:moveTo>
                  <a:lnTo>
                    <a:pt x="12" y="13"/>
                  </a:lnTo>
                  <a:cubicBezTo>
                    <a:pt x="12" y="7"/>
                    <a:pt x="12" y="0"/>
                    <a:pt x="6" y="0"/>
                  </a:cubicBezTo>
                  <a:cubicBezTo>
                    <a:pt x="-1" y="0"/>
                    <a:pt x="-1" y="7"/>
                    <a:pt x="2" y="13"/>
                  </a:cubicBezTo>
                  <a:cubicBezTo>
                    <a:pt x="6" y="13"/>
                    <a:pt x="9" y="13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4490640" y="5263920"/>
              <a:ext cx="24480" cy="7200"/>
            </a:xfrm>
            <a:custGeom>
              <a:rect b="b" l="l" r="r" t="t"/>
              <a:pathLst>
                <a:path extrusionOk="0" h="20" w="68">
                  <a:moveTo>
                    <a:pt x="21" y="20"/>
                  </a:moveTo>
                  <a:lnTo>
                    <a:pt x="21" y="20"/>
                  </a:lnTo>
                  <a:cubicBezTo>
                    <a:pt x="31" y="20"/>
                    <a:pt x="42" y="20"/>
                    <a:pt x="52" y="20"/>
                  </a:cubicBezTo>
                  <a:cubicBezTo>
                    <a:pt x="48" y="13"/>
                    <a:pt x="82" y="13"/>
                    <a:pt x="62" y="0"/>
                  </a:cubicBezTo>
                  <a:cubicBezTo>
                    <a:pt x="45" y="0"/>
                    <a:pt x="28" y="3"/>
                    <a:pt x="11" y="3"/>
                  </a:cubicBezTo>
                  <a:cubicBezTo>
                    <a:pt x="1" y="13"/>
                    <a:pt x="-12" y="20"/>
                    <a:pt x="2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5878080" y="3898440"/>
              <a:ext cx="10800" cy="21600"/>
            </a:xfrm>
            <a:custGeom>
              <a:rect b="b" l="l" r="r" t="t"/>
              <a:pathLst>
                <a:path extrusionOk="0" h="60" w="30">
                  <a:moveTo>
                    <a:pt x="30" y="54"/>
                  </a:moveTo>
                  <a:lnTo>
                    <a:pt x="30" y="54"/>
                  </a:lnTo>
                  <a:cubicBezTo>
                    <a:pt x="23" y="33"/>
                    <a:pt x="20" y="16"/>
                    <a:pt x="13" y="0"/>
                  </a:cubicBezTo>
                  <a:cubicBezTo>
                    <a:pt x="10" y="3"/>
                    <a:pt x="3" y="6"/>
                    <a:pt x="0" y="10"/>
                  </a:cubicBezTo>
                  <a:cubicBezTo>
                    <a:pt x="6" y="27"/>
                    <a:pt x="10" y="44"/>
                    <a:pt x="16" y="60"/>
                  </a:cubicBezTo>
                  <a:cubicBezTo>
                    <a:pt x="20" y="57"/>
                    <a:pt x="26" y="54"/>
                    <a:pt x="30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5609880" y="3569760"/>
              <a:ext cx="4320" cy="3600"/>
            </a:xfrm>
            <a:custGeom>
              <a:rect b="b" l="l" r="r" t="t"/>
              <a:pathLst>
                <a:path extrusionOk="0" h="10" w="12">
                  <a:moveTo>
                    <a:pt x="10" y="0"/>
                  </a:moveTo>
                  <a:lnTo>
                    <a:pt x="10" y="0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0" y="7"/>
                    <a:pt x="3" y="10"/>
                    <a:pt x="10" y="10"/>
                  </a:cubicBezTo>
                  <a:cubicBezTo>
                    <a:pt x="13" y="7"/>
                    <a:pt x="13" y="3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4853520" y="4297320"/>
              <a:ext cx="2520" cy="2160"/>
            </a:xfrm>
            <a:custGeom>
              <a:rect b="b" l="l" r="r" t="t"/>
              <a:pathLst>
                <a:path extrusionOk="0" h="6" w="7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0" y="0"/>
                    <a:pt x="0" y="3"/>
                  </a:cubicBezTo>
                  <a:lnTo>
                    <a:pt x="4" y="6"/>
                  </a:lnTo>
                  <a:cubicBezTo>
                    <a:pt x="7" y="6"/>
                    <a:pt x="7" y="6"/>
                    <a:pt x="7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4963680" y="5348520"/>
              <a:ext cx="468000" cy="42120"/>
            </a:xfrm>
            <a:custGeom>
              <a:rect b="b" l="l" r="r" t="t"/>
              <a:pathLst>
                <a:path extrusionOk="0" h="117" w="1300">
                  <a:moveTo>
                    <a:pt x="198" y="77"/>
                  </a:moveTo>
                  <a:lnTo>
                    <a:pt x="198" y="77"/>
                  </a:lnTo>
                  <a:cubicBezTo>
                    <a:pt x="198" y="77"/>
                    <a:pt x="194" y="77"/>
                    <a:pt x="194" y="80"/>
                  </a:cubicBezTo>
                  <a:lnTo>
                    <a:pt x="194" y="80"/>
                  </a:lnTo>
                  <a:cubicBezTo>
                    <a:pt x="191" y="77"/>
                    <a:pt x="184" y="80"/>
                    <a:pt x="181" y="80"/>
                  </a:cubicBezTo>
                  <a:lnTo>
                    <a:pt x="181" y="80"/>
                  </a:lnTo>
                  <a:cubicBezTo>
                    <a:pt x="178" y="80"/>
                    <a:pt x="174" y="80"/>
                    <a:pt x="168" y="80"/>
                  </a:cubicBezTo>
                  <a:lnTo>
                    <a:pt x="168" y="80"/>
                  </a:lnTo>
                  <a:cubicBezTo>
                    <a:pt x="164" y="80"/>
                    <a:pt x="161" y="80"/>
                    <a:pt x="157" y="80"/>
                  </a:cubicBezTo>
                  <a:cubicBezTo>
                    <a:pt x="104" y="84"/>
                    <a:pt x="47" y="87"/>
                    <a:pt x="0" y="107"/>
                  </a:cubicBezTo>
                  <a:cubicBezTo>
                    <a:pt x="3" y="111"/>
                    <a:pt x="6" y="114"/>
                    <a:pt x="13" y="117"/>
                  </a:cubicBezTo>
                  <a:cubicBezTo>
                    <a:pt x="57" y="107"/>
                    <a:pt x="104" y="114"/>
                    <a:pt x="147" y="111"/>
                  </a:cubicBezTo>
                  <a:cubicBezTo>
                    <a:pt x="157" y="111"/>
                    <a:pt x="168" y="107"/>
                    <a:pt x="178" y="104"/>
                  </a:cubicBezTo>
                  <a:cubicBezTo>
                    <a:pt x="184" y="101"/>
                    <a:pt x="188" y="97"/>
                    <a:pt x="188" y="94"/>
                  </a:cubicBezTo>
                  <a:lnTo>
                    <a:pt x="188" y="90"/>
                  </a:lnTo>
                  <a:cubicBezTo>
                    <a:pt x="191" y="90"/>
                    <a:pt x="191" y="90"/>
                    <a:pt x="191" y="90"/>
                  </a:cubicBezTo>
                  <a:cubicBezTo>
                    <a:pt x="198" y="90"/>
                    <a:pt x="201" y="90"/>
                    <a:pt x="204" y="87"/>
                  </a:cubicBezTo>
                  <a:cubicBezTo>
                    <a:pt x="208" y="90"/>
                    <a:pt x="208" y="90"/>
                    <a:pt x="208" y="94"/>
                  </a:cubicBezTo>
                  <a:cubicBezTo>
                    <a:pt x="220" y="101"/>
                    <a:pt x="237" y="101"/>
                    <a:pt x="254" y="101"/>
                  </a:cubicBezTo>
                  <a:cubicBezTo>
                    <a:pt x="267" y="101"/>
                    <a:pt x="281" y="101"/>
                    <a:pt x="294" y="97"/>
                  </a:cubicBezTo>
                  <a:cubicBezTo>
                    <a:pt x="304" y="94"/>
                    <a:pt x="314" y="87"/>
                    <a:pt x="321" y="80"/>
                  </a:cubicBezTo>
                  <a:cubicBezTo>
                    <a:pt x="324" y="80"/>
                    <a:pt x="324" y="84"/>
                    <a:pt x="328" y="84"/>
                  </a:cubicBezTo>
                  <a:cubicBezTo>
                    <a:pt x="341" y="90"/>
                    <a:pt x="358" y="90"/>
                    <a:pt x="375" y="90"/>
                  </a:cubicBezTo>
                  <a:cubicBezTo>
                    <a:pt x="425" y="80"/>
                    <a:pt x="479" y="90"/>
                    <a:pt x="529" y="74"/>
                  </a:cubicBezTo>
                  <a:cubicBezTo>
                    <a:pt x="532" y="67"/>
                    <a:pt x="532" y="64"/>
                    <a:pt x="529" y="64"/>
                  </a:cubicBezTo>
                  <a:cubicBezTo>
                    <a:pt x="546" y="74"/>
                    <a:pt x="566" y="74"/>
                    <a:pt x="586" y="70"/>
                  </a:cubicBezTo>
                  <a:cubicBezTo>
                    <a:pt x="599" y="67"/>
                    <a:pt x="610" y="67"/>
                    <a:pt x="623" y="64"/>
                  </a:cubicBezTo>
                  <a:cubicBezTo>
                    <a:pt x="640" y="64"/>
                    <a:pt x="653" y="64"/>
                    <a:pt x="670" y="57"/>
                  </a:cubicBezTo>
                  <a:cubicBezTo>
                    <a:pt x="670" y="54"/>
                    <a:pt x="670" y="54"/>
                    <a:pt x="673" y="54"/>
                  </a:cubicBezTo>
                  <a:cubicBezTo>
                    <a:pt x="680" y="60"/>
                    <a:pt x="694" y="60"/>
                    <a:pt x="707" y="57"/>
                  </a:cubicBezTo>
                  <a:cubicBezTo>
                    <a:pt x="710" y="57"/>
                    <a:pt x="717" y="54"/>
                    <a:pt x="720" y="50"/>
                  </a:cubicBezTo>
                  <a:cubicBezTo>
                    <a:pt x="845" y="44"/>
                    <a:pt x="972" y="44"/>
                    <a:pt x="1096" y="33"/>
                  </a:cubicBezTo>
                  <a:lnTo>
                    <a:pt x="1096" y="33"/>
                  </a:lnTo>
                  <a:cubicBezTo>
                    <a:pt x="1113" y="33"/>
                    <a:pt x="1130" y="37"/>
                    <a:pt x="1147" y="30"/>
                  </a:cubicBezTo>
                  <a:cubicBezTo>
                    <a:pt x="1160" y="33"/>
                    <a:pt x="1174" y="33"/>
                    <a:pt x="1187" y="33"/>
                  </a:cubicBezTo>
                  <a:cubicBezTo>
                    <a:pt x="1190" y="33"/>
                    <a:pt x="1197" y="33"/>
                    <a:pt x="1200" y="33"/>
                  </a:cubicBezTo>
                  <a:cubicBezTo>
                    <a:pt x="1227" y="23"/>
                    <a:pt x="1264" y="30"/>
                    <a:pt x="1291" y="16"/>
                  </a:cubicBezTo>
                  <a:cubicBezTo>
                    <a:pt x="1311" y="3"/>
                    <a:pt x="1294" y="0"/>
                    <a:pt x="1277" y="0"/>
                  </a:cubicBezTo>
                  <a:cubicBezTo>
                    <a:pt x="1234" y="7"/>
                    <a:pt x="1190" y="7"/>
                    <a:pt x="1147" y="7"/>
                  </a:cubicBezTo>
                  <a:cubicBezTo>
                    <a:pt x="1130" y="7"/>
                    <a:pt x="1110" y="3"/>
                    <a:pt x="1096" y="13"/>
                  </a:cubicBezTo>
                  <a:cubicBezTo>
                    <a:pt x="1019" y="16"/>
                    <a:pt x="945" y="16"/>
                    <a:pt x="868" y="16"/>
                  </a:cubicBezTo>
                  <a:cubicBezTo>
                    <a:pt x="821" y="30"/>
                    <a:pt x="771" y="23"/>
                    <a:pt x="724" y="27"/>
                  </a:cubicBezTo>
                  <a:cubicBezTo>
                    <a:pt x="717" y="27"/>
                    <a:pt x="717" y="30"/>
                    <a:pt x="720" y="33"/>
                  </a:cubicBezTo>
                  <a:lnTo>
                    <a:pt x="720" y="33"/>
                  </a:lnTo>
                  <a:cubicBezTo>
                    <a:pt x="720" y="30"/>
                    <a:pt x="717" y="30"/>
                    <a:pt x="714" y="30"/>
                  </a:cubicBezTo>
                  <a:cubicBezTo>
                    <a:pt x="714" y="27"/>
                    <a:pt x="714" y="27"/>
                    <a:pt x="710" y="27"/>
                  </a:cubicBezTo>
                  <a:lnTo>
                    <a:pt x="710" y="27"/>
                  </a:lnTo>
                  <a:cubicBezTo>
                    <a:pt x="704" y="27"/>
                    <a:pt x="697" y="30"/>
                    <a:pt x="694" y="33"/>
                  </a:cubicBezTo>
                  <a:cubicBezTo>
                    <a:pt x="680" y="33"/>
                    <a:pt x="670" y="33"/>
                    <a:pt x="660" y="37"/>
                  </a:cubicBezTo>
                  <a:cubicBezTo>
                    <a:pt x="647" y="33"/>
                    <a:pt x="633" y="33"/>
                    <a:pt x="620" y="33"/>
                  </a:cubicBezTo>
                  <a:lnTo>
                    <a:pt x="620" y="33"/>
                  </a:lnTo>
                  <a:lnTo>
                    <a:pt x="620" y="33"/>
                  </a:lnTo>
                  <a:cubicBezTo>
                    <a:pt x="593" y="37"/>
                    <a:pt x="566" y="33"/>
                    <a:pt x="539" y="44"/>
                  </a:cubicBezTo>
                  <a:cubicBezTo>
                    <a:pt x="532" y="44"/>
                    <a:pt x="526" y="44"/>
                    <a:pt x="516" y="44"/>
                  </a:cubicBezTo>
                  <a:cubicBezTo>
                    <a:pt x="465" y="47"/>
                    <a:pt x="412" y="47"/>
                    <a:pt x="361" y="60"/>
                  </a:cubicBezTo>
                  <a:lnTo>
                    <a:pt x="361" y="60"/>
                  </a:lnTo>
                  <a:lnTo>
                    <a:pt x="361" y="60"/>
                  </a:lnTo>
                  <a:cubicBezTo>
                    <a:pt x="358" y="60"/>
                    <a:pt x="355" y="60"/>
                    <a:pt x="348" y="64"/>
                  </a:cubicBezTo>
                  <a:cubicBezTo>
                    <a:pt x="351" y="64"/>
                    <a:pt x="351" y="64"/>
                    <a:pt x="351" y="64"/>
                  </a:cubicBezTo>
                  <a:lnTo>
                    <a:pt x="348" y="64"/>
                  </a:lnTo>
                  <a:cubicBezTo>
                    <a:pt x="345" y="64"/>
                    <a:pt x="341" y="64"/>
                    <a:pt x="334" y="64"/>
                  </a:cubicBezTo>
                  <a:lnTo>
                    <a:pt x="334" y="64"/>
                  </a:lnTo>
                  <a:lnTo>
                    <a:pt x="334" y="64"/>
                  </a:lnTo>
                  <a:cubicBezTo>
                    <a:pt x="291" y="60"/>
                    <a:pt x="247" y="67"/>
                    <a:pt x="208" y="80"/>
                  </a:cubicBezTo>
                  <a:lnTo>
                    <a:pt x="208" y="80"/>
                  </a:lnTo>
                  <a:lnTo>
                    <a:pt x="208" y="80"/>
                  </a:lnTo>
                  <a:cubicBezTo>
                    <a:pt x="204" y="77"/>
                    <a:pt x="201" y="77"/>
                    <a:pt x="198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5163840" y="5563440"/>
              <a:ext cx="406440" cy="19440"/>
            </a:xfrm>
            <a:custGeom>
              <a:rect b="b" l="l" r="r" t="t"/>
              <a:pathLst>
                <a:path extrusionOk="0" h="54" w="1129">
                  <a:moveTo>
                    <a:pt x="158" y="20"/>
                  </a:moveTo>
                  <a:lnTo>
                    <a:pt x="158" y="20"/>
                  </a:lnTo>
                  <a:cubicBezTo>
                    <a:pt x="154" y="20"/>
                    <a:pt x="148" y="24"/>
                    <a:pt x="141" y="27"/>
                  </a:cubicBezTo>
                  <a:cubicBezTo>
                    <a:pt x="94" y="17"/>
                    <a:pt x="47" y="30"/>
                    <a:pt x="0" y="27"/>
                  </a:cubicBezTo>
                  <a:cubicBezTo>
                    <a:pt x="0" y="34"/>
                    <a:pt x="3" y="37"/>
                    <a:pt x="20" y="37"/>
                  </a:cubicBezTo>
                  <a:cubicBezTo>
                    <a:pt x="60" y="37"/>
                    <a:pt x="101" y="37"/>
                    <a:pt x="141" y="37"/>
                  </a:cubicBezTo>
                  <a:cubicBezTo>
                    <a:pt x="289" y="37"/>
                    <a:pt x="433" y="40"/>
                    <a:pt x="581" y="44"/>
                  </a:cubicBezTo>
                  <a:cubicBezTo>
                    <a:pt x="584" y="44"/>
                    <a:pt x="587" y="44"/>
                    <a:pt x="594" y="44"/>
                  </a:cubicBezTo>
                  <a:lnTo>
                    <a:pt x="594" y="44"/>
                  </a:lnTo>
                  <a:lnTo>
                    <a:pt x="594" y="44"/>
                  </a:lnTo>
                  <a:cubicBezTo>
                    <a:pt x="681" y="47"/>
                    <a:pt x="772" y="51"/>
                    <a:pt x="863" y="54"/>
                  </a:cubicBezTo>
                  <a:cubicBezTo>
                    <a:pt x="930" y="51"/>
                    <a:pt x="993" y="57"/>
                    <a:pt x="1061" y="44"/>
                  </a:cubicBezTo>
                  <a:cubicBezTo>
                    <a:pt x="1071" y="40"/>
                    <a:pt x="1084" y="37"/>
                    <a:pt x="1094" y="34"/>
                  </a:cubicBezTo>
                  <a:lnTo>
                    <a:pt x="1094" y="34"/>
                  </a:lnTo>
                  <a:lnTo>
                    <a:pt x="1094" y="34"/>
                  </a:lnTo>
                  <a:cubicBezTo>
                    <a:pt x="1111" y="27"/>
                    <a:pt x="1145" y="24"/>
                    <a:pt x="1121" y="0"/>
                  </a:cubicBezTo>
                  <a:cubicBezTo>
                    <a:pt x="1111" y="14"/>
                    <a:pt x="1084" y="14"/>
                    <a:pt x="1067" y="24"/>
                  </a:cubicBezTo>
                  <a:cubicBezTo>
                    <a:pt x="936" y="40"/>
                    <a:pt x="806" y="27"/>
                    <a:pt x="675" y="24"/>
                  </a:cubicBezTo>
                  <a:cubicBezTo>
                    <a:pt x="651" y="24"/>
                    <a:pt x="628" y="27"/>
                    <a:pt x="604" y="27"/>
                  </a:cubicBezTo>
                  <a:lnTo>
                    <a:pt x="604" y="27"/>
                  </a:lnTo>
                  <a:lnTo>
                    <a:pt x="604" y="27"/>
                  </a:lnTo>
                  <a:cubicBezTo>
                    <a:pt x="567" y="24"/>
                    <a:pt x="527" y="20"/>
                    <a:pt x="490" y="27"/>
                  </a:cubicBezTo>
                  <a:cubicBezTo>
                    <a:pt x="379" y="17"/>
                    <a:pt x="268" y="24"/>
                    <a:pt x="15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5410080" y="5483160"/>
              <a:ext cx="106920" cy="14400"/>
            </a:xfrm>
            <a:custGeom>
              <a:rect b="b" l="l" r="r" t="t"/>
              <a:pathLst>
                <a:path extrusionOk="0" h="40" w="297">
                  <a:moveTo>
                    <a:pt x="65" y="9"/>
                  </a:moveTo>
                  <a:lnTo>
                    <a:pt x="65" y="9"/>
                  </a:lnTo>
                  <a:cubicBezTo>
                    <a:pt x="51" y="2"/>
                    <a:pt x="34" y="-2"/>
                    <a:pt x="17" y="2"/>
                  </a:cubicBezTo>
                  <a:cubicBezTo>
                    <a:pt x="7" y="5"/>
                    <a:pt x="-3" y="9"/>
                    <a:pt x="1" y="15"/>
                  </a:cubicBezTo>
                  <a:cubicBezTo>
                    <a:pt x="1" y="25"/>
                    <a:pt x="17" y="22"/>
                    <a:pt x="24" y="25"/>
                  </a:cubicBezTo>
                  <a:cubicBezTo>
                    <a:pt x="37" y="32"/>
                    <a:pt x="51" y="19"/>
                    <a:pt x="65" y="29"/>
                  </a:cubicBezTo>
                  <a:cubicBezTo>
                    <a:pt x="135" y="32"/>
                    <a:pt x="209" y="35"/>
                    <a:pt x="279" y="39"/>
                  </a:cubicBezTo>
                  <a:cubicBezTo>
                    <a:pt x="296" y="42"/>
                    <a:pt x="299" y="35"/>
                    <a:pt x="296" y="25"/>
                  </a:cubicBezTo>
                  <a:cubicBezTo>
                    <a:pt x="219" y="22"/>
                    <a:pt x="142" y="15"/>
                    <a:pt x="6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5316120" y="5552640"/>
              <a:ext cx="18720" cy="4680"/>
            </a:xfrm>
            <a:custGeom>
              <a:rect b="b" l="l" r="r" t="t"/>
              <a:pathLst>
                <a:path extrusionOk="0" h="13" w="52">
                  <a:moveTo>
                    <a:pt x="16" y="13"/>
                  </a:moveTo>
                  <a:lnTo>
                    <a:pt x="16" y="13"/>
                  </a:lnTo>
                  <a:cubicBezTo>
                    <a:pt x="23" y="10"/>
                    <a:pt x="34" y="10"/>
                    <a:pt x="40" y="10"/>
                  </a:cubicBezTo>
                  <a:lnTo>
                    <a:pt x="40" y="10"/>
                  </a:lnTo>
                  <a:cubicBezTo>
                    <a:pt x="47" y="10"/>
                    <a:pt x="54" y="10"/>
                    <a:pt x="50" y="3"/>
                  </a:cubicBezTo>
                  <a:cubicBezTo>
                    <a:pt x="50" y="3"/>
                    <a:pt x="44" y="0"/>
                    <a:pt x="40" y="0"/>
                  </a:cubicBezTo>
                  <a:cubicBezTo>
                    <a:pt x="34" y="0"/>
                    <a:pt x="23" y="0"/>
                    <a:pt x="16" y="0"/>
                  </a:cubicBezTo>
                  <a:cubicBezTo>
                    <a:pt x="7" y="0"/>
                    <a:pt x="-3" y="0"/>
                    <a:pt x="0" y="10"/>
                  </a:cubicBezTo>
                  <a:cubicBezTo>
                    <a:pt x="0" y="13"/>
                    <a:pt x="10" y="13"/>
                    <a:pt x="1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5196600" y="4876200"/>
              <a:ext cx="163080" cy="39600"/>
            </a:xfrm>
            <a:custGeom>
              <a:rect b="b" l="l" r="r" t="t"/>
              <a:pathLst>
                <a:path extrusionOk="0" h="110" w="453">
                  <a:moveTo>
                    <a:pt x="218" y="87"/>
                  </a:moveTo>
                  <a:lnTo>
                    <a:pt x="218" y="87"/>
                  </a:lnTo>
                  <a:cubicBezTo>
                    <a:pt x="238" y="87"/>
                    <a:pt x="255" y="90"/>
                    <a:pt x="268" y="77"/>
                  </a:cubicBezTo>
                  <a:cubicBezTo>
                    <a:pt x="275" y="83"/>
                    <a:pt x="285" y="83"/>
                    <a:pt x="295" y="87"/>
                  </a:cubicBezTo>
                  <a:cubicBezTo>
                    <a:pt x="305" y="100"/>
                    <a:pt x="325" y="103"/>
                    <a:pt x="342" y="107"/>
                  </a:cubicBezTo>
                  <a:cubicBezTo>
                    <a:pt x="362" y="113"/>
                    <a:pt x="376" y="107"/>
                    <a:pt x="386" y="97"/>
                  </a:cubicBezTo>
                  <a:cubicBezTo>
                    <a:pt x="416" y="73"/>
                    <a:pt x="426" y="40"/>
                    <a:pt x="453" y="13"/>
                  </a:cubicBezTo>
                  <a:cubicBezTo>
                    <a:pt x="453" y="10"/>
                    <a:pt x="453" y="6"/>
                    <a:pt x="449" y="3"/>
                  </a:cubicBezTo>
                  <a:lnTo>
                    <a:pt x="449" y="3"/>
                  </a:lnTo>
                  <a:cubicBezTo>
                    <a:pt x="443" y="-1"/>
                    <a:pt x="433" y="-1"/>
                    <a:pt x="423" y="3"/>
                  </a:cubicBezTo>
                  <a:lnTo>
                    <a:pt x="423" y="3"/>
                  </a:lnTo>
                  <a:cubicBezTo>
                    <a:pt x="416" y="10"/>
                    <a:pt x="402" y="13"/>
                    <a:pt x="399" y="23"/>
                  </a:cubicBezTo>
                  <a:cubicBezTo>
                    <a:pt x="402" y="50"/>
                    <a:pt x="376" y="63"/>
                    <a:pt x="359" y="83"/>
                  </a:cubicBezTo>
                  <a:cubicBezTo>
                    <a:pt x="345" y="97"/>
                    <a:pt x="325" y="80"/>
                    <a:pt x="312" y="73"/>
                  </a:cubicBezTo>
                  <a:lnTo>
                    <a:pt x="312" y="73"/>
                  </a:lnTo>
                  <a:lnTo>
                    <a:pt x="312" y="73"/>
                  </a:lnTo>
                  <a:cubicBezTo>
                    <a:pt x="298" y="63"/>
                    <a:pt x="285" y="63"/>
                    <a:pt x="268" y="70"/>
                  </a:cubicBezTo>
                  <a:lnTo>
                    <a:pt x="268" y="70"/>
                  </a:lnTo>
                  <a:lnTo>
                    <a:pt x="268" y="70"/>
                  </a:lnTo>
                  <a:cubicBezTo>
                    <a:pt x="251" y="67"/>
                    <a:pt x="234" y="70"/>
                    <a:pt x="218" y="77"/>
                  </a:cubicBezTo>
                  <a:lnTo>
                    <a:pt x="218" y="77"/>
                  </a:lnTo>
                  <a:lnTo>
                    <a:pt x="218" y="77"/>
                  </a:lnTo>
                  <a:cubicBezTo>
                    <a:pt x="157" y="80"/>
                    <a:pt x="97" y="83"/>
                    <a:pt x="37" y="87"/>
                  </a:cubicBezTo>
                  <a:cubicBezTo>
                    <a:pt x="26" y="97"/>
                    <a:pt x="-4" y="80"/>
                    <a:pt x="0" y="103"/>
                  </a:cubicBezTo>
                  <a:cubicBezTo>
                    <a:pt x="73" y="107"/>
                    <a:pt x="147" y="107"/>
                    <a:pt x="21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5173560" y="4910040"/>
              <a:ext cx="3600" cy="2880"/>
            </a:xfrm>
            <a:custGeom>
              <a:rect b="b" l="l" r="r" t="t"/>
              <a:pathLst>
                <a:path extrusionOk="0" h="8" w="10">
                  <a:moveTo>
                    <a:pt x="0" y="3"/>
                  </a:moveTo>
                  <a:lnTo>
                    <a:pt x="0" y="3"/>
                  </a:lnTo>
                  <a:cubicBezTo>
                    <a:pt x="3" y="9"/>
                    <a:pt x="6" y="9"/>
                    <a:pt x="10" y="3"/>
                  </a:cubicBezTo>
                  <a:cubicBezTo>
                    <a:pt x="6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5499720" y="5005440"/>
              <a:ext cx="6120" cy="4320"/>
            </a:xfrm>
            <a:custGeom>
              <a:rect b="b" l="l" r="r" t="t"/>
              <a:pathLst>
                <a:path extrusionOk="0" h="12" w="17">
                  <a:moveTo>
                    <a:pt x="7" y="0"/>
                  </a:moveTo>
                  <a:lnTo>
                    <a:pt x="7" y="0"/>
                  </a:lnTo>
                  <a:cubicBezTo>
                    <a:pt x="7" y="3"/>
                    <a:pt x="0" y="3"/>
                    <a:pt x="0" y="6"/>
                  </a:cubicBezTo>
                  <a:cubicBezTo>
                    <a:pt x="0" y="13"/>
                    <a:pt x="7" y="13"/>
                    <a:pt x="13" y="10"/>
                  </a:cubicBezTo>
                  <a:cubicBezTo>
                    <a:pt x="17" y="10"/>
                    <a:pt x="17" y="6"/>
                    <a:pt x="17" y="3"/>
                  </a:cubicBezTo>
                  <a:cubicBezTo>
                    <a:pt x="17" y="0"/>
                    <a:pt x="13" y="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5391000" y="4430160"/>
              <a:ext cx="2520" cy="0"/>
            </a:xfrm>
            <a:custGeom>
              <a:rect b="b" l="l" r="r" t="t"/>
              <a:pathLst>
                <a:path extrusionOk="0" h="120000"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" y="0"/>
                    <a:pt x="3" y="0"/>
                    <a:pt x="7" y="0"/>
                  </a:cubicBez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4766760" y="5198760"/>
              <a:ext cx="7200" cy="9360"/>
            </a:xfrm>
            <a:custGeom>
              <a:rect b="b" l="l" r="r" t="t"/>
              <a:pathLst>
                <a:path extrusionOk="0" h="26" w="20">
                  <a:moveTo>
                    <a:pt x="16" y="26"/>
                  </a:moveTo>
                  <a:lnTo>
                    <a:pt x="16" y="26"/>
                  </a:lnTo>
                  <a:cubicBezTo>
                    <a:pt x="16" y="16"/>
                    <a:pt x="20" y="10"/>
                    <a:pt x="20" y="0"/>
                  </a:cubicBezTo>
                  <a:cubicBezTo>
                    <a:pt x="13" y="0"/>
                    <a:pt x="10" y="0"/>
                    <a:pt x="6" y="3"/>
                  </a:cubicBezTo>
                  <a:cubicBezTo>
                    <a:pt x="13" y="10"/>
                    <a:pt x="-17" y="26"/>
                    <a:pt x="1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4785840" y="5202360"/>
              <a:ext cx="3960" cy="2160"/>
            </a:xfrm>
            <a:custGeom>
              <a:rect b="b" l="l" r="r" t="t"/>
              <a:pathLst>
                <a:path extrusionOk="0" h="6" w="11">
                  <a:moveTo>
                    <a:pt x="7" y="6"/>
                  </a:moveTo>
                  <a:lnTo>
                    <a:pt x="7" y="6"/>
                  </a:lnTo>
                  <a:lnTo>
                    <a:pt x="11" y="3"/>
                  </a:lnTo>
                  <a:cubicBezTo>
                    <a:pt x="7" y="3"/>
                    <a:pt x="7" y="3"/>
                    <a:pt x="4" y="0"/>
                  </a:cubicBezTo>
                  <a:lnTo>
                    <a:pt x="0" y="3"/>
                  </a:lnTo>
                  <a:cubicBezTo>
                    <a:pt x="4" y="3"/>
                    <a:pt x="4" y="3"/>
                    <a:pt x="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4731480" y="5138280"/>
              <a:ext cx="445680" cy="34200"/>
            </a:xfrm>
            <a:custGeom>
              <a:rect b="b" l="l" r="r" t="t"/>
              <a:pathLst>
                <a:path extrusionOk="0" h="95" w="1238">
                  <a:moveTo>
                    <a:pt x="0" y="84"/>
                  </a:moveTo>
                  <a:lnTo>
                    <a:pt x="0" y="84"/>
                  </a:lnTo>
                  <a:cubicBezTo>
                    <a:pt x="10" y="97"/>
                    <a:pt x="27" y="94"/>
                    <a:pt x="41" y="94"/>
                  </a:cubicBezTo>
                  <a:cubicBezTo>
                    <a:pt x="77" y="94"/>
                    <a:pt x="111" y="100"/>
                    <a:pt x="145" y="87"/>
                  </a:cubicBezTo>
                  <a:lnTo>
                    <a:pt x="145" y="87"/>
                  </a:lnTo>
                  <a:cubicBezTo>
                    <a:pt x="158" y="84"/>
                    <a:pt x="168" y="84"/>
                    <a:pt x="181" y="84"/>
                  </a:cubicBezTo>
                  <a:lnTo>
                    <a:pt x="181" y="84"/>
                  </a:lnTo>
                  <a:lnTo>
                    <a:pt x="181" y="84"/>
                  </a:lnTo>
                  <a:cubicBezTo>
                    <a:pt x="252" y="80"/>
                    <a:pt x="326" y="77"/>
                    <a:pt x="400" y="74"/>
                  </a:cubicBezTo>
                  <a:cubicBezTo>
                    <a:pt x="403" y="74"/>
                    <a:pt x="403" y="70"/>
                    <a:pt x="403" y="67"/>
                  </a:cubicBezTo>
                  <a:cubicBezTo>
                    <a:pt x="413" y="67"/>
                    <a:pt x="427" y="67"/>
                    <a:pt x="437" y="67"/>
                  </a:cubicBezTo>
                  <a:cubicBezTo>
                    <a:pt x="437" y="67"/>
                    <a:pt x="440" y="67"/>
                    <a:pt x="443" y="70"/>
                  </a:cubicBezTo>
                  <a:cubicBezTo>
                    <a:pt x="450" y="70"/>
                    <a:pt x="457" y="70"/>
                    <a:pt x="467" y="67"/>
                  </a:cubicBezTo>
                  <a:cubicBezTo>
                    <a:pt x="494" y="67"/>
                    <a:pt x="524" y="67"/>
                    <a:pt x="554" y="64"/>
                  </a:cubicBezTo>
                  <a:cubicBezTo>
                    <a:pt x="601" y="57"/>
                    <a:pt x="651" y="67"/>
                    <a:pt x="698" y="57"/>
                  </a:cubicBezTo>
                  <a:cubicBezTo>
                    <a:pt x="709" y="57"/>
                    <a:pt x="722" y="57"/>
                    <a:pt x="732" y="57"/>
                  </a:cubicBezTo>
                  <a:cubicBezTo>
                    <a:pt x="739" y="57"/>
                    <a:pt x="739" y="53"/>
                    <a:pt x="739" y="53"/>
                  </a:cubicBezTo>
                  <a:cubicBezTo>
                    <a:pt x="742" y="53"/>
                    <a:pt x="742" y="53"/>
                    <a:pt x="745" y="53"/>
                  </a:cubicBezTo>
                  <a:lnTo>
                    <a:pt x="749" y="53"/>
                  </a:lnTo>
                  <a:lnTo>
                    <a:pt x="752" y="57"/>
                  </a:lnTo>
                  <a:cubicBezTo>
                    <a:pt x="755" y="57"/>
                    <a:pt x="755" y="57"/>
                    <a:pt x="759" y="57"/>
                  </a:cubicBezTo>
                  <a:cubicBezTo>
                    <a:pt x="762" y="53"/>
                    <a:pt x="762" y="53"/>
                    <a:pt x="762" y="53"/>
                  </a:cubicBezTo>
                  <a:cubicBezTo>
                    <a:pt x="766" y="53"/>
                    <a:pt x="772" y="53"/>
                    <a:pt x="776" y="53"/>
                  </a:cubicBezTo>
                  <a:cubicBezTo>
                    <a:pt x="776" y="53"/>
                    <a:pt x="779" y="53"/>
                    <a:pt x="779" y="57"/>
                  </a:cubicBezTo>
                  <a:lnTo>
                    <a:pt x="786" y="57"/>
                  </a:lnTo>
                  <a:cubicBezTo>
                    <a:pt x="786" y="53"/>
                    <a:pt x="786" y="53"/>
                    <a:pt x="786" y="53"/>
                  </a:cubicBezTo>
                  <a:cubicBezTo>
                    <a:pt x="792" y="53"/>
                    <a:pt x="796" y="53"/>
                    <a:pt x="799" y="53"/>
                  </a:cubicBezTo>
                  <a:cubicBezTo>
                    <a:pt x="823" y="50"/>
                    <a:pt x="843" y="57"/>
                    <a:pt x="865" y="50"/>
                  </a:cubicBezTo>
                  <a:cubicBezTo>
                    <a:pt x="902" y="50"/>
                    <a:pt x="943" y="47"/>
                    <a:pt x="979" y="47"/>
                  </a:cubicBezTo>
                  <a:cubicBezTo>
                    <a:pt x="983" y="50"/>
                    <a:pt x="986" y="50"/>
                    <a:pt x="990" y="50"/>
                  </a:cubicBezTo>
                  <a:cubicBezTo>
                    <a:pt x="993" y="50"/>
                    <a:pt x="993" y="50"/>
                    <a:pt x="993" y="47"/>
                  </a:cubicBezTo>
                  <a:cubicBezTo>
                    <a:pt x="996" y="47"/>
                    <a:pt x="1003" y="47"/>
                    <a:pt x="1006" y="47"/>
                  </a:cubicBezTo>
                  <a:cubicBezTo>
                    <a:pt x="1013" y="43"/>
                    <a:pt x="1023" y="43"/>
                    <a:pt x="1033" y="40"/>
                  </a:cubicBezTo>
                  <a:lnTo>
                    <a:pt x="1033" y="40"/>
                  </a:lnTo>
                  <a:cubicBezTo>
                    <a:pt x="1050" y="40"/>
                    <a:pt x="1067" y="43"/>
                    <a:pt x="1083" y="37"/>
                  </a:cubicBezTo>
                  <a:cubicBezTo>
                    <a:pt x="1087" y="37"/>
                    <a:pt x="1094" y="37"/>
                    <a:pt x="1097" y="33"/>
                  </a:cubicBezTo>
                  <a:cubicBezTo>
                    <a:pt x="1100" y="33"/>
                    <a:pt x="1107" y="33"/>
                    <a:pt x="1110" y="33"/>
                  </a:cubicBezTo>
                  <a:cubicBezTo>
                    <a:pt x="1117" y="33"/>
                    <a:pt x="1124" y="33"/>
                    <a:pt x="1127" y="30"/>
                  </a:cubicBezTo>
                  <a:cubicBezTo>
                    <a:pt x="1157" y="33"/>
                    <a:pt x="1187" y="30"/>
                    <a:pt x="1211" y="20"/>
                  </a:cubicBezTo>
                  <a:lnTo>
                    <a:pt x="1211" y="20"/>
                  </a:lnTo>
                  <a:lnTo>
                    <a:pt x="1211" y="20"/>
                  </a:lnTo>
                  <a:cubicBezTo>
                    <a:pt x="1221" y="17"/>
                    <a:pt x="1231" y="13"/>
                    <a:pt x="1238" y="10"/>
                  </a:cubicBezTo>
                  <a:cubicBezTo>
                    <a:pt x="1234" y="7"/>
                    <a:pt x="1228" y="3"/>
                    <a:pt x="1225" y="0"/>
                  </a:cubicBezTo>
                  <a:cubicBezTo>
                    <a:pt x="1215" y="3"/>
                    <a:pt x="1204" y="3"/>
                    <a:pt x="1197" y="10"/>
                  </a:cubicBezTo>
                  <a:lnTo>
                    <a:pt x="1197" y="10"/>
                  </a:lnTo>
                  <a:cubicBezTo>
                    <a:pt x="1177" y="10"/>
                    <a:pt x="1157" y="10"/>
                    <a:pt x="1137" y="13"/>
                  </a:cubicBezTo>
                  <a:cubicBezTo>
                    <a:pt x="1134" y="13"/>
                    <a:pt x="1130" y="13"/>
                    <a:pt x="1127" y="13"/>
                  </a:cubicBezTo>
                  <a:cubicBezTo>
                    <a:pt x="1124" y="13"/>
                    <a:pt x="1124" y="13"/>
                    <a:pt x="1124" y="13"/>
                  </a:cubicBezTo>
                  <a:cubicBezTo>
                    <a:pt x="1114" y="13"/>
                    <a:pt x="1104" y="17"/>
                    <a:pt x="1097" y="17"/>
                  </a:cubicBezTo>
                  <a:cubicBezTo>
                    <a:pt x="973" y="30"/>
                    <a:pt x="853" y="27"/>
                    <a:pt x="729" y="33"/>
                  </a:cubicBezTo>
                  <a:cubicBezTo>
                    <a:pt x="715" y="37"/>
                    <a:pt x="698" y="37"/>
                    <a:pt x="685" y="40"/>
                  </a:cubicBezTo>
                  <a:cubicBezTo>
                    <a:pt x="635" y="30"/>
                    <a:pt x="584" y="40"/>
                    <a:pt x="534" y="43"/>
                  </a:cubicBezTo>
                  <a:cubicBezTo>
                    <a:pt x="507" y="43"/>
                    <a:pt x="480" y="47"/>
                    <a:pt x="453" y="50"/>
                  </a:cubicBezTo>
                  <a:lnTo>
                    <a:pt x="453" y="50"/>
                  </a:lnTo>
                  <a:lnTo>
                    <a:pt x="453" y="50"/>
                  </a:lnTo>
                  <a:cubicBezTo>
                    <a:pt x="380" y="43"/>
                    <a:pt x="306" y="53"/>
                    <a:pt x="232" y="64"/>
                  </a:cubicBezTo>
                  <a:cubicBezTo>
                    <a:pt x="208" y="67"/>
                    <a:pt x="181" y="67"/>
                    <a:pt x="158" y="67"/>
                  </a:cubicBezTo>
                  <a:cubicBezTo>
                    <a:pt x="151" y="67"/>
                    <a:pt x="151" y="70"/>
                    <a:pt x="151" y="74"/>
                  </a:cubicBezTo>
                  <a:cubicBezTo>
                    <a:pt x="148" y="74"/>
                    <a:pt x="141" y="77"/>
                    <a:pt x="134" y="77"/>
                  </a:cubicBezTo>
                  <a:cubicBezTo>
                    <a:pt x="134" y="74"/>
                    <a:pt x="131" y="74"/>
                    <a:pt x="131" y="74"/>
                  </a:cubicBezTo>
                  <a:cubicBezTo>
                    <a:pt x="118" y="77"/>
                    <a:pt x="108" y="80"/>
                    <a:pt x="101" y="67"/>
                  </a:cubicBezTo>
                  <a:cubicBezTo>
                    <a:pt x="94" y="67"/>
                    <a:pt x="88" y="67"/>
                    <a:pt x="81" y="67"/>
                  </a:cubicBezTo>
                  <a:cubicBezTo>
                    <a:pt x="61" y="80"/>
                    <a:pt x="37" y="74"/>
                    <a:pt x="14" y="77"/>
                  </a:cubicBezTo>
                  <a:lnTo>
                    <a:pt x="14" y="77"/>
                  </a:lnTo>
                  <a:cubicBezTo>
                    <a:pt x="10" y="77"/>
                    <a:pt x="4" y="80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5131080" y="5149080"/>
              <a:ext cx="6120" cy="1800"/>
            </a:xfrm>
            <a:custGeom>
              <a:rect b="b" l="l" r="r" t="t"/>
              <a:pathLst>
                <a:path extrusionOk="0" h="5" w="17">
                  <a:moveTo>
                    <a:pt x="17" y="0"/>
                  </a:moveTo>
                  <a:lnTo>
                    <a:pt x="17" y="0"/>
                  </a:lnTo>
                  <a:cubicBezTo>
                    <a:pt x="14" y="0"/>
                    <a:pt x="7" y="3"/>
                    <a:pt x="0" y="3"/>
                  </a:cubicBezTo>
                  <a:cubicBezTo>
                    <a:pt x="7" y="7"/>
                    <a:pt x="14" y="3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4935960" y="5168520"/>
              <a:ext cx="1080" cy="1080"/>
            </a:xfrm>
            <a:custGeom>
              <a:rect b="b" l="l" r="r" t="t"/>
              <a:pathLst>
                <a:path extrusionOk="0" h="3" w="3">
                  <a:moveTo>
                    <a:pt x="0" y="3"/>
                  </a:moveTo>
                  <a:lnTo>
                    <a:pt x="0" y="3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5595840" y="3968640"/>
              <a:ext cx="185400" cy="10800"/>
            </a:xfrm>
            <a:custGeom>
              <a:rect b="b" l="l" r="r" t="t"/>
              <a:pathLst>
                <a:path extrusionOk="0" h="30" w="515">
                  <a:moveTo>
                    <a:pt x="438" y="23"/>
                  </a:moveTo>
                  <a:lnTo>
                    <a:pt x="438" y="23"/>
                  </a:lnTo>
                  <a:lnTo>
                    <a:pt x="438" y="23"/>
                  </a:lnTo>
                  <a:cubicBezTo>
                    <a:pt x="465" y="23"/>
                    <a:pt x="485" y="16"/>
                    <a:pt x="515" y="6"/>
                  </a:cubicBezTo>
                  <a:cubicBezTo>
                    <a:pt x="478" y="-11"/>
                    <a:pt x="445" y="10"/>
                    <a:pt x="411" y="6"/>
                  </a:cubicBezTo>
                  <a:cubicBezTo>
                    <a:pt x="357" y="6"/>
                    <a:pt x="304" y="6"/>
                    <a:pt x="250" y="6"/>
                  </a:cubicBezTo>
                  <a:cubicBezTo>
                    <a:pt x="230" y="3"/>
                    <a:pt x="213" y="6"/>
                    <a:pt x="196" y="13"/>
                  </a:cubicBezTo>
                  <a:lnTo>
                    <a:pt x="196" y="13"/>
                  </a:lnTo>
                  <a:cubicBezTo>
                    <a:pt x="193" y="10"/>
                    <a:pt x="186" y="6"/>
                    <a:pt x="179" y="6"/>
                  </a:cubicBezTo>
                  <a:lnTo>
                    <a:pt x="179" y="6"/>
                  </a:lnTo>
                  <a:cubicBezTo>
                    <a:pt x="143" y="10"/>
                    <a:pt x="102" y="10"/>
                    <a:pt x="62" y="6"/>
                  </a:cubicBezTo>
                  <a:cubicBezTo>
                    <a:pt x="52" y="-4"/>
                    <a:pt x="42" y="-1"/>
                    <a:pt x="35" y="10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2" y="13"/>
                  </a:lnTo>
                  <a:cubicBezTo>
                    <a:pt x="22" y="16"/>
                    <a:pt x="12" y="6"/>
                    <a:pt x="2" y="13"/>
                  </a:cubicBezTo>
                  <a:cubicBezTo>
                    <a:pt x="-5" y="20"/>
                    <a:pt x="8" y="26"/>
                    <a:pt x="15" y="30"/>
                  </a:cubicBezTo>
                  <a:cubicBezTo>
                    <a:pt x="32" y="30"/>
                    <a:pt x="49" y="26"/>
                    <a:pt x="65" y="23"/>
                  </a:cubicBezTo>
                  <a:lnTo>
                    <a:pt x="65" y="23"/>
                  </a:lnTo>
                  <a:lnTo>
                    <a:pt x="65" y="23"/>
                  </a:lnTo>
                  <a:cubicBezTo>
                    <a:pt x="79" y="30"/>
                    <a:pt x="96" y="30"/>
                    <a:pt x="112" y="30"/>
                  </a:cubicBezTo>
                  <a:cubicBezTo>
                    <a:pt x="132" y="20"/>
                    <a:pt x="159" y="26"/>
                    <a:pt x="179" y="20"/>
                  </a:cubicBezTo>
                  <a:lnTo>
                    <a:pt x="179" y="20"/>
                  </a:lnTo>
                  <a:cubicBezTo>
                    <a:pt x="183" y="23"/>
                    <a:pt x="189" y="23"/>
                    <a:pt x="193" y="23"/>
                  </a:cubicBezTo>
                  <a:lnTo>
                    <a:pt x="193" y="23"/>
                  </a:lnTo>
                  <a:cubicBezTo>
                    <a:pt x="274" y="26"/>
                    <a:pt x="354" y="23"/>
                    <a:pt x="43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5516640" y="3917160"/>
              <a:ext cx="9720" cy="3240"/>
            </a:xfrm>
            <a:custGeom>
              <a:rect b="b" l="l" r="r" t="t"/>
              <a:pathLst>
                <a:path extrusionOk="0" h="9" w="27">
                  <a:moveTo>
                    <a:pt x="0" y="5"/>
                  </a:moveTo>
                  <a:lnTo>
                    <a:pt x="0" y="5"/>
                  </a:lnTo>
                  <a:cubicBezTo>
                    <a:pt x="-3" y="11"/>
                    <a:pt x="17" y="8"/>
                    <a:pt x="27" y="8"/>
                  </a:cubicBezTo>
                  <a:cubicBezTo>
                    <a:pt x="27" y="5"/>
                    <a:pt x="27" y="5"/>
                    <a:pt x="27" y="2"/>
                  </a:cubicBezTo>
                  <a:cubicBezTo>
                    <a:pt x="17" y="2"/>
                    <a:pt x="0" y="-5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5488920" y="3917880"/>
              <a:ext cx="6120" cy="2160"/>
            </a:xfrm>
            <a:custGeom>
              <a:rect b="b" l="l" r="r" t="t"/>
              <a:pathLst>
                <a:path extrusionOk="0" h="6" w="17">
                  <a:moveTo>
                    <a:pt x="17" y="3"/>
                  </a:moveTo>
                  <a:lnTo>
                    <a:pt x="17" y="3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3" y="3"/>
                    <a:pt x="7" y="3"/>
                    <a:pt x="13" y="6"/>
                  </a:cubicBezTo>
                  <a:cubicBezTo>
                    <a:pt x="13" y="3"/>
                    <a:pt x="17" y="3"/>
                    <a:pt x="17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5488920" y="39178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5564880" y="3964680"/>
              <a:ext cx="5040" cy="1440"/>
            </a:xfrm>
            <a:custGeom>
              <a:rect b="b" l="l" r="r" t="t"/>
              <a:pathLst>
                <a:path extrusionOk="0" h="4" w="14">
                  <a:moveTo>
                    <a:pt x="14" y="4"/>
                  </a:moveTo>
                  <a:lnTo>
                    <a:pt x="14" y="4"/>
                  </a:lnTo>
                  <a:cubicBezTo>
                    <a:pt x="10" y="0"/>
                    <a:pt x="7" y="0"/>
                    <a:pt x="4" y="0"/>
                  </a:cubicBezTo>
                  <a:lnTo>
                    <a:pt x="0" y="0"/>
                  </a:lnTo>
                  <a:cubicBezTo>
                    <a:pt x="4" y="4"/>
                    <a:pt x="7" y="4"/>
                    <a:pt x="1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5621760" y="4587120"/>
              <a:ext cx="51840" cy="25200"/>
            </a:xfrm>
            <a:custGeom>
              <a:rect b="b" l="l" r="r" t="t"/>
              <a:pathLst>
                <a:path extrusionOk="0" h="70" w="144">
                  <a:moveTo>
                    <a:pt x="54" y="50"/>
                  </a:moveTo>
                  <a:lnTo>
                    <a:pt x="54" y="50"/>
                  </a:lnTo>
                  <a:cubicBezTo>
                    <a:pt x="37" y="50"/>
                    <a:pt x="20" y="44"/>
                    <a:pt x="0" y="50"/>
                  </a:cubicBezTo>
                  <a:cubicBezTo>
                    <a:pt x="-3" y="64"/>
                    <a:pt x="10" y="67"/>
                    <a:pt x="20" y="70"/>
                  </a:cubicBezTo>
                  <a:cubicBezTo>
                    <a:pt x="54" y="70"/>
                    <a:pt x="87" y="70"/>
                    <a:pt x="121" y="70"/>
                  </a:cubicBezTo>
                  <a:cubicBezTo>
                    <a:pt x="131" y="70"/>
                    <a:pt x="144" y="67"/>
                    <a:pt x="144" y="60"/>
                  </a:cubicBezTo>
                  <a:cubicBezTo>
                    <a:pt x="141" y="40"/>
                    <a:pt x="131" y="24"/>
                    <a:pt x="144" y="7"/>
                  </a:cubicBezTo>
                  <a:lnTo>
                    <a:pt x="138" y="0"/>
                  </a:lnTo>
                  <a:cubicBezTo>
                    <a:pt x="131" y="0"/>
                    <a:pt x="124" y="0"/>
                    <a:pt x="121" y="7"/>
                  </a:cubicBezTo>
                  <a:cubicBezTo>
                    <a:pt x="121" y="10"/>
                    <a:pt x="117" y="13"/>
                    <a:pt x="121" y="17"/>
                  </a:cubicBezTo>
                  <a:cubicBezTo>
                    <a:pt x="124" y="40"/>
                    <a:pt x="107" y="47"/>
                    <a:pt x="77" y="44"/>
                  </a:cubicBezTo>
                  <a:cubicBezTo>
                    <a:pt x="67" y="44"/>
                    <a:pt x="60" y="47"/>
                    <a:pt x="54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5224320" y="53582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5005800" y="5367240"/>
              <a:ext cx="338400" cy="30600"/>
            </a:xfrm>
            <a:custGeom>
              <a:rect b="b" l="l" r="r" t="t"/>
              <a:pathLst>
                <a:path extrusionOk="0" h="85" w="940">
                  <a:moveTo>
                    <a:pt x="939" y="8"/>
                  </a:moveTo>
                  <a:lnTo>
                    <a:pt x="939" y="8"/>
                  </a:lnTo>
                  <a:cubicBezTo>
                    <a:pt x="929" y="-8"/>
                    <a:pt x="906" y="5"/>
                    <a:pt x="889" y="8"/>
                  </a:cubicBezTo>
                  <a:cubicBezTo>
                    <a:pt x="859" y="12"/>
                    <a:pt x="825" y="8"/>
                    <a:pt x="795" y="18"/>
                  </a:cubicBezTo>
                  <a:cubicBezTo>
                    <a:pt x="671" y="25"/>
                    <a:pt x="546" y="32"/>
                    <a:pt x="422" y="38"/>
                  </a:cubicBezTo>
                  <a:cubicBezTo>
                    <a:pt x="405" y="42"/>
                    <a:pt x="392" y="45"/>
                    <a:pt x="375" y="45"/>
                  </a:cubicBezTo>
                  <a:cubicBezTo>
                    <a:pt x="348" y="45"/>
                    <a:pt x="321" y="42"/>
                    <a:pt x="298" y="49"/>
                  </a:cubicBezTo>
                  <a:cubicBezTo>
                    <a:pt x="278" y="49"/>
                    <a:pt x="261" y="45"/>
                    <a:pt x="244" y="55"/>
                  </a:cubicBez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cubicBezTo>
                    <a:pt x="187" y="52"/>
                    <a:pt x="134" y="65"/>
                    <a:pt x="77" y="65"/>
                  </a:cubicBezTo>
                  <a:cubicBezTo>
                    <a:pt x="51" y="65"/>
                    <a:pt x="27" y="69"/>
                    <a:pt x="0" y="75"/>
                  </a:cubicBezTo>
                  <a:cubicBezTo>
                    <a:pt x="17" y="92"/>
                    <a:pt x="44" y="82"/>
                    <a:pt x="64" y="85"/>
                  </a:cubicBezTo>
                  <a:cubicBezTo>
                    <a:pt x="74" y="82"/>
                    <a:pt x="81" y="82"/>
                    <a:pt x="91" y="82"/>
                  </a:cubicBezTo>
                  <a:lnTo>
                    <a:pt x="91" y="82"/>
                  </a:lnTo>
                  <a:cubicBezTo>
                    <a:pt x="167" y="72"/>
                    <a:pt x="244" y="79"/>
                    <a:pt x="321" y="65"/>
                  </a:cubicBezTo>
                  <a:lnTo>
                    <a:pt x="321" y="65"/>
                  </a:lnTo>
                  <a:cubicBezTo>
                    <a:pt x="342" y="69"/>
                    <a:pt x="365" y="65"/>
                    <a:pt x="385" y="62"/>
                  </a:cubicBezTo>
                  <a:lnTo>
                    <a:pt x="385" y="62"/>
                  </a:lnTo>
                  <a:lnTo>
                    <a:pt x="385" y="62"/>
                  </a:lnTo>
                  <a:cubicBezTo>
                    <a:pt x="392" y="62"/>
                    <a:pt x="395" y="62"/>
                    <a:pt x="399" y="62"/>
                  </a:cubicBezTo>
                  <a:lnTo>
                    <a:pt x="399" y="62"/>
                  </a:lnTo>
                  <a:lnTo>
                    <a:pt x="399" y="62"/>
                  </a:lnTo>
                  <a:cubicBezTo>
                    <a:pt x="412" y="62"/>
                    <a:pt x="425" y="62"/>
                    <a:pt x="435" y="62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9" y="62"/>
                    <a:pt x="442" y="62"/>
                    <a:pt x="442" y="59"/>
                  </a:cubicBezTo>
                  <a:cubicBezTo>
                    <a:pt x="446" y="59"/>
                    <a:pt x="449" y="59"/>
                    <a:pt x="449" y="59"/>
                  </a:cubicBezTo>
                  <a:cubicBezTo>
                    <a:pt x="486" y="59"/>
                    <a:pt x="520" y="65"/>
                    <a:pt x="553" y="55"/>
                  </a:cubicBezTo>
                  <a:cubicBezTo>
                    <a:pt x="640" y="52"/>
                    <a:pt x="728" y="45"/>
                    <a:pt x="811" y="35"/>
                  </a:cubicBezTo>
                  <a:cubicBezTo>
                    <a:pt x="828" y="38"/>
                    <a:pt x="842" y="38"/>
                    <a:pt x="852" y="28"/>
                  </a:cubicBez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cubicBezTo>
                    <a:pt x="869" y="28"/>
                    <a:pt x="885" y="28"/>
                    <a:pt x="899" y="28"/>
                  </a:cubicBezTo>
                  <a:cubicBezTo>
                    <a:pt x="909" y="15"/>
                    <a:pt x="942" y="25"/>
                    <a:pt x="93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5558760" y="5383440"/>
              <a:ext cx="13680" cy="3960"/>
            </a:xfrm>
            <a:custGeom>
              <a:rect b="b" l="l" r="r" t="t"/>
              <a:pathLst>
                <a:path extrusionOk="0" h="11" w="38">
                  <a:moveTo>
                    <a:pt x="38" y="0"/>
                  </a:moveTo>
                  <a:lnTo>
                    <a:pt x="38" y="0"/>
                  </a:lnTo>
                  <a:cubicBezTo>
                    <a:pt x="24" y="0"/>
                    <a:pt x="14" y="4"/>
                    <a:pt x="0" y="4"/>
                  </a:cubicBezTo>
                  <a:cubicBezTo>
                    <a:pt x="14" y="14"/>
                    <a:pt x="27" y="14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5650920" y="532800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5594400" y="5333760"/>
              <a:ext cx="47160" cy="13680"/>
            </a:xfrm>
            <a:custGeom>
              <a:rect b="b" l="l" r="r" t="t"/>
              <a:pathLst>
                <a:path extrusionOk="0" h="38" w="131">
                  <a:moveTo>
                    <a:pt x="2" y="28"/>
                  </a:moveTo>
                  <a:lnTo>
                    <a:pt x="2" y="28"/>
                  </a:lnTo>
                  <a:cubicBezTo>
                    <a:pt x="-1" y="31"/>
                    <a:pt x="-1" y="34"/>
                    <a:pt x="2" y="38"/>
                  </a:cubicBezTo>
                  <a:cubicBezTo>
                    <a:pt x="46" y="34"/>
                    <a:pt x="89" y="31"/>
                    <a:pt x="130" y="28"/>
                  </a:cubicBezTo>
                  <a:cubicBezTo>
                    <a:pt x="133" y="10"/>
                    <a:pt x="116" y="14"/>
                    <a:pt x="103" y="10"/>
                  </a:cubicBezTo>
                  <a:cubicBezTo>
                    <a:pt x="100" y="10"/>
                    <a:pt x="96" y="10"/>
                    <a:pt x="93" y="10"/>
                  </a:cubicBezTo>
                  <a:cubicBezTo>
                    <a:pt x="89" y="4"/>
                    <a:pt x="86" y="0"/>
                    <a:pt x="79" y="0"/>
                  </a:cubicBezTo>
                  <a:cubicBezTo>
                    <a:pt x="69" y="0"/>
                    <a:pt x="63" y="0"/>
                    <a:pt x="56" y="4"/>
                  </a:cubicBezTo>
                  <a:lnTo>
                    <a:pt x="56" y="4"/>
                  </a:lnTo>
                  <a:lnTo>
                    <a:pt x="56" y="4"/>
                  </a:lnTo>
                  <a:cubicBezTo>
                    <a:pt x="49" y="4"/>
                    <a:pt x="46" y="0"/>
                    <a:pt x="43" y="0"/>
                  </a:cubicBezTo>
                  <a:cubicBezTo>
                    <a:pt x="43" y="4"/>
                    <a:pt x="43" y="7"/>
                    <a:pt x="43" y="10"/>
                  </a:cubicBezTo>
                  <a:cubicBezTo>
                    <a:pt x="46" y="10"/>
                    <a:pt x="49" y="10"/>
                    <a:pt x="53" y="10"/>
                  </a:cubicBezTo>
                  <a:lnTo>
                    <a:pt x="53" y="10"/>
                  </a:lnTo>
                  <a:cubicBezTo>
                    <a:pt x="49" y="34"/>
                    <a:pt x="19" y="24"/>
                    <a:pt x="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5600160" y="5337360"/>
              <a:ext cx="9720" cy="3600"/>
            </a:xfrm>
            <a:custGeom>
              <a:rect b="b" l="l" r="r" t="t"/>
              <a:pathLst>
                <a:path extrusionOk="0" h="10" w="27">
                  <a:moveTo>
                    <a:pt x="13" y="7"/>
                  </a:move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cubicBezTo>
                    <a:pt x="20" y="7"/>
                    <a:pt x="23" y="4"/>
                    <a:pt x="27" y="0"/>
                  </a:cubicBezTo>
                  <a:cubicBezTo>
                    <a:pt x="20" y="0"/>
                    <a:pt x="16" y="0"/>
                    <a:pt x="13" y="0"/>
                  </a:cubicBezTo>
                  <a:cubicBezTo>
                    <a:pt x="6" y="4"/>
                    <a:pt x="0" y="4"/>
                    <a:pt x="0" y="4"/>
                  </a:cubicBezTo>
                  <a:cubicBezTo>
                    <a:pt x="0" y="11"/>
                    <a:pt x="6" y="11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5609880" y="53337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5609880" y="53373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5609880" y="53373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5474520" y="5519880"/>
              <a:ext cx="103680" cy="11160"/>
            </a:xfrm>
            <a:custGeom>
              <a:rect b="b" l="l" r="r" t="t"/>
              <a:pathLst>
                <a:path extrusionOk="0" h="31" w="288">
                  <a:moveTo>
                    <a:pt x="13" y="0"/>
                  </a:moveTo>
                  <a:lnTo>
                    <a:pt x="13" y="0"/>
                  </a:lnTo>
                  <a:cubicBezTo>
                    <a:pt x="10" y="7"/>
                    <a:pt x="6" y="11"/>
                    <a:pt x="0" y="17"/>
                  </a:cubicBezTo>
                  <a:cubicBezTo>
                    <a:pt x="23" y="21"/>
                    <a:pt x="47" y="14"/>
                    <a:pt x="67" y="27"/>
                  </a:cubicBezTo>
                  <a:cubicBezTo>
                    <a:pt x="70" y="27"/>
                    <a:pt x="73" y="31"/>
                    <a:pt x="73" y="31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100" y="27"/>
                    <a:pt x="117" y="14"/>
                    <a:pt x="140" y="21"/>
                  </a:cubicBezTo>
                  <a:lnTo>
                    <a:pt x="140" y="21"/>
                  </a:lnTo>
                  <a:lnTo>
                    <a:pt x="140" y="21"/>
                  </a:lnTo>
                  <a:cubicBezTo>
                    <a:pt x="140" y="21"/>
                    <a:pt x="140" y="24"/>
                    <a:pt x="144" y="27"/>
                  </a:cubicBezTo>
                  <a:lnTo>
                    <a:pt x="144" y="27"/>
                  </a:lnTo>
                  <a:cubicBezTo>
                    <a:pt x="181" y="27"/>
                    <a:pt x="221" y="27"/>
                    <a:pt x="258" y="27"/>
                  </a:cubicBezTo>
                  <a:lnTo>
                    <a:pt x="258" y="27"/>
                  </a:lnTo>
                  <a:cubicBezTo>
                    <a:pt x="268" y="27"/>
                    <a:pt x="282" y="31"/>
                    <a:pt x="288" y="24"/>
                  </a:cubicBezTo>
                  <a:cubicBezTo>
                    <a:pt x="288" y="21"/>
                    <a:pt x="288" y="17"/>
                    <a:pt x="285" y="14"/>
                  </a:cubicBezTo>
                  <a:cubicBezTo>
                    <a:pt x="275" y="7"/>
                    <a:pt x="265" y="11"/>
                    <a:pt x="258" y="17"/>
                  </a:cubicBezTo>
                  <a:cubicBezTo>
                    <a:pt x="231" y="14"/>
                    <a:pt x="208" y="4"/>
                    <a:pt x="181" y="11"/>
                  </a:cubicBezTo>
                  <a:cubicBezTo>
                    <a:pt x="167" y="7"/>
                    <a:pt x="154" y="7"/>
                    <a:pt x="144" y="11"/>
                  </a:cubicBezTo>
                  <a:lnTo>
                    <a:pt x="144" y="11"/>
                  </a:lnTo>
                  <a:cubicBezTo>
                    <a:pt x="100" y="-6"/>
                    <a:pt x="57" y="7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5558760" y="5506920"/>
              <a:ext cx="5040" cy="4680"/>
            </a:xfrm>
            <a:custGeom>
              <a:rect b="b" l="l" r="r" t="t"/>
              <a:pathLst>
                <a:path extrusionOk="0" h="13" w="14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10"/>
                    <a:pt x="4" y="13"/>
                  </a:cubicBezTo>
                  <a:cubicBezTo>
                    <a:pt x="7" y="10"/>
                    <a:pt x="10" y="10"/>
                    <a:pt x="14" y="10"/>
                  </a:cubicBezTo>
                  <a:cubicBezTo>
                    <a:pt x="7" y="6"/>
                    <a:pt x="4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5461200" y="5524560"/>
              <a:ext cx="3600" cy="1440"/>
            </a:xfrm>
            <a:custGeom>
              <a:rect b="b" l="l" r="r" t="t"/>
              <a:pathLst>
                <a:path extrusionOk="0" h="4" w="1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0" y="4"/>
                    <a:pt x="0" y="4"/>
                  </a:cubicBezTo>
                  <a:cubicBezTo>
                    <a:pt x="3" y="4"/>
                    <a:pt x="6" y="4"/>
                    <a:pt x="10" y="4"/>
                  </a:cubicBezTo>
                  <a:cubicBezTo>
                    <a:pt x="10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5615640" y="3903840"/>
              <a:ext cx="21960" cy="5400"/>
            </a:xfrm>
            <a:custGeom>
              <a:rect b="b" l="l" r="r" t="t"/>
              <a:pathLst>
                <a:path extrusionOk="0" h="15" w="61">
                  <a:moveTo>
                    <a:pt x="34" y="12"/>
                  </a:moveTo>
                  <a:lnTo>
                    <a:pt x="34" y="12"/>
                  </a:lnTo>
                  <a:cubicBezTo>
                    <a:pt x="41" y="12"/>
                    <a:pt x="51" y="12"/>
                    <a:pt x="61" y="8"/>
                  </a:cubicBezTo>
                  <a:cubicBezTo>
                    <a:pt x="44" y="-9"/>
                    <a:pt x="20" y="5"/>
                    <a:pt x="0" y="1"/>
                  </a:cubicBezTo>
                  <a:cubicBezTo>
                    <a:pt x="4" y="8"/>
                    <a:pt x="14" y="8"/>
                    <a:pt x="24" y="12"/>
                  </a:cubicBezTo>
                  <a:cubicBezTo>
                    <a:pt x="27" y="15"/>
                    <a:pt x="30" y="15"/>
                    <a:pt x="34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5632560" y="5316840"/>
              <a:ext cx="125640" cy="24480"/>
            </a:xfrm>
            <a:custGeom>
              <a:rect b="b" l="l" r="r" t="t"/>
              <a:pathLst>
                <a:path extrusionOk="0" h="68" w="349">
                  <a:moveTo>
                    <a:pt x="232" y="41"/>
                  </a:moveTo>
                  <a:lnTo>
                    <a:pt x="232" y="41"/>
                  </a:lnTo>
                  <a:lnTo>
                    <a:pt x="232" y="41"/>
                  </a:lnTo>
                  <a:lnTo>
                    <a:pt x="232" y="41"/>
                  </a:lnTo>
                  <a:cubicBezTo>
                    <a:pt x="198" y="44"/>
                    <a:pt x="165" y="47"/>
                    <a:pt x="131" y="51"/>
                  </a:cubicBezTo>
                  <a:lnTo>
                    <a:pt x="131" y="51"/>
                  </a:lnTo>
                  <a:cubicBezTo>
                    <a:pt x="124" y="51"/>
                    <a:pt x="118" y="51"/>
                    <a:pt x="114" y="51"/>
                  </a:cubicBezTo>
                  <a:cubicBezTo>
                    <a:pt x="172" y="41"/>
                    <a:pt x="232" y="37"/>
                    <a:pt x="286" y="21"/>
                  </a:cubicBezTo>
                  <a:cubicBezTo>
                    <a:pt x="289" y="17"/>
                    <a:pt x="289" y="14"/>
                    <a:pt x="289" y="11"/>
                  </a:cubicBezTo>
                  <a:cubicBezTo>
                    <a:pt x="306" y="11"/>
                    <a:pt x="326" y="17"/>
                    <a:pt x="336" y="4"/>
                  </a:cubicBezTo>
                  <a:cubicBezTo>
                    <a:pt x="319" y="4"/>
                    <a:pt x="302" y="4"/>
                    <a:pt x="286" y="4"/>
                  </a:cubicBezTo>
                  <a:lnTo>
                    <a:pt x="286" y="0"/>
                  </a:lnTo>
                  <a:cubicBezTo>
                    <a:pt x="259" y="4"/>
                    <a:pt x="235" y="14"/>
                    <a:pt x="208" y="11"/>
                  </a:cubicBezTo>
                  <a:cubicBezTo>
                    <a:pt x="198" y="7"/>
                    <a:pt x="188" y="7"/>
                    <a:pt x="182" y="11"/>
                  </a:cubicBezTo>
                  <a:cubicBezTo>
                    <a:pt x="138" y="21"/>
                    <a:pt x="98" y="27"/>
                    <a:pt x="51" y="31"/>
                  </a:cubicBezTo>
                  <a:cubicBezTo>
                    <a:pt x="37" y="41"/>
                    <a:pt x="17" y="37"/>
                    <a:pt x="0" y="41"/>
                  </a:cubicBezTo>
                  <a:cubicBezTo>
                    <a:pt x="0" y="51"/>
                    <a:pt x="7" y="54"/>
                    <a:pt x="17" y="57"/>
                  </a:cubicBezTo>
                  <a:cubicBezTo>
                    <a:pt x="27" y="57"/>
                    <a:pt x="34" y="57"/>
                    <a:pt x="44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7" y="68"/>
                    <a:pt x="57" y="68"/>
                    <a:pt x="67" y="68"/>
                  </a:cubicBezTo>
                  <a:cubicBezTo>
                    <a:pt x="74" y="68"/>
                    <a:pt x="81" y="68"/>
                    <a:pt x="91" y="68"/>
                  </a:cubicBezTo>
                  <a:cubicBezTo>
                    <a:pt x="108" y="68"/>
                    <a:pt x="128" y="68"/>
                    <a:pt x="144" y="57"/>
                  </a:cubicBezTo>
                  <a:cubicBezTo>
                    <a:pt x="172" y="57"/>
                    <a:pt x="202" y="57"/>
                    <a:pt x="229" y="57"/>
                  </a:cubicBezTo>
                  <a:cubicBezTo>
                    <a:pt x="235" y="54"/>
                    <a:pt x="239" y="54"/>
                    <a:pt x="235" y="51"/>
                  </a:cubicBezTo>
                  <a:lnTo>
                    <a:pt x="235" y="51"/>
                  </a:lnTo>
                  <a:cubicBezTo>
                    <a:pt x="252" y="54"/>
                    <a:pt x="269" y="54"/>
                    <a:pt x="282" y="51"/>
                  </a:cubicBezTo>
                  <a:cubicBezTo>
                    <a:pt x="306" y="47"/>
                    <a:pt x="329" y="47"/>
                    <a:pt x="349" y="37"/>
                  </a:cubicBezTo>
                  <a:lnTo>
                    <a:pt x="349" y="34"/>
                  </a:lnTo>
                  <a:cubicBezTo>
                    <a:pt x="309" y="27"/>
                    <a:pt x="272" y="37"/>
                    <a:pt x="232" y="41"/>
                  </a:cubicBezTo>
                  <a:moveTo>
                    <a:pt x="94" y="51"/>
                  </a:moveTo>
                  <a:lnTo>
                    <a:pt x="94" y="51"/>
                  </a:lnTo>
                  <a:cubicBezTo>
                    <a:pt x="94" y="54"/>
                    <a:pt x="91" y="54"/>
                    <a:pt x="87" y="57"/>
                  </a:cubicBezTo>
                  <a:cubicBezTo>
                    <a:pt x="84" y="54"/>
                    <a:pt x="81" y="54"/>
                    <a:pt x="81" y="54"/>
                  </a:cubicBezTo>
                  <a:cubicBezTo>
                    <a:pt x="84" y="54"/>
                    <a:pt x="91" y="51"/>
                    <a:pt x="94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2"/>
          <p:cNvSpPr txBox="1"/>
          <p:nvPr>
            <p:ph idx="2" type="title"/>
          </p:nvPr>
        </p:nvSpPr>
        <p:spPr>
          <a:xfrm>
            <a:off x="625125" y="1726775"/>
            <a:ext cx="36402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1.36 million</a:t>
            </a:r>
            <a:endParaRPr sz="4600"/>
          </a:p>
        </p:txBody>
      </p:sp>
      <p:sp>
        <p:nvSpPr>
          <p:cNvPr id="1727" name="Google Shape;1727;p42"/>
          <p:cNvSpPr txBox="1"/>
          <p:nvPr>
            <p:ph idx="3" type="subTitle"/>
          </p:nvPr>
        </p:nvSpPr>
        <p:spPr>
          <a:xfrm>
            <a:off x="720154" y="2362198"/>
            <a:ext cx="36402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school students in the US  </a:t>
            </a:r>
            <a:endParaRPr/>
          </a:p>
        </p:txBody>
      </p:sp>
      <p:grpSp>
        <p:nvGrpSpPr>
          <p:cNvPr id="1728" name="Google Shape;1728;p42"/>
          <p:cNvGrpSpPr/>
          <p:nvPr/>
        </p:nvGrpSpPr>
        <p:grpSpPr>
          <a:xfrm>
            <a:off x="4737751" y="3338253"/>
            <a:ext cx="6682231" cy="1749107"/>
            <a:chOff x="5253" y="850388"/>
            <a:chExt cx="8705356" cy="2278670"/>
          </a:xfrm>
        </p:grpSpPr>
        <p:sp>
          <p:nvSpPr>
            <p:cNvPr id="1729" name="Google Shape;1729;p42"/>
            <p:cNvSpPr/>
            <p:nvPr/>
          </p:nvSpPr>
          <p:spPr>
            <a:xfrm>
              <a:off x="3833350" y="982121"/>
              <a:ext cx="175644" cy="1707827"/>
            </a:xfrm>
            <a:custGeom>
              <a:rect b="b" l="l" r="r" t="t"/>
              <a:pathLst>
                <a:path extrusionOk="0" h="1089" w="112">
                  <a:moveTo>
                    <a:pt x="103" y="1087"/>
                  </a:moveTo>
                  <a:lnTo>
                    <a:pt x="103" y="1087"/>
                  </a:lnTo>
                  <a:cubicBezTo>
                    <a:pt x="9" y="1089"/>
                    <a:pt x="9" y="1089"/>
                    <a:pt x="9" y="1089"/>
                  </a:cubicBezTo>
                  <a:cubicBezTo>
                    <a:pt x="5" y="1089"/>
                    <a:pt x="5" y="1089"/>
                    <a:pt x="5" y="1089"/>
                  </a:cubicBezTo>
                  <a:cubicBezTo>
                    <a:pt x="5" y="1087"/>
                    <a:pt x="5" y="1087"/>
                    <a:pt x="5" y="1087"/>
                  </a:cubicBezTo>
                  <a:cubicBezTo>
                    <a:pt x="2" y="997"/>
                    <a:pt x="0" y="907"/>
                    <a:pt x="0" y="816"/>
                  </a:cubicBezTo>
                  <a:cubicBezTo>
                    <a:pt x="0" y="726"/>
                    <a:pt x="0" y="637"/>
                    <a:pt x="2" y="547"/>
                  </a:cubicBezTo>
                  <a:cubicBezTo>
                    <a:pt x="2" y="457"/>
                    <a:pt x="5" y="366"/>
                    <a:pt x="5" y="276"/>
                  </a:cubicBezTo>
                  <a:cubicBezTo>
                    <a:pt x="5" y="187"/>
                    <a:pt x="5" y="97"/>
                    <a:pt x="2" y="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2" y="97"/>
                    <a:pt x="112" y="187"/>
                    <a:pt x="112" y="278"/>
                  </a:cubicBezTo>
                  <a:cubicBezTo>
                    <a:pt x="112" y="368"/>
                    <a:pt x="112" y="459"/>
                    <a:pt x="112" y="549"/>
                  </a:cubicBezTo>
                  <a:cubicBezTo>
                    <a:pt x="112" y="640"/>
                    <a:pt x="110" y="730"/>
                    <a:pt x="110" y="820"/>
                  </a:cubicBezTo>
                  <a:lnTo>
                    <a:pt x="103" y="1087"/>
                  </a:lnTo>
                  <a:moveTo>
                    <a:pt x="103" y="1085"/>
                  </a:moveTo>
                  <a:lnTo>
                    <a:pt x="103" y="1085"/>
                  </a:lnTo>
                  <a:cubicBezTo>
                    <a:pt x="99" y="814"/>
                    <a:pt x="99" y="814"/>
                    <a:pt x="99" y="814"/>
                  </a:cubicBezTo>
                  <a:cubicBezTo>
                    <a:pt x="97" y="723"/>
                    <a:pt x="95" y="633"/>
                    <a:pt x="95" y="543"/>
                  </a:cubicBezTo>
                  <a:cubicBezTo>
                    <a:pt x="95" y="454"/>
                    <a:pt x="95" y="364"/>
                    <a:pt x="95" y="276"/>
                  </a:cubicBezTo>
                  <a:cubicBezTo>
                    <a:pt x="95" y="185"/>
                    <a:pt x="97" y="97"/>
                    <a:pt x="97" y="7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97"/>
                    <a:pt x="11" y="187"/>
                    <a:pt x="11" y="276"/>
                  </a:cubicBezTo>
                  <a:cubicBezTo>
                    <a:pt x="11" y="366"/>
                    <a:pt x="13" y="457"/>
                    <a:pt x="15" y="547"/>
                  </a:cubicBezTo>
                  <a:cubicBezTo>
                    <a:pt x="15" y="637"/>
                    <a:pt x="15" y="726"/>
                    <a:pt x="15" y="816"/>
                  </a:cubicBezTo>
                  <a:cubicBezTo>
                    <a:pt x="15" y="907"/>
                    <a:pt x="13" y="997"/>
                    <a:pt x="11" y="1087"/>
                  </a:cubicBezTo>
                  <a:cubicBezTo>
                    <a:pt x="9" y="1083"/>
                    <a:pt x="9" y="1083"/>
                    <a:pt x="9" y="1083"/>
                  </a:cubicBezTo>
                  <a:lnTo>
                    <a:pt x="103" y="108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3841192" y="2467256"/>
              <a:ext cx="158393" cy="39206"/>
            </a:xfrm>
            <a:custGeom>
              <a:rect b="b" l="l" r="r" t="t"/>
              <a:pathLst>
                <a:path extrusionOk="0" h="25" w="101">
                  <a:moveTo>
                    <a:pt x="98" y="23"/>
                  </a:moveTo>
                  <a:lnTo>
                    <a:pt x="98" y="23"/>
                  </a:lnTo>
                  <a:cubicBezTo>
                    <a:pt x="86" y="25"/>
                    <a:pt x="69" y="25"/>
                    <a:pt x="52" y="25"/>
                  </a:cubicBezTo>
                  <a:cubicBezTo>
                    <a:pt x="44" y="25"/>
                    <a:pt x="35" y="25"/>
                    <a:pt x="27" y="25"/>
                  </a:cubicBezTo>
                  <a:cubicBezTo>
                    <a:pt x="18" y="23"/>
                    <a:pt x="10" y="23"/>
                    <a:pt x="4" y="23"/>
                  </a:cubicBezTo>
                  <a:cubicBezTo>
                    <a:pt x="2" y="23"/>
                    <a:pt x="2" y="23"/>
                    <a:pt x="2" y="23"/>
                  </a:cubicBezTo>
                  <a:lnTo>
                    <a:pt x="2" y="23"/>
                  </a:lnTo>
                  <a:cubicBezTo>
                    <a:pt x="2" y="16"/>
                    <a:pt x="2" y="10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8" y="0"/>
                    <a:pt x="35" y="0"/>
                    <a:pt x="50" y="0"/>
                  </a:cubicBezTo>
                  <a:cubicBezTo>
                    <a:pt x="67" y="0"/>
                    <a:pt x="84" y="0"/>
                    <a:pt x="98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10"/>
                    <a:pt x="101" y="16"/>
                    <a:pt x="98" y="23"/>
                  </a:cubicBezTo>
                  <a:moveTo>
                    <a:pt x="98" y="23"/>
                  </a:moveTo>
                  <a:lnTo>
                    <a:pt x="98" y="23"/>
                  </a:lnTo>
                  <a:cubicBezTo>
                    <a:pt x="98" y="14"/>
                    <a:pt x="96" y="10"/>
                    <a:pt x="96" y="4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84" y="8"/>
                    <a:pt x="67" y="8"/>
                    <a:pt x="50" y="8"/>
                  </a:cubicBezTo>
                  <a:cubicBezTo>
                    <a:pt x="35" y="8"/>
                    <a:pt x="18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10"/>
                    <a:pt x="4" y="16"/>
                    <a:pt x="4" y="2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0" y="21"/>
                    <a:pt x="18" y="21"/>
                    <a:pt x="27" y="21"/>
                  </a:cubicBezTo>
                  <a:cubicBezTo>
                    <a:pt x="33" y="18"/>
                    <a:pt x="42" y="18"/>
                    <a:pt x="50" y="18"/>
                  </a:cubicBezTo>
                  <a:cubicBezTo>
                    <a:pt x="65" y="18"/>
                    <a:pt x="82" y="21"/>
                    <a:pt x="98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3983902" y="982121"/>
              <a:ext cx="175644" cy="1707827"/>
            </a:xfrm>
            <a:custGeom>
              <a:rect b="b" l="l" r="r" t="t"/>
              <a:pathLst>
                <a:path extrusionOk="0" h="1089" w="112">
                  <a:moveTo>
                    <a:pt x="104" y="1087"/>
                  </a:moveTo>
                  <a:lnTo>
                    <a:pt x="104" y="1087"/>
                  </a:lnTo>
                  <a:cubicBezTo>
                    <a:pt x="7" y="1089"/>
                    <a:pt x="7" y="1089"/>
                    <a:pt x="7" y="1089"/>
                  </a:cubicBezTo>
                  <a:cubicBezTo>
                    <a:pt x="5" y="1089"/>
                    <a:pt x="5" y="1089"/>
                    <a:pt x="5" y="1089"/>
                  </a:cubicBezTo>
                  <a:cubicBezTo>
                    <a:pt x="5" y="1087"/>
                    <a:pt x="5" y="1087"/>
                    <a:pt x="5" y="1087"/>
                  </a:cubicBezTo>
                  <a:cubicBezTo>
                    <a:pt x="3" y="997"/>
                    <a:pt x="1" y="907"/>
                    <a:pt x="1" y="816"/>
                  </a:cubicBezTo>
                  <a:cubicBezTo>
                    <a:pt x="-1" y="726"/>
                    <a:pt x="1" y="637"/>
                    <a:pt x="1" y="547"/>
                  </a:cubicBezTo>
                  <a:cubicBezTo>
                    <a:pt x="3" y="457"/>
                    <a:pt x="5" y="366"/>
                    <a:pt x="5" y="276"/>
                  </a:cubicBezTo>
                  <a:cubicBezTo>
                    <a:pt x="5" y="187"/>
                    <a:pt x="5" y="97"/>
                    <a:pt x="3" y="7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97"/>
                    <a:pt x="110" y="187"/>
                    <a:pt x="112" y="278"/>
                  </a:cubicBezTo>
                  <a:cubicBezTo>
                    <a:pt x="112" y="368"/>
                    <a:pt x="112" y="459"/>
                    <a:pt x="112" y="549"/>
                  </a:cubicBezTo>
                  <a:cubicBezTo>
                    <a:pt x="110" y="640"/>
                    <a:pt x="110" y="730"/>
                    <a:pt x="108" y="820"/>
                  </a:cubicBezTo>
                  <a:lnTo>
                    <a:pt x="104" y="1087"/>
                  </a:lnTo>
                  <a:moveTo>
                    <a:pt x="102" y="1085"/>
                  </a:moveTo>
                  <a:lnTo>
                    <a:pt x="102" y="1085"/>
                  </a:lnTo>
                  <a:cubicBezTo>
                    <a:pt x="98" y="814"/>
                    <a:pt x="98" y="814"/>
                    <a:pt x="98" y="814"/>
                  </a:cubicBezTo>
                  <a:cubicBezTo>
                    <a:pt x="98" y="723"/>
                    <a:pt x="96" y="633"/>
                    <a:pt x="96" y="543"/>
                  </a:cubicBezTo>
                  <a:cubicBezTo>
                    <a:pt x="96" y="454"/>
                    <a:pt x="96" y="364"/>
                    <a:pt x="96" y="276"/>
                  </a:cubicBezTo>
                  <a:cubicBezTo>
                    <a:pt x="96" y="185"/>
                    <a:pt x="96" y="97"/>
                    <a:pt x="98" y="7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7"/>
                    <a:pt x="10" y="187"/>
                    <a:pt x="10" y="276"/>
                  </a:cubicBezTo>
                  <a:cubicBezTo>
                    <a:pt x="12" y="366"/>
                    <a:pt x="14" y="457"/>
                    <a:pt x="14" y="547"/>
                  </a:cubicBezTo>
                  <a:cubicBezTo>
                    <a:pt x="16" y="637"/>
                    <a:pt x="16" y="726"/>
                    <a:pt x="14" y="816"/>
                  </a:cubicBezTo>
                  <a:cubicBezTo>
                    <a:pt x="14" y="907"/>
                    <a:pt x="14" y="997"/>
                    <a:pt x="12" y="1087"/>
                  </a:cubicBezTo>
                  <a:cubicBezTo>
                    <a:pt x="7" y="1083"/>
                    <a:pt x="7" y="1083"/>
                    <a:pt x="7" y="1083"/>
                  </a:cubicBezTo>
                  <a:lnTo>
                    <a:pt x="102" y="108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3991744" y="2467256"/>
              <a:ext cx="158393" cy="39206"/>
            </a:xfrm>
            <a:custGeom>
              <a:rect b="b" l="l" r="r" t="t"/>
              <a:pathLst>
                <a:path extrusionOk="0" h="25" w="101">
                  <a:moveTo>
                    <a:pt x="99" y="23"/>
                  </a:moveTo>
                  <a:lnTo>
                    <a:pt x="99" y="23"/>
                  </a:lnTo>
                  <a:cubicBezTo>
                    <a:pt x="84" y="25"/>
                    <a:pt x="67" y="25"/>
                    <a:pt x="53" y="25"/>
                  </a:cubicBezTo>
                  <a:cubicBezTo>
                    <a:pt x="44" y="25"/>
                    <a:pt x="36" y="25"/>
                    <a:pt x="28" y="25"/>
                  </a:cubicBezTo>
                  <a:cubicBezTo>
                    <a:pt x="19" y="23"/>
                    <a:pt x="11" y="23"/>
                    <a:pt x="2" y="23"/>
                  </a:cubicBezTo>
                  <a:lnTo>
                    <a:pt x="2" y="23"/>
                  </a:lnTo>
                  <a:lnTo>
                    <a:pt x="2" y="23"/>
                  </a:lnTo>
                  <a:cubicBezTo>
                    <a:pt x="0" y="16"/>
                    <a:pt x="0" y="10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0"/>
                    <a:pt x="34" y="0"/>
                    <a:pt x="51" y="0"/>
                  </a:cubicBezTo>
                  <a:cubicBezTo>
                    <a:pt x="67" y="0"/>
                    <a:pt x="82" y="0"/>
                    <a:pt x="99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10"/>
                    <a:pt x="99" y="16"/>
                    <a:pt x="99" y="23"/>
                  </a:cubicBezTo>
                  <a:moveTo>
                    <a:pt x="99" y="23"/>
                  </a:moveTo>
                  <a:lnTo>
                    <a:pt x="99" y="23"/>
                  </a:lnTo>
                  <a:cubicBezTo>
                    <a:pt x="97" y="14"/>
                    <a:pt x="97" y="10"/>
                    <a:pt x="97" y="4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82" y="8"/>
                    <a:pt x="67" y="8"/>
                    <a:pt x="51" y="8"/>
                  </a:cubicBezTo>
                  <a:cubicBezTo>
                    <a:pt x="34" y="8"/>
                    <a:pt x="19" y="8"/>
                    <a:pt x="2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6"/>
                    <a:pt x="5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1" y="21"/>
                    <a:pt x="19" y="21"/>
                    <a:pt x="25" y="21"/>
                  </a:cubicBezTo>
                  <a:cubicBezTo>
                    <a:pt x="34" y="18"/>
                    <a:pt x="42" y="18"/>
                    <a:pt x="49" y="18"/>
                  </a:cubicBezTo>
                  <a:cubicBezTo>
                    <a:pt x="65" y="18"/>
                    <a:pt x="80" y="21"/>
                    <a:pt x="99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4134454" y="982121"/>
              <a:ext cx="175644" cy="1707827"/>
            </a:xfrm>
            <a:custGeom>
              <a:rect b="b" l="l" r="r" t="t"/>
              <a:pathLst>
                <a:path extrusionOk="0" h="1089" w="112">
                  <a:moveTo>
                    <a:pt x="105" y="1087"/>
                  </a:moveTo>
                  <a:lnTo>
                    <a:pt x="105" y="1087"/>
                  </a:lnTo>
                  <a:cubicBezTo>
                    <a:pt x="8" y="1089"/>
                    <a:pt x="8" y="1089"/>
                    <a:pt x="8" y="1089"/>
                  </a:cubicBezTo>
                  <a:cubicBezTo>
                    <a:pt x="4" y="1089"/>
                    <a:pt x="4" y="1089"/>
                    <a:pt x="4" y="1089"/>
                  </a:cubicBezTo>
                  <a:cubicBezTo>
                    <a:pt x="4" y="1087"/>
                    <a:pt x="4" y="1087"/>
                    <a:pt x="4" y="1087"/>
                  </a:cubicBezTo>
                  <a:cubicBezTo>
                    <a:pt x="2" y="997"/>
                    <a:pt x="2" y="907"/>
                    <a:pt x="0" y="816"/>
                  </a:cubicBezTo>
                  <a:cubicBezTo>
                    <a:pt x="0" y="726"/>
                    <a:pt x="0" y="637"/>
                    <a:pt x="2" y="547"/>
                  </a:cubicBezTo>
                  <a:cubicBezTo>
                    <a:pt x="2" y="457"/>
                    <a:pt x="4" y="366"/>
                    <a:pt x="4" y="276"/>
                  </a:cubicBezTo>
                  <a:cubicBezTo>
                    <a:pt x="6" y="187"/>
                    <a:pt x="4" y="9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11" y="97"/>
                    <a:pt x="111" y="187"/>
                    <a:pt x="111" y="278"/>
                  </a:cubicBezTo>
                  <a:cubicBezTo>
                    <a:pt x="113" y="368"/>
                    <a:pt x="111" y="459"/>
                    <a:pt x="111" y="549"/>
                  </a:cubicBezTo>
                  <a:cubicBezTo>
                    <a:pt x="111" y="640"/>
                    <a:pt x="109" y="730"/>
                    <a:pt x="109" y="820"/>
                  </a:cubicBezTo>
                  <a:lnTo>
                    <a:pt x="105" y="1087"/>
                  </a:lnTo>
                  <a:moveTo>
                    <a:pt x="103" y="1085"/>
                  </a:moveTo>
                  <a:lnTo>
                    <a:pt x="103" y="1085"/>
                  </a:lnTo>
                  <a:cubicBezTo>
                    <a:pt x="98" y="814"/>
                    <a:pt x="98" y="814"/>
                    <a:pt x="98" y="814"/>
                  </a:cubicBezTo>
                  <a:cubicBezTo>
                    <a:pt x="96" y="723"/>
                    <a:pt x="96" y="633"/>
                    <a:pt x="96" y="543"/>
                  </a:cubicBezTo>
                  <a:cubicBezTo>
                    <a:pt x="94" y="454"/>
                    <a:pt x="94" y="364"/>
                    <a:pt x="94" y="276"/>
                  </a:cubicBezTo>
                  <a:cubicBezTo>
                    <a:pt x="96" y="185"/>
                    <a:pt x="96" y="97"/>
                    <a:pt x="96" y="7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7"/>
                    <a:pt x="10" y="187"/>
                    <a:pt x="10" y="276"/>
                  </a:cubicBezTo>
                  <a:cubicBezTo>
                    <a:pt x="10" y="366"/>
                    <a:pt x="12" y="457"/>
                    <a:pt x="14" y="547"/>
                  </a:cubicBezTo>
                  <a:cubicBezTo>
                    <a:pt x="14" y="637"/>
                    <a:pt x="14" y="726"/>
                    <a:pt x="14" y="816"/>
                  </a:cubicBezTo>
                  <a:cubicBezTo>
                    <a:pt x="14" y="907"/>
                    <a:pt x="12" y="997"/>
                    <a:pt x="10" y="1087"/>
                  </a:cubicBezTo>
                  <a:cubicBezTo>
                    <a:pt x="8" y="1083"/>
                    <a:pt x="8" y="1083"/>
                    <a:pt x="8" y="1083"/>
                  </a:cubicBezTo>
                  <a:lnTo>
                    <a:pt x="103" y="108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4143864" y="2467256"/>
              <a:ext cx="158393" cy="39206"/>
            </a:xfrm>
            <a:custGeom>
              <a:rect b="b" l="l" r="r" t="t"/>
              <a:pathLst>
                <a:path extrusionOk="0" h="25" w="101">
                  <a:moveTo>
                    <a:pt x="97" y="23"/>
                  </a:moveTo>
                  <a:lnTo>
                    <a:pt x="97" y="23"/>
                  </a:lnTo>
                  <a:cubicBezTo>
                    <a:pt x="84" y="25"/>
                    <a:pt x="67" y="25"/>
                    <a:pt x="50" y="25"/>
                  </a:cubicBezTo>
                  <a:cubicBezTo>
                    <a:pt x="42" y="25"/>
                    <a:pt x="34" y="25"/>
                    <a:pt x="25" y="25"/>
                  </a:cubicBezTo>
                  <a:cubicBezTo>
                    <a:pt x="17" y="23"/>
                    <a:pt x="10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16"/>
                    <a:pt x="0" y="10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7" y="0"/>
                    <a:pt x="34" y="0"/>
                    <a:pt x="50" y="0"/>
                  </a:cubicBezTo>
                  <a:cubicBezTo>
                    <a:pt x="65" y="0"/>
                    <a:pt x="82" y="0"/>
                    <a:pt x="97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10"/>
                    <a:pt x="99" y="16"/>
                    <a:pt x="97" y="23"/>
                  </a:cubicBezTo>
                  <a:moveTo>
                    <a:pt x="97" y="23"/>
                  </a:moveTo>
                  <a:lnTo>
                    <a:pt x="97" y="23"/>
                  </a:lnTo>
                  <a:cubicBezTo>
                    <a:pt x="97" y="14"/>
                    <a:pt x="95" y="10"/>
                    <a:pt x="95" y="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82" y="8"/>
                    <a:pt x="65" y="8"/>
                    <a:pt x="50" y="8"/>
                  </a:cubicBezTo>
                  <a:cubicBezTo>
                    <a:pt x="34" y="8"/>
                    <a:pt x="17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0"/>
                    <a:pt x="2" y="16"/>
                    <a:pt x="2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0" y="21"/>
                    <a:pt x="17" y="21"/>
                    <a:pt x="25" y="21"/>
                  </a:cubicBezTo>
                  <a:cubicBezTo>
                    <a:pt x="34" y="18"/>
                    <a:pt x="40" y="18"/>
                    <a:pt x="48" y="18"/>
                  </a:cubicBezTo>
                  <a:cubicBezTo>
                    <a:pt x="63" y="18"/>
                    <a:pt x="80" y="21"/>
                    <a:pt x="97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4285006" y="982121"/>
              <a:ext cx="175644" cy="1707827"/>
            </a:xfrm>
            <a:custGeom>
              <a:rect b="b" l="l" r="r" t="t"/>
              <a:pathLst>
                <a:path extrusionOk="0" h="1089" w="112">
                  <a:moveTo>
                    <a:pt x="103" y="1087"/>
                  </a:moveTo>
                  <a:lnTo>
                    <a:pt x="103" y="1087"/>
                  </a:lnTo>
                  <a:cubicBezTo>
                    <a:pt x="7" y="1089"/>
                    <a:pt x="7" y="1089"/>
                    <a:pt x="7" y="1089"/>
                  </a:cubicBezTo>
                  <a:cubicBezTo>
                    <a:pt x="5" y="1089"/>
                    <a:pt x="5" y="1089"/>
                    <a:pt x="5" y="1089"/>
                  </a:cubicBezTo>
                  <a:cubicBezTo>
                    <a:pt x="5" y="1087"/>
                    <a:pt x="5" y="1087"/>
                    <a:pt x="5" y="1087"/>
                  </a:cubicBezTo>
                  <a:cubicBezTo>
                    <a:pt x="2" y="997"/>
                    <a:pt x="0" y="907"/>
                    <a:pt x="0" y="816"/>
                  </a:cubicBezTo>
                  <a:cubicBezTo>
                    <a:pt x="0" y="726"/>
                    <a:pt x="0" y="637"/>
                    <a:pt x="0" y="547"/>
                  </a:cubicBezTo>
                  <a:cubicBezTo>
                    <a:pt x="2" y="457"/>
                    <a:pt x="5" y="366"/>
                    <a:pt x="5" y="276"/>
                  </a:cubicBezTo>
                  <a:cubicBezTo>
                    <a:pt x="5" y="187"/>
                    <a:pt x="5" y="97"/>
                    <a:pt x="2" y="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97"/>
                    <a:pt x="112" y="187"/>
                    <a:pt x="112" y="278"/>
                  </a:cubicBezTo>
                  <a:cubicBezTo>
                    <a:pt x="112" y="368"/>
                    <a:pt x="112" y="459"/>
                    <a:pt x="112" y="549"/>
                  </a:cubicBezTo>
                  <a:cubicBezTo>
                    <a:pt x="112" y="640"/>
                    <a:pt x="110" y="730"/>
                    <a:pt x="108" y="820"/>
                  </a:cubicBezTo>
                  <a:lnTo>
                    <a:pt x="103" y="1087"/>
                  </a:lnTo>
                  <a:moveTo>
                    <a:pt x="103" y="1085"/>
                  </a:moveTo>
                  <a:lnTo>
                    <a:pt x="103" y="1085"/>
                  </a:lnTo>
                  <a:cubicBezTo>
                    <a:pt x="97" y="814"/>
                    <a:pt x="97" y="814"/>
                    <a:pt x="97" y="814"/>
                  </a:cubicBezTo>
                  <a:cubicBezTo>
                    <a:pt x="97" y="723"/>
                    <a:pt x="95" y="633"/>
                    <a:pt x="95" y="543"/>
                  </a:cubicBezTo>
                  <a:cubicBezTo>
                    <a:pt x="95" y="454"/>
                    <a:pt x="95" y="364"/>
                    <a:pt x="95" y="276"/>
                  </a:cubicBezTo>
                  <a:cubicBezTo>
                    <a:pt x="95" y="185"/>
                    <a:pt x="95" y="97"/>
                    <a:pt x="97" y="7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97"/>
                    <a:pt x="9" y="187"/>
                    <a:pt x="11" y="276"/>
                  </a:cubicBezTo>
                  <a:cubicBezTo>
                    <a:pt x="11" y="366"/>
                    <a:pt x="13" y="457"/>
                    <a:pt x="13" y="547"/>
                  </a:cubicBezTo>
                  <a:cubicBezTo>
                    <a:pt x="15" y="637"/>
                    <a:pt x="15" y="726"/>
                    <a:pt x="15" y="816"/>
                  </a:cubicBezTo>
                  <a:cubicBezTo>
                    <a:pt x="13" y="907"/>
                    <a:pt x="13" y="997"/>
                    <a:pt x="11" y="1087"/>
                  </a:cubicBezTo>
                  <a:cubicBezTo>
                    <a:pt x="7" y="1083"/>
                    <a:pt x="7" y="1083"/>
                    <a:pt x="7" y="1083"/>
                  </a:cubicBezTo>
                  <a:lnTo>
                    <a:pt x="103" y="108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4292848" y="2467256"/>
              <a:ext cx="158393" cy="39206"/>
            </a:xfrm>
            <a:custGeom>
              <a:rect b="b" l="l" r="r" t="t"/>
              <a:pathLst>
                <a:path extrusionOk="0" h="25" w="101">
                  <a:moveTo>
                    <a:pt x="98" y="23"/>
                  </a:moveTo>
                  <a:lnTo>
                    <a:pt x="98" y="23"/>
                  </a:lnTo>
                  <a:cubicBezTo>
                    <a:pt x="84" y="25"/>
                    <a:pt x="69" y="25"/>
                    <a:pt x="52" y="25"/>
                  </a:cubicBezTo>
                  <a:cubicBezTo>
                    <a:pt x="44" y="25"/>
                    <a:pt x="35" y="25"/>
                    <a:pt x="27" y="25"/>
                  </a:cubicBezTo>
                  <a:cubicBezTo>
                    <a:pt x="18" y="23"/>
                    <a:pt x="10" y="23"/>
                    <a:pt x="2" y="23"/>
                  </a:cubicBezTo>
                  <a:lnTo>
                    <a:pt x="2" y="23"/>
                  </a:lnTo>
                  <a:lnTo>
                    <a:pt x="2" y="23"/>
                  </a:lnTo>
                  <a:cubicBezTo>
                    <a:pt x="2" y="16"/>
                    <a:pt x="0" y="10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8" y="0"/>
                    <a:pt x="35" y="0"/>
                    <a:pt x="50" y="0"/>
                  </a:cubicBezTo>
                  <a:cubicBezTo>
                    <a:pt x="67" y="0"/>
                    <a:pt x="82" y="0"/>
                    <a:pt x="98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10"/>
                    <a:pt x="98" y="16"/>
                    <a:pt x="98" y="23"/>
                  </a:cubicBezTo>
                  <a:moveTo>
                    <a:pt x="98" y="23"/>
                  </a:moveTo>
                  <a:lnTo>
                    <a:pt x="98" y="23"/>
                  </a:lnTo>
                  <a:cubicBezTo>
                    <a:pt x="96" y="14"/>
                    <a:pt x="96" y="10"/>
                    <a:pt x="96" y="4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82" y="8"/>
                    <a:pt x="67" y="8"/>
                    <a:pt x="50" y="8"/>
                  </a:cubicBezTo>
                  <a:cubicBezTo>
                    <a:pt x="35" y="8"/>
                    <a:pt x="18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0"/>
                    <a:pt x="4" y="16"/>
                    <a:pt x="4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0" y="21"/>
                    <a:pt x="18" y="21"/>
                    <a:pt x="27" y="21"/>
                  </a:cubicBezTo>
                  <a:cubicBezTo>
                    <a:pt x="33" y="18"/>
                    <a:pt x="42" y="18"/>
                    <a:pt x="48" y="18"/>
                  </a:cubicBezTo>
                  <a:cubicBezTo>
                    <a:pt x="65" y="18"/>
                    <a:pt x="79" y="21"/>
                    <a:pt x="98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4433990" y="982121"/>
              <a:ext cx="175644" cy="1707827"/>
            </a:xfrm>
            <a:custGeom>
              <a:rect b="b" l="l" r="r" t="t"/>
              <a:pathLst>
                <a:path extrusionOk="0" h="1089" w="112">
                  <a:moveTo>
                    <a:pt x="105" y="1087"/>
                  </a:moveTo>
                  <a:lnTo>
                    <a:pt x="105" y="1087"/>
                  </a:lnTo>
                  <a:cubicBezTo>
                    <a:pt x="8" y="1089"/>
                    <a:pt x="8" y="1089"/>
                    <a:pt x="8" y="1089"/>
                  </a:cubicBezTo>
                  <a:cubicBezTo>
                    <a:pt x="4" y="1089"/>
                    <a:pt x="4" y="1089"/>
                    <a:pt x="4" y="1089"/>
                  </a:cubicBezTo>
                  <a:cubicBezTo>
                    <a:pt x="4" y="1087"/>
                    <a:pt x="4" y="1087"/>
                    <a:pt x="4" y="1087"/>
                  </a:cubicBezTo>
                  <a:cubicBezTo>
                    <a:pt x="2" y="997"/>
                    <a:pt x="2" y="907"/>
                    <a:pt x="2" y="816"/>
                  </a:cubicBezTo>
                  <a:cubicBezTo>
                    <a:pt x="0" y="726"/>
                    <a:pt x="0" y="637"/>
                    <a:pt x="2" y="547"/>
                  </a:cubicBezTo>
                  <a:cubicBezTo>
                    <a:pt x="4" y="457"/>
                    <a:pt x="6" y="366"/>
                    <a:pt x="6" y="276"/>
                  </a:cubicBezTo>
                  <a:cubicBezTo>
                    <a:pt x="6" y="187"/>
                    <a:pt x="4" y="9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11" y="97"/>
                    <a:pt x="111" y="187"/>
                    <a:pt x="111" y="278"/>
                  </a:cubicBezTo>
                  <a:cubicBezTo>
                    <a:pt x="113" y="368"/>
                    <a:pt x="111" y="459"/>
                    <a:pt x="111" y="549"/>
                  </a:cubicBezTo>
                  <a:cubicBezTo>
                    <a:pt x="111" y="640"/>
                    <a:pt x="109" y="730"/>
                    <a:pt x="109" y="820"/>
                  </a:cubicBezTo>
                  <a:lnTo>
                    <a:pt x="105" y="1087"/>
                  </a:lnTo>
                  <a:moveTo>
                    <a:pt x="103" y="1085"/>
                  </a:moveTo>
                  <a:lnTo>
                    <a:pt x="103" y="1085"/>
                  </a:lnTo>
                  <a:cubicBezTo>
                    <a:pt x="99" y="814"/>
                    <a:pt x="99" y="814"/>
                    <a:pt x="99" y="814"/>
                  </a:cubicBezTo>
                  <a:cubicBezTo>
                    <a:pt x="99" y="723"/>
                    <a:pt x="97" y="633"/>
                    <a:pt x="97" y="543"/>
                  </a:cubicBezTo>
                  <a:cubicBezTo>
                    <a:pt x="97" y="454"/>
                    <a:pt x="95" y="364"/>
                    <a:pt x="97" y="276"/>
                  </a:cubicBezTo>
                  <a:cubicBezTo>
                    <a:pt x="97" y="185"/>
                    <a:pt x="97" y="97"/>
                    <a:pt x="99" y="7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97"/>
                    <a:pt x="11" y="187"/>
                    <a:pt x="11" y="276"/>
                  </a:cubicBezTo>
                  <a:cubicBezTo>
                    <a:pt x="11" y="366"/>
                    <a:pt x="13" y="457"/>
                    <a:pt x="15" y="547"/>
                  </a:cubicBezTo>
                  <a:cubicBezTo>
                    <a:pt x="17" y="637"/>
                    <a:pt x="17" y="726"/>
                    <a:pt x="15" y="816"/>
                  </a:cubicBezTo>
                  <a:cubicBezTo>
                    <a:pt x="15" y="907"/>
                    <a:pt x="13" y="997"/>
                    <a:pt x="13" y="1087"/>
                  </a:cubicBezTo>
                  <a:cubicBezTo>
                    <a:pt x="8" y="1083"/>
                    <a:pt x="8" y="1083"/>
                    <a:pt x="8" y="1083"/>
                  </a:cubicBezTo>
                  <a:lnTo>
                    <a:pt x="103" y="108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4443400" y="2467256"/>
              <a:ext cx="158393" cy="39206"/>
            </a:xfrm>
            <a:custGeom>
              <a:rect b="b" l="l" r="r" t="t"/>
              <a:pathLst>
                <a:path extrusionOk="0" h="25" w="101">
                  <a:moveTo>
                    <a:pt x="99" y="23"/>
                  </a:moveTo>
                  <a:lnTo>
                    <a:pt x="99" y="23"/>
                  </a:lnTo>
                  <a:cubicBezTo>
                    <a:pt x="84" y="25"/>
                    <a:pt x="68" y="25"/>
                    <a:pt x="51" y="25"/>
                  </a:cubicBezTo>
                  <a:cubicBezTo>
                    <a:pt x="42" y="25"/>
                    <a:pt x="34" y="25"/>
                    <a:pt x="28" y="25"/>
                  </a:cubicBezTo>
                  <a:cubicBezTo>
                    <a:pt x="19" y="23"/>
                    <a:pt x="11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16"/>
                    <a:pt x="0" y="10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0"/>
                    <a:pt x="34" y="0"/>
                    <a:pt x="51" y="0"/>
                  </a:cubicBezTo>
                  <a:cubicBezTo>
                    <a:pt x="65" y="0"/>
                    <a:pt x="82" y="0"/>
                    <a:pt x="99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9" y="10"/>
                    <a:pt x="99" y="16"/>
                    <a:pt x="99" y="23"/>
                  </a:cubicBezTo>
                  <a:moveTo>
                    <a:pt x="97" y="23"/>
                  </a:moveTo>
                  <a:lnTo>
                    <a:pt x="97" y="23"/>
                  </a:lnTo>
                  <a:cubicBezTo>
                    <a:pt x="97" y="14"/>
                    <a:pt x="97" y="10"/>
                    <a:pt x="95" y="4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82" y="8"/>
                    <a:pt x="65" y="8"/>
                    <a:pt x="51" y="8"/>
                  </a:cubicBezTo>
                  <a:cubicBezTo>
                    <a:pt x="34" y="8"/>
                    <a:pt x="19" y="8"/>
                    <a:pt x="2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6"/>
                    <a:pt x="5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1" y="21"/>
                    <a:pt x="17" y="21"/>
                    <a:pt x="26" y="21"/>
                  </a:cubicBezTo>
                  <a:cubicBezTo>
                    <a:pt x="34" y="18"/>
                    <a:pt x="40" y="18"/>
                    <a:pt x="49" y="18"/>
                  </a:cubicBezTo>
                  <a:cubicBezTo>
                    <a:pt x="63" y="18"/>
                    <a:pt x="80" y="21"/>
                    <a:pt x="97" y="2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586110" y="850388"/>
              <a:ext cx="577116" cy="1847401"/>
            </a:xfrm>
            <a:custGeom>
              <a:rect b="b" l="l" r="r" t="t"/>
              <a:pathLst>
                <a:path extrusionOk="0" h="1178" w="368">
                  <a:moveTo>
                    <a:pt x="359" y="1171"/>
                  </a:moveTo>
                  <a:lnTo>
                    <a:pt x="359" y="1171"/>
                  </a:lnTo>
                  <a:cubicBezTo>
                    <a:pt x="185" y="1173"/>
                    <a:pt x="185" y="1173"/>
                    <a:pt x="185" y="1173"/>
                  </a:cubicBezTo>
                  <a:cubicBezTo>
                    <a:pt x="8" y="1178"/>
                    <a:pt x="8" y="1178"/>
                    <a:pt x="8" y="1178"/>
                  </a:cubicBezTo>
                  <a:cubicBezTo>
                    <a:pt x="2" y="1178"/>
                    <a:pt x="2" y="1178"/>
                    <a:pt x="2" y="1178"/>
                  </a:cubicBezTo>
                  <a:cubicBezTo>
                    <a:pt x="2" y="1171"/>
                    <a:pt x="2" y="1171"/>
                    <a:pt x="2" y="1171"/>
                  </a:cubicBezTo>
                  <a:cubicBezTo>
                    <a:pt x="0" y="1073"/>
                    <a:pt x="0" y="976"/>
                    <a:pt x="0" y="879"/>
                  </a:cubicBezTo>
                  <a:cubicBezTo>
                    <a:pt x="0" y="734"/>
                    <a:pt x="0" y="734"/>
                    <a:pt x="0" y="734"/>
                  </a:cubicBezTo>
                  <a:cubicBezTo>
                    <a:pt x="2" y="589"/>
                    <a:pt x="2" y="589"/>
                    <a:pt x="2" y="589"/>
                  </a:cubicBezTo>
                  <a:cubicBezTo>
                    <a:pt x="4" y="492"/>
                    <a:pt x="4" y="396"/>
                    <a:pt x="4" y="299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7"/>
                    <a:pt x="365" y="7"/>
                    <a:pt x="365" y="7"/>
                  </a:cubicBezTo>
                  <a:cubicBezTo>
                    <a:pt x="368" y="299"/>
                    <a:pt x="368" y="299"/>
                    <a:pt x="368" y="299"/>
                  </a:cubicBezTo>
                  <a:cubicBezTo>
                    <a:pt x="365" y="591"/>
                    <a:pt x="365" y="591"/>
                    <a:pt x="365" y="591"/>
                  </a:cubicBezTo>
                  <a:cubicBezTo>
                    <a:pt x="363" y="883"/>
                    <a:pt x="363" y="883"/>
                    <a:pt x="363" y="883"/>
                  </a:cubicBezTo>
                  <a:lnTo>
                    <a:pt x="359" y="1171"/>
                  </a:lnTo>
                  <a:moveTo>
                    <a:pt x="359" y="1169"/>
                  </a:moveTo>
                  <a:lnTo>
                    <a:pt x="359" y="1169"/>
                  </a:lnTo>
                  <a:cubicBezTo>
                    <a:pt x="355" y="877"/>
                    <a:pt x="355" y="877"/>
                    <a:pt x="355" y="877"/>
                  </a:cubicBezTo>
                  <a:cubicBezTo>
                    <a:pt x="351" y="585"/>
                    <a:pt x="351" y="585"/>
                    <a:pt x="351" y="585"/>
                  </a:cubicBezTo>
                  <a:cubicBezTo>
                    <a:pt x="351" y="297"/>
                    <a:pt x="351" y="297"/>
                    <a:pt x="351" y="297"/>
                  </a:cubicBezTo>
                  <a:cubicBezTo>
                    <a:pt x="351" y="7"/>
                    <a:pt x="351" y="7"/>
                    <a:pt x="351" y="7"/>
                  </a:cubicBezTo>
                  <a:cubicBezTo>
                    <a:pt x="359" y="15"/>
                    <a:pt x="359" y="15"/>
                    <a:pt x="359" y="15"/>
                  </a:cubicBezTo>
                  <a:cubicBezTo>
                    <a:pt x="183" y="13"/>
                    <a:pt x="183" y="13"/>
                    <a:pt x="183" y="1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396"/>
                    <a:pt x="10" y="492"/>
                    <a:pt x="12" y="589"/>
                  </a:cubicBezTo>
                  <a:cubicBezTo>
                    <a:pt x="14" y="734"/>
                    <a:pt x="14" y="734"/>
                    <a:pt x="14" y="734"/>
                  </a:cubicBezTo>
                  <a:cubicBezTo>
                    <a:pt x="14" y="879"/>
                    <a:pt x="14" y="879"/>
                    <a:pt x="14" y="879"/>
                  </a:cubicBezTo>
                  <a:cubicBezTo>
                    <a:pt x="14" y="976"/>
                    <a:pt x="14" y="1073"/>
                    <a:pt x="14" y="1171"/>
                  </a:cubicBezTo>
                  <a:cubicBezTo>
                    <a:pt x="8" y="1165"/>
                    <a:pt x="8" y="1165"/>
                    <a:pt x="8" y="1165"/>
                  </a:cubicBezTo>
                  <a:cubicBezTo>
                    <a:pt x="181" y="1167"/>
                    <a:pt x="181" y="1167"/>
                    <a:pt x="181" y="1167"/>
                  </a:cubicBezTo>
                  <a:lnTo>
                    <a:pt x="359" y="116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739799" y="1609422"/>
              <a:ext cx="261898" cy="266603"/>
            </a:xfrm>
            <a:custGeom>
              <a:rect b="b" l="l" r="r" t="t"/>
              <a:pathLst>
                <a:path extrusionOk="0" h="170" w="167">
                  <a:moveTo>
                    <a:pt x="167" y="84"/>
                  </a:moveTo>
                  <a:lnTo>
                    <a:pt x="167" y="84"/>
                  </a:lnTo>
                  <a:cubicBezTo>
                    <a:pt x="167" y="63"/>
                    <a:pt x="156" y="42"/>
                    <a:pt x="141" y="29"/>
                  </a:cubicBezTo>
                  <a:cubicBezTo>
                    <a:pt x="125" y="14"/>
                    <a:pt x="106" y="8"/>
                    <a:pt x="85" y="6"/>
                  </a:cubicBezTo>
                  <a:cubicBezTo>
                    <a:pt x="64" y="6"/>
                    <a:pt x="43" y="12"/>
                    <a:pt x="28" y="27"/>
                  </a:cubicBezTo>
                  <a:cubicBezTo>
                    <a:pt x="13" y="42"/>
                    <a:pt x="5" y="65"/>
                    <a:pt x="5" y="84"/>
                  </a:cubicBezTo>
                  <a:cubicBezTo>
                    <a:pt x="7" y="105"/>
                    <a:pt x="15" y="126"/>
                    <a:pt x="30" y="141"/>
                  </a:cubicBezTo>
                  <a:cubicBezTo>
                    <a:pt x="45" y="153"/>
                    <a:pt x="66" y="162"/>
                    <a:pt x="85" y="162"/>
                  </a:cubicBezTo>
                  <a:cubicBezTo>
                    <a:pt x="106" y="162"/>
                    <a:pt x="125" y="155"/>
                    <a:pt x="141" y="141"/>
                  </a:cubicBezTo>
                  <a:cubicBezTo>
                    <a:pt x="156" y="126"/>
                    <a:pt x="167" y="107"/>
                    <a:pt x="167" y="84"/>
                  </a:cubicBezTo>
                  <a:moveTo>
                    <a:pt x="167" y="84"/>
                  </a:moveTo>
                  <a:lnTo>
                    <a:pt x="167" y="84"/>
                  </a:lnTo>
                  <a:cubicBezTo>
                    <a:pt x="167" y="107"/>
                    <a:pt x="160" y="128"/>
                    <a:pt x="146" y="145"/>
                  </a:cubicBezTo>
                  <a:cubicBezTo>
                    <a:pt x="131" y="162"/>
                    <a:pt x="108" y="170"/>
                    <a:pt x="85" y="170"/>
                  </a:cubicBezTo>
                  <a:cubicBezTo>
                    <a:pt x="61" y="172"/>
                    <a:pt x="40" y="162"/>
                    <a:pt x="24" y="145"/>
                  </a:cubicBezTo>
                  <a:cubicBezTo>
                    <a:pt x="9" y="130"/>
                    <a:pt x="0" y="107"/>
                    <a:pt x="0" y="84"/>
                  </a:cubicBezTo>
                  <a:cubicBezTo>
                    <a:pt x="3" y="40"/>
                    <a:pt x="40" y="2"/>
                    <a:pt x="85" y="0"/>
                  </a:cubicBezTo>
                  <a:cubicBezTo>
                    <a:pt x="108" y="0"/>
                    <a:pt x="129" y="8"/>
                    <a:pt x="144" y="25"/>
                  </a:cubicBezTo>
                  <a:cubicBezTo>
                    <a:pt x="160" y="42"/>
                    <a:pt x="167" y="63"/>
                    <a:pt x="167" y="8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6200" lIns="90000" spcFirstLastPara="1" rIns="90000" wrap="square" tIns="16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592383" y="2354342"/>
              <a:ext cx="559865" cy="178781"/>
            </a:xfrm>
            <a:custGeom>
              <a:rect b="b" l="l" r="r" t="t"/>
              <a:pathLst>
                <a:path extrusionOk="0" h="114" w="357">
                  <a:moveTo>
                    <a:pt x="355" y="109"/>
                  </a:moveTo>
                  <a:lnTo>
                    <a:pt x="355" y="109"/>
                  </a:lnTo>
                  <a:cubicBezTo>
                    <a:pt x="326" y="111"/>
                    <a:pt x="298" y="111"/>
                    <a:pt x="269" y="111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51" y="114"/>
                    <a:pt x="122" y="114"/>
                    <a:pt x="92" y="111"/>
                  </a:cubicBezTo>
                  <a:cubicBezTo>
                    <a:pt x="61" y="111"/>
                    <a:pt x="31" y="111"/>
                    <a:pt x="4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93"/>
                    <a:pt x="2" y="74"/>
                    <a:pt x="2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1" y="0"/>
                    <a:pt x="61" y="0"/>
                    <a:pt x="9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57" y="57"/>
                    <a:pt x="357" y="57"/>
                    <a:pt x="357" y="57"/>
                  </a:cubicBezTo>
                  <a:lnTo>
                    <a:pt x="355" y="109"/>
                  </a:lnTo>
                  <a:moveTo>
                    <a:pt x="355" y="109"/>
                  </a:moveTo>
                  <a:lnTo>
                    <a:pt x="355" y="109"/>
                  </a:lnTo>
                  <a:cubicBezTo>
                    <a:pt x="351" y="4"/>
                    <a:pt x="351" y="4"/>
                    <a:pt x="351" y="4"/>
                  </a:cubicBezTo>
                  <a:cubicBezTo>
                    <a:pt x="355" y="6"/>
                    <a:pt x="355" y="6"/>
                    <a:pt x="355" y="6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61" y="6"/>
                    <a:pt x="31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74"/>
                    <a:pt x="4" y="93"/>
                    <a:pt x="4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1" y="107"/>
                    <a:pt x="61" y="107"/>
                    <a:pt x="90" y="107"/>
                  </a:cubicBezTo>
                  <a:cubicBezTo>
                    <a:pt x="120" y="105"/>
                    <a:pt x="149" y="105"/>
                    <a:pt x="177" y="105"/>
                  </a:cubicBezTo>
                  <a:cubicBezTo>
                    <a:pt x="265" y="107"/>
                    <a:pt x="265" y="107"/>
                    <a:pt x="265" y="107"/>
                  </a:cubicBezTo>
                  <a:cubicBezTo>
                    <a:pt x="294" y="107"/>
                    <a:pt x="324" y="109"/>
                    <a:pt x="355" y="10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5125588" y="2363751"/>
              <a:ext cx="1568" cy="161530"/>
            </a:xfrm>
            <a:custGeom>
              <a:rect b="b" l="l" r="r" t="t"/>
              <a:pathLst>
                <a:path extrusionOk="0" fill="none" h="103" w="1">
                  <a:moveTo>
                    <a:pt x="0" y="0"/>
                  </a:moveTo>
                  <a:lnTo>
                    <a:pt x="0" y="0"/>
                  </a:lnTo>
                  <a:cubicBezTo>
                    <a:pt x="2" y="34"/>
                    <a:pt x="2" y="70"/>
                    <a:pt x="0" y="10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4592383" y="1029169"/>
              <a:ext cx="559865" cy="180349"/>
            </a:xfrm>
            <a:custGeom>
              <a:rect b="b" l="l" r="r" t="t"/>
              <a:pathLst>
                <a:path extrusionOk="0" h="115" w="357">
                  <a:moveTo>
                    <a:pt x="355" y="111"/>
                  </a:moveTo>
                  <a:lnTo>
                    <a:pt x="355" y="111"/>
                  </a:lnTo>
                  <a:cubicBezTo>
                    <a:pt x="326" y="113"/>
                    <a:pt x="298" y="113"/>
                    <a:pt x="269" y="113"/>
                  </a:cubicBezTo>
                  <a:cubicBezTo>
                    <a:pt x="181" y="115"/>
                    <a:pt x="181" y="115"/>
                    <a:pt x="181" y="115"/>
                  </a:cubicBezTo>
                  <a:cubicBezTo>
                    <a:pt x="151" y="115"/>
                    <a:pt x="122" y="115"/>
                    <a:pt x="92" y="113"/>
                  </a:cubicBezTo>
                  <a:cubicBezTo>
                    <a:pt x="61" y="113"/>
                    <a:pt x="31" y="113"/>
                    <a:pt x="4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94"/>
                    <a:pt x="2" y="75"/>
                    <a:pt x="2" y="5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1" y="2"/>
                    <a:pt x="61" y="2"/>
                    <a:pt x="90" y="2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267" y="2"/>
                    <a:pt x="267" y="2"/>
                    <a:pt x="267" y="2"/>
                  </a:cubicBezTo>
                  <a:cubicBezTo>
                    <a:pt x="355" y="2"/>
                    <a:pt x="355" y="2"/>
                    <a:pt x="355" y="2"/>
                  </a:cubicBezTo>
                  <a:cubicBezTo>
                    <a:pt x="357" y="2"/>
                    <a:pt x="357" y="2"/>
                    <a:pt x="357" y="2"/>
                  </a:cubicBezTo>
                  <a:cubicBezTo>
                    <a:pt x="357" y="6"/>
                    <a:pt x="357" y="6"/>
                    <a:pt x="357" y="6"/>
                  </a:cubicBezTo>
                  <a:cubicBezTo>
                    <a:pt x="357" y="59"/>
                    <a:pt x="357" y="59"/>
                    <a:pt x="357" y="59"/>
                  </a:cubicBezTo>
                  <a:lnTo>
                    <a:pt x="355" y="111"/>
                  </a:lnTo>
                  <a:moveTo>
                    <a:pt x="355" y="111"/>
                  </a:moveTo>
                  <a:lnTo>
                    <a:pt x="355" y="111"/>
                  </a:lnTo>
                  <a:cubicBezTo>
                    <a:pt x="351" y="6"/>
                    <a:pt x="351" y="6"/>
                    <a:pt x="351" y="6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61" y="8"/>
                    <a:pt x="31" y="8"/>
                    <a:pt x="4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75"/>
                    <a:pt x="4" y="94"/>
                    <a:pt x="4" y="111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31" y="109"/>
                    <a:pt x="61" y="109"/>
                    <a:pt x="90" y="109"/>
                  </a:cubicBezTo>
                  <a:cubicBezTo>
                    <a:pt x="120" y="107"/>
                    <a:pt x="149" y="107"/>
                    <a:pt x="177" y="107"/>
                  </a:cubicBezTo>
                  <a:cubicBezTo>
                    <a:pt x="265" y="109"/>
                    <a:pt x="265" y="109"/>
                    <a:pt x="265" y="109"/>
                  </a:cubicBezTo>
                  <a:cubicBezTo>
                    <a:pt x="294" y="109"/>
                    <a:pt x="324" y="109"/>
                    <a:pt x="355" y="11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4611202" y="1038579"/>
              <a:ext cx="7841" cy="155257"/>
            </a:xfrm>
            <a:custGeom>
              <a:rect b="b" l="l" r="r" t="t"/>
              <a:pathLst>
                <a:path extrusionOk="0" fill="none" h="99" w="5">
                  <a:moveTo>
                    <a:pt x="5" y="0"/>
                  </a:moveTo>
                  <a:lnTo>
                    <a:pt x="5" y="0"/>
                  </a:lnTo>
                  <a:cubicBezTo>
                    <a:pt x="2" y="34"/>
                    <a:pt x="0" y="67"/>
                    <a:pt x="0" y="99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5136566" y="1121696"/>
              <a:ext cx="536342" cy="1576094"/>
            </a:xfrm>
            <a:custGeom>
              <a:rect b="b" l="l" r="r" t="t"/>
              <a:pathLst>
                <a:path extrusionOk="0" h="1005" w="342">
                  <a:moveTo>
                    <a:pt x="334" y="998"/>
                  </a:moveTo>
                  <a:lnTo>
                    <a:pt x="334" y="998"/>
                  </a:lnTo>
                  <a:cubicBezTo>
                    <a:pt x="172" y="1002"/>
                    <a:pt x="172" y="1002"/>
                    <a:pt x="172" y="1002"/>
                  </a:cubicBezTo>
                  <a:cubicBezTo>
                    <a:pt x="118" y="1002"/>
                    <a:pt x="63" y="1002"/>
                    <a:pt x="8" y="1005"/>
                  </a:cubicBezTo>
                  <a:cubicBezTo>
                    <a:pt x="2" y="1005"/>
                    <a:pt x="2" y="1005"/>
                    <a:pt x="2" y="1005"/>
                  </a:cubicBezTo>
                  <a:cubicBezTo>
                    <a:pt x="2" y="998"/>
                    <a:pt x="2" y="998"/>
                    <a:pt x="2" y="998"/>
                  </a:cubicBezTo>
                  <a:cubicBezTo>
                    <a:pt x="2" y="914"/>
                    <a:pt x="0" y="832"/>
                    <a:pt x="0" y="750"/>
                  </a:cubicBezTo>
                  <a:cubicBezTo>
                    <a:pt x="0" y="668"/>
                    <a:pt x="2" y="584"/>
                    <a:pt x="4" y="502"/>
                  </a:cubicBezTo>
                  <a:cubicBezTo>
                    <a:pt x="4" y="420"/>
                    <a:pt x="4" y="338"/>
                    <a:pt x="6" y="254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2" y="8"/>
                    <a:pt x="342" y="8"/>
                    <a:pt x="342" y="8"/>
                  </a:cubicBezTo>
                  <a:cubicBezTo>
                    <a:pt x="342" y="90"/>
                    <a:pt x="342" y="174"/>
                    <a:pt x="342" y="256"/>
                  </a:cubicBezTo>
                  <a:cubicBezTo>
                    <a:pt x="342" y="506"/>
                    <a:pt x="342" y="506"/>
                    <a:pt x="342" y="506"/>
                  </a:cubicBezTo>
                  <a:cubicBezTo>
                    <a:pt x="338" y="752"/>
                    <a:pt x="338" y="752"/>
                    <a:pt x="338" y="752"/>
                  </a:cubicBezTo>
                  <a:lnTo>
                    <a:pt x="334" y="998"/>
                  </a:lnTo>
                  <a:moveTo>
                    <a:pt x="334" y="996"/>
                  </a:moveTo>
                  <a:lnTo>
                    <a:pt x="334" y="996"/>
                  </a:lnTo>
                  <a:cubicBezTo>
                    <a:pt x="330" y="746"/>
                    <a:pt x="330" y="746"/>
                    <a:pt x="330" y="746"/>
                  </a:cubicBezTo>
                  <a:cubicBezTo>
                    <a:pt x="328" y="500"/>
                    <a:pt x="328" y="500"/>
                    <a:pt x="328" y="500"/>
                  </a:cubicBezTo>
                  <a:cubicBezTo>
                    <a:pt x="326" y="254"/>
                    <a:pt x="326" y="254"/>
                    <a:pt x="326" y="254"/>
                  </a:cubicBezTo>
                  <a:cubicBezTo>
                    <a:pt x="326" y="172"/>
                    <a:pt x="326" y="90"/>
                    <a:pt x="326" y="8"/>
                  </a:cubicBezTo>
                  <a:cubicBezTo>
                    <a:pt x="334" y="16"/>
                    <a:pt x="334" y="16"/>
                    <a:pt x="334" y="16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0" y="338"/>
                    <a:pt x="10" y="420"/>
                    <a:pt x="12" y="502"/>
                  </a:cubicBezTo>
                  <a:cubicBezTo>
                    <a:pt x="14" y="584"/>
                    <a:pt x="14" y="668"/>
                    <a:pt x="14" y="750"/>
                  </a:cubicBezTo>
                  <a:cubicBezTo>
                    <a:pt x="17" y="832"/>
                    <a:pt x="14" y="914"/>
                    <a:pt x="14" y="998"/>
                  </a:cubicBezTo>
                  <a:cubicBezTo>
                    <a:pt x="8" y="992"/>
                    <a:pt x="8" y="992"/>
                    <a:pt x="8" y="992"/>
                  </a:cubicBezTo>
                  <a:cubicBezTo>
                    <a:pt x="61" y="992"/>
                    <a:pt x="115" y="992"/>
                    <a:pt x="170" y="994"/>
                  </a:cubicBezTo>
                  <a:lnTo>
                    <a:pt x="334" y="99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5145975" y="1537283"/>
              <a:ext cx="517522" cy="36070"/>
            </a:xfrm>
            <a:custGeom>
              <a:rect b="b" l="l" r="r" t="t"/>
              <a:pathLst>
                <a:path extrusionOk="0" h="23" w="330">
                  <a:moveTo>
                    <a:pt x="330" y="21"/>
                  </a:moveTo>
                  <a:lnTo>
                    <a:pt x="330" y="21"/>
                  </a:lnTo>
                  <a:cubicBezTo>
                    <a:pt x="303" y="21"/>
                    <a:pt x="276" y="23"/>
                    <a:pt x="248" y="23"/>
                  </a:cubicBezTo>
                  <a:cubicBezTo>
                    <a:pt x="221" y="23"/>
                    <a:pt x="194" y="23"/>
                    <a:pt x="166" y="23"/>
                  </a:cubicBezTo>
                  <a:cubicBezTo>
                    <a:pt x="139" y="23"/>
                    <a:pt x="112" y="21"/>
                    <a:pt x="84" y="21"/>
                  </a:cubicBezTo>
                  <a:cubicBezTo>
                    <a:pt x="57" y="21"/>
                    <a:pt x="29" y="21"/>
                    <a:pt x="2" y="21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0" y="21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9" y="0"/>
                    <a:pt x="57" y="0"/>
                    <a:pt x="84" y="0"/>
                  </a:cubicBezTo>
                  <a:cubicBezTo>
                    <a:pt x="112" y="0"/>
                    <a:pt x="139" y="0"/>
                    <a:pt x="166" y="0"/>
                  </a:cubicBezTo>
                  <a:cubicBezTo>
                    <a:pt x="194" y="0"/>
                    <a:pt x="221" y="0"/>
                    <a:pt x="248" y="0"/>
                  </a:cubicBezTo>
                  <a:cubicBezTo>
                    <a:pt x="276" y="0"/>
                    <a:pt x="303" y="2"/>
                    <a:pt x="330" y="2"/>
                  </a:cubicBezTo>
                  <a:lnTo>
                    <a:pt x="330" y="2"/>
                  </a:lnTo>
                  <a:cubicBezTo>
                    <a:pt x="330" y="4"/>
                    <a:pt x="330" y="4"/>
                    <a:pt x="330" y="4"/>
                  </a:cubicBezTo>
                  <a:lnTo>
                    <a:pt x="330" y="21"/>
                  </a:lnTo>
                  <a:moveTo>
                    <a:pt x="328" y="19"/>
                  </a:moveTo>
                  <a:lnTo>
                    <a:pt x="328" y="19"/>
                  </a:lnTo>
                  <a:cubicBezTo>
                    <a:pt x="328" y="4"/>
                    <a:pt x="328" y="4"/>
                    <a:pt x="328" y="4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03" y="6"/>
                    <a:pt x="276" y="6"/>
                    <a:pt x="248" y="6"/>
                  </a:cubicBezTo>
                  <a:cubicBezTo>
                    <a:pt x="221" y="8"/>
                    <a:pt x="194" y="8"/>
                    <a:pt x="166" y="8"/>
                  </a:cubicBezTo>
                  <a:cubicBezTo>
                    <a:pt x="139" y="8"/>
                    <a:pt x="112" y="8"/>
                    <a:pt x="84" y="8"/>
                  </a:cubicBezTo>
                  <a:cubicBezTo>
                    <a:pt x="57" y="8"/>
                    <a:pt x="29" y="6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9" y="19"/>
                    <a:pt x="57" y="19"/>
                    <a:pt x="84" y="19"/>
                  </a:cubicBezTo>
                  <a:cubicBezTo>
                    <a:pt x="109" y="19"/>
                    <a:pt x="137" y="16"/>
                    <a:pt x="164" y="16"/>
                  </a:cubicBezTo>
                  <a:cubicBezTo>
                    <a:pt x="191" y="16"/>
                    <a:pt x="219" y="16"/>
                    <a:pt x="246" y="16"/>
                  </a:cubicBezTo>
                  <a:cubicBezTo>
                    <a:pt x="273" y="19"/>
                    <a:pt x="301" y="19"/>
                    <a:pt x="328" y="1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5268299" y="2238291"/>
              <a:ext cx="272875" cy="40775"/>
            </a:xfrm>
            <a:custGeom>
              <a:rect b="b" l="l" r="r" t="t"/>
              <a:pathLst>
                <a:path extrusionOk="0" h="26" w="174">
                  <a:moveTo>
                    <a:pt x="174" y="21"/>
                  </a:moveTo>
                  <a:lnTo>
                    <a:pt x="174" y="21"/>
                  </a:lnTo>
                  <a:cubicBezTo>
                    <a:pt x="160" y="23"/>
                    <a:pt x="147" y="23"/>
                    <a:pt x="132" y="23"/>
                  </a:cubicBezTo>
                  <a:cubicBezTo>
                    <a:pt x="118" y="26"/>
                    <a:pt x="103" y="26"/>
                    <a:pt x="88" y="26"/>
                  </a:cubicBezTo>
                  <a:cubicBezTo>
                    <a:pt x="74" y="26"/>
                    <a:pt x="59" y="23"/>
                    <a:pt x="44" y="23"/>
                  </a:cubicBezTo>
                  <a:cubicBezTo>
                    <a:pt x="31" y="23"/>
                    <a:pt x="17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7" y="0"/>
                    <a:pt x="29" y="0"/>
                    <a:pt x="44" y="0"/>
                  </a:cubicBezTo>
                  <a:cubicBezTo>
                    <a:pt x="59" y="0"/>
                    <a:pt x="74" y="0"/>
                    <a:pt x="88" y="0"/>
                  </a:cubicBezTo>
                  <a:cubicBezTo>
                    <a:pt x="116" y="0"/>
                    <a:pt x="145" y="0"/>
                    <a:pt x="172" y="2"/>
                  </a:cubicBezTo>
                  <a:cubicBezTo>
                    <a:pt x="174" y="2"/>
                    <a:pt x="174" y="2"/>
                    <a:pt x="174" y="2"/>
                  </a:cubicBezTo>
                  <a:cubicBezTo>
                    <a:pt x="174" y="5"/>
                    <a:pt x="174" y="5"/>
                    <a:pt x="174" y="5"/>
                  </a:cubicBezTo>
                  <a:lnTo>
                    <a:pt x="174" y="21"/>
                  </a:lnTo>
                  <a:moveTo>
                    <a:pt x="172" y="21"/>
                  </a:moveTo>
                  <a:lnTo>
                    <a:pt x="172" y="21"/>
                  </a:lnTo>
                  <a:cubicBezTo>
                    <a:pt x="172" y="5"/>
                    <a:pt x="172" y="5"/>
                    <a:pt x="172" y="5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45" y="7"/>
                    <a:pt x="116" y="9"/>
                    <a:pt x="88" y="9"/>
                  </a:cubicBezTo>
                  <a:cubicBezTo>
                    <a:pt x="74" y="9"/>
                    <a:pt x="59" y="9"/>
                    <a:pt x="44" y="9"/>
                  </a:cubicBezTo>
                  <a:cubicBezTo>
                    <a:pt x="29" y="7"/>
                    <a:pt x="17" y="7"/>
                    <a:pt x="2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7" y="21"/>
                    <a:pt x="29" y="21"/>
                    <a:pt x="44" y="19"/>
                  </a:cubicBezTo>
                  <a:cubicBezTo>
                    <a:pt x="59" y="19"/>
                    <a:pt x="71" y="19"/>
                    <a:pt x="86" y="19"/>
                  </a:cubicBezTo>
                  <a:cubicBezTo>
                    <a:pt x="101" y="17"/>
                    <a:pt x="113" y="19"/>
                    <a:pt x="128" y="19"/>
                  </a:cubicBezTo>
                  <a:cubicBezTo>
                    <a:pt x="143" y="19"/>
                    <a:pt x="158" y="19"/>
                    <a:pt x="172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5238502" y="2308863"/>
              <a:ext cx="332469" cy="39206"/>
            </a:xfrm>
            <a:custGeom>
              <a:rect b="b" l="l" r="r" t="t"/>
              <a:pathLst>
                <a:path extrusionOk="0" h="25" w="212">
                  <a:moveTo>
                    <a:pt x="210" y="21"/>
                  </a:moveTo>
                  <a:lnTo>
                    <a:pt x="210" y="21"/>
                  </a:lnTo>
                  <a:cubicBezTo>
                    <a:pt x="193" y="23"/>
                    <a:pt x="177" y="23"/>
                    <a:pt x="160" y="23"/>
                  </a:cubicBezTo>
                  <a:cubicBezTo>
                    <a:pt x="143" y="25"/>
                    <a:pt x="126" y="25"/>
                    <a:pt x="107" y="25"/>
                  </a:cubicBezTo>
                  <a:cubicBezTo>
                    <a:pt x="90" y="25"/>
                    <a:pt x="74" y="23"/>
                    <a:pt x="55" y="23"/>
                  </a:cubicBezTo>
                  <a:cubicBezTo>
                    <a:pt x="38" y="23"/>
                    <a:pt x="21" y="23"/>
                    <a:pt x="2" y="23"/>
                  </a:cubicBezTo>
                  <a:lnTo>
                    <a:pt x="2" y="23"/>
                  </a:lnTo>
                  <a:cubicBezTo>
                    <a:pt x="2" y="21"/>
                    <a:pt x="2" y="21"/>
                    <a:pt x="2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1" y="0"/>
                    <a:pt x="38" y="0"/>
                    <a:pt x="55" y="0"/>
                  </a:cubicBezTo>
                  <a:cubicBezTo>
                    <a:pt x="71" y="0"/>
                    <a:pt x="88" y="0"/>
                    <a:pt x="107" y="0"/>
                  </a:cubicBezTo>
                  <a:cubicBezTo>
                    <a:pt x="141" y="0"/>
                    <a:pt x="175" y="0"/>
                    <a:pt x="210" y="2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4"/>
                    <a:pt x="212" y="4"/>
                    <a:pt x="212" y="4"/>
                  </a:cubicBezTo>
                  <a:lnTo>
                    <a:pt x="210" y="21"/>
                  </a:lnTo>
                  <a:moveTo>
                    <a:pt x="210" y="21"/>
                  </a:moveTo>
                  <a:lnTo>
                    <a:pt x="210" y="21"/>
                  </a:lnTo>
                  <a:cubicBezTo>
                    <a:pt x="208" y="4"/>
                    <a:pt x="208" y="4"/>
                    <a:pt x="208" y="4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175" y="6"/>
                    <a:pt x="141" y="8"/>
                    <a:pt x="107" y="8"/>
                  </a:cubicBezTo>
                  <a:cubicBezTo>
                    <a:pt x="88" y="8"/>
                    <a:pt x="71" y="8"/>
                    <a:pt x="55" y="8"/>
                  </a:cubicBezTo>
                  <a:cubicBezTo>
                    <a:pt x="38" y="8"/>
                    <a:pt x="21" y="6"/>
                    <a:pt x="2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1" y="21"/>
                    <a:pt x="38" y="21"/>
                    <a:pt x="55" y="18"/>
                  </a:cubicBezTo>
                  <a:cubicBezTo>
                    <a:pt x="71" y="18"/>
                    <a:pt x="88" y="18"/>
                    <a:pt x="105" y="18"/>
                  </a:cubicBezTo>
                  <a:cubicBezTo>
                    <a:pt x="122" y="18"/>
                    <a:pt x="139" y="18"/>
                    <a:pt x="156" y="18"/>
                  </a:cubicBezTo>
                  <a:cubicBezTo>
                    <a:pt x="175" y="18"/>
                    <a:pt x="191" y="21"/>
                    <a:pt x="210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5145975" y="2539396"/>
              <a:ext cx="517522" cy="39206"/>
            </a:xfrm>
            <a:custGeom>
              <a:rect b="b" l="l" r="r" t="t"/>
              <a:pathLst>
                <a:path extrusionOk="0" h="25" w="330">
                  <a:moveTo>
                    <a:pt x="330" y="21"/>
                  </a:moveTo>
                  <a:lnTo>
                    <a:pt x="330" y="21"/>
                  </a:lnTo>
                  <a:cubicBezTo>
                    <a:pt x="303" y="23"/>
                    <a:pt x="276" y="23"/>
                    <a:pt x="248" y="23"/>
                  </a:cubicBezTo>
                  <a:cubicBezTo>
                    <a:pt x="221" y="25"/>
                    <a:pt x="194" y="25"/>
                    <a:pt x="166" y="25"/>
                  </a:cubicBezTo>
                  <a:cubicBezTo>
                    <a:pt x="139" y="25"/>
                    <a:pt x="112" y="23"/>
                    <a:pt x="84" y="23"/>
                  </a:cubicBezTo>
                  <a:cubicBezTo>
                    <a:pt x="57" y="23"/>
                    <a:pt x="2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9" y="2"/>
                    <a:pt x="57" y="2"/>
                    <a:pt x="84" y="2"/>
                  </a:cubicBezTo>
                  <a:cubicBezTo>
                    <a:pt x="112" y="0"/>
                    <a:pt x="139" y="0"/>
                    <a:pt x="166" y="0"/>
                  </a:cubicBezTo>
                  <a:cubicBezTo>
                    <a:pt x="194" y="0"/>
                    <a:pt x="221" y="0"/>
                    <a:pt x="248" y="2"/>
                  </a:cubicBezTo>
                  <a:cubicBezTo>
                    <a:pt x="276" y="2"/>
                    <a:pt x="303" y="2"/>
                    <a:pt x="330" y="4"/>
                  </a:cubicBezTo>
                  <a:lnTo>
                    <a:pt x="330" y="4"/>
                  </a:lnTo>
                  <a:lnTo>
                    <a:pt x="330" y="4"/>
                  </a:lnTo>
                  <a:lnTo>
                    <a:pt x="330" y="21"/>
                  </a:lnTo>
                  <a:moveTo>
                    <a:pt x="328" y="21"/>
                  </a:moveTo>
                  <a:lnTo>
                    <a:pt x="328" y="21"/>
                  </a:lnTo>
                  <a:cubicBezTo>
                    <a:pt x="328" y="4"/>
                    <a:pt x="328" y="4"/>
                    <a:pt x="328" y="4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03" y="6"/>
                    <a:pt x="276" y="8"/>
                    <a:pt x="248" y="8"/>
                  </a:cubicBezTo>
                  <a:cubicBezTo>
                    <a:pt x="221" y="8"/>
                    <a:pt x="194" y="8"/>
                    <a:pt x="166" y="8"/>
                  </a:cubicBezTo>
                  <a:cubicBezTo>
                    <a:pt x="139" y="10"/>
                    <a:pt x="112" y="8"/>
                    <a:pt x="84" y="8"/>
                  </a:cubicBezTo>
                  <a:cubicBezTo>
                    <a:pt x="57" y="8"/>
                    <a:pt x="29" y="8"/>
                    <a:pt x="2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9" y="21"/>
                    <a:pt x="57" y="21"/>
                    <a:pt x="84" y="19"/>
                  </a:cubicBezTo>
                  <a:cubicBezTo>
                    <a:pt x="109" y="19"/>
                    <a:pt x="137" y="19"/>
                    <a:pt x="164" y="19"/>
                  </a:cubicBezTo>
                  <a:cubicBezTo>
                    <a:pt x="191" y="16"/>
                    <a:pt x="219" y="19"/>
                    <a:pt x="246" y="19"/>
                  </a:cubicBezTo>
                  <a:cubicBezTo>
                    <a:pt x="273" y="19"/>
                    <a:pt x="301" y="21"/>
                    <a:pt x="328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5166363" y="2548805"/>
              <a:ext cx="0" cy="26660"/>
            </a:xfrm>
            <a:custGeom>
              <a:rect b="b" l="l" r="r" t="t"/>
              <a:pathLst>
                <a:path extrusionOk="0" fill="none" h="17" w="12000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10"/>
                    <a:pt x="0" y="17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5145975" y="1239315"/>
              <a:ext cx="517522" cy="40775"/>
            </a:xfrm>
            <a:custGeom>
              <a:rect b="b" l="l" r="r" t="t"/>
              <a:pathLst>
                <a:path extrusionOk="0" h="26" w="330">
                  <a:moveTo>
                    <a:pt x="330" y="21"/>
                  </a:moveTo>
                  <a:lnTo>
                    <a:pt x="330" y="21"/>
                  </a:lnTo>
                  <a:cubicBezTo>
                    <a:pt x="303" y="23"/>
                    <a:pt x="276" y="23"/>
                    <a:pt x="248" y="26"/>
                  </a:cubicBezTo>
                  <a:cubicBezTo>
                    <a:pt x="221" y="26"/>
                    <a:pt x="194" y="26"/>
                    <a:pt x="166" y="26"/>
                  </a:cubicBezTo>
                  <a:cubicBezTo>
                    <a:pt x="139" y="26"/>
                    <a:pt x="112" y="23"/>
                    <a:pt x="84" y="23"/>
                  </a:cubicBezTo>
                  <a:cubicBezTo>
                    <a:pt x="57" y="23"/>
                    <a:pt x="2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9" y="2"/>
                    <a:pt x="57" y="2"/>
                    <a:pt x="84" y="2"/>
                  </a:cubicBezTo>
                  <a:cubicBezTo>
                    <a:pt x="112" y="2"/>
                    <a:pt x="139" y="0"/>
                    <a:pt x="166" y="0"/>
                  </a:cubicBezTo>
                  <a:cubicBezTo>
                    <a:pt x="194" y="0"/>
                    <a:pt x="221" y="2"/>
                    <a:pt x="248" y="2"/>
                  </a:cubicBezTo>
                  <a:cubicBezTo>
                    <a:pt x="276" y="2"/>
                    <a:pt x="303" y="2"/>
                    <a:pt x="330" y="4"/>
                  </a:cubicBezTo>
                  <a:lnTo>
                    <a:pt x="330" y="4"/>
                  </a:lnTo>
                  <a:cubicBezTo>
                    <a:pt x="330" y="7"/>
                    <a:pt x="330" y="7"/>
                    <a:pt x="330" y="7"/>
                  </a:cubicBezTo>
                  <a:lnTo>
                    <a:pt x="330" y="21"/>
                  </a:lnTo>
                  <a:moveTo>
                    <a:pt x="328" y="21"/>
                  </a:moveTo>
                  <a:lnTo>
                    <a:pt x="328" y="21"/>
                  </a:lnTo>
                  <a:cubicBezTo>
                    <a:pt x="328" y="7"/>
                    <a:pt x="328" y="7"/>
                    <a:pt x="328" y="7"/>
                  </a:cubicBezTo>
                  <a:cubicBezTo>
                    <a:pt x="330" y="7"/>
                    <a:pt x="330" y="7"/>
                    <a:pt x="330" y="7"/>
                  </a:cubicBezTo>
                  <a:cubicBezTo>
                    <a:pt x="303" y="9"/>
                    <a:pt x="276" y="9"/>
                    <a:pt x="248" y="9"/>
                  </a:cubicBezTo>
                  <a:cubicBezTo>
                    <a:pt x="221" y="9"/>
                    <a:pt x="194" y="11"/>
                    <a:pt x="166" y="11"/>
                  </a:cubicBezTo>
                  <a:cubicBezTo>
                    <a:pt x="139" y="11"/>
                    <a:pt x="112" y="9"/>
                    <a:pt x="84" y="9"/>
                  </a:cubicBezTo>
                  <a:cubicBezTo>
                    <a:pt x="57" y="9"/>
                    <a:pt x="29" y="9"/>
                    <a:pt x="2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9" y="21"/>
                    <a:pt x="57" y="21"/>
                    <a:pt x="84" y="21"/>
                  </a:cubicBezTo>
                  <a:cubicBezTo>
                    <a:pt x="109" y="19"/>
                    <a:pt x="137" y="19"/>
                    <a:pt x="164" y="19"/>
                  </a:cubicBezTo>
                  <a:cubicBezTo>
                    <a:pt x="191" y="19"/>
                    <a:pt x="219" y="19"/>
                    <a:pt x="246" y="19"/>
                  </a:cubicBezTo>
                  <a:cubicBezTo>
                    <a:pt x="273" y="19"/>
                    <a:pt x="301" y="21"/>
                    <a:pt x="328" y="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5166363" y="1245588"/>
              <a:ext cx="0" cy="26660"/>
            </a:xfrm>
            <a:custGeom>
              <a:rect b="b" l="l" r="r" t="t"/>
              <a:pathLst>
                <a:path extrusionOk="0" fill="none" h="17" w="12000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3"/>
                    <a:pt x="0" y="17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643111" y="1250293"/>
              <a:ext cx="0" cy="18819"/>
            </a:xfrm>
            <a:custGeom>
              <a:rect b="b" l="l" r="r" t="t"/>
              <a:pathLst>
                <a:path extrusionOk="0" fill="none" h="12" w="12000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8"/>
                    <a:pt x="0" y="1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5650952" y="1250293"/>
              <a:ext cx="0" cy="18819"/>
            </a:xfrm>
            <a:custGeom>
              <a:rect b="b" l="l" r="r" t="t"/>
              <a:pathLst>
                <a:path extrusionOk="0" fill="none" h="12" w="12000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8"/>
                    <a:pt x="0" y="1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700" spcFirstLastPara="1" rIns="907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427112" y="2818544"/>
              <a:ext cx="307377" cy="310514"/>
            </a:xfrm>
            <a:custGeom>
              <a:rect b="b" l="l" r="r" t="t"/>
              <a:pathLst>
                <a:path extrusionOk="0" h="198" w="196">
                  <a:moveTo>
                    <a:pt x="192" y="196"/>
                  </a:moveTo>
                  <a:lnTo>
                    <a:pt x="192" y="196"/>
                  </a:lnTo>
                  <a:cubicBezTo>
                    <a:pt x="162" y="196"/>
                    <a:pt x="131" y="196"/>
                    <a:pt x="99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36" y="198"/>
                    <a:pt x="19" y="198"/>
                    <a:pt x="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3" y="131"/>
                    <a:pt x="3" y="99"/>
                  </a:cubicBezTo>
                  <a:cubicBezTo>
                    <a:pt x="3" y="85"/>
                    <a:pt x="3" y="68"/>
                    <a:pt x="3" y="51"/>
                  </a:cubicBezTo>
                  <a:cubicBezTo>
                    <a:pt x="3" y="36"/>
                    <a:pt x="3" y="19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6" y="0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36"/>
                    <a:pt x="196" y="68"/>
                    <a:pt x="196" y="101"/>
                  </a:cubicBezTo>
                  <a:lnTo>
                    <a:pt x="192" y="196"/>
                  </a:lnTo>
                  <a:moveTo>
                    <a:pt x="192" y="194"/>
                  </a:moveTo>
                  <a:lnTo>
                    <a:pt x="192" y="194"/>
                  </a:lnTo>
                  <a:cubicBezTo>
                    <a:pt x="190" y="97"/>
                    <a:pt x="190" y="97"/>
                    <a:pt x="190" y="97"/>
                  </a:cubicBezTo>
                  <a:cubicBezTo>
                    <a:pt x="190" y="66"/>
                    <a:pt x="187" y="36"/>
                    <a:pt x="187" y="5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77" y="9"/>
                    <a:pt x="160" y="9"/>
                    <a:pt x="145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65" y="7"/>
                    <a:pt x="36" y="7"/>
                    <a:pt x="5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19"/>
                    <a:pt x="5" y="36"/>
                    <a:pt x="5" y="51"/>
                  </a:cubicBezTo>
                  <a:cubicBezTo>
                    <a:pt x="5" y="68"/>
                    <a:pt x="5" y="85"/>
                    <a:pt x="5" y="99"/>
                  </a:cubicBezTo>
                  <a:cubicBezTo>
                    <a:pt x="5" y="131"/>
                    <a:pt x="7" y="162"/>
                    <a:pt x="7" y="194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19" y="192"/>
                    <a:pt x="34" y="192"/>
                    <a:pt x="51" y="192"/>
                  </a:cubicBezTo>
                  <a:cubicBezTo>
                    <a:pt x="97" y="192"/>
                    <a:pt x="97" y="192"/>
                    <a:pt x="97" y="192"/>
                  </a:cubicBezTo>
                  <a:cubicBezTo>
                    <a:pt x="129" y="192"/>
                    <a:pt x="160" y="194"/>
                    <a:pt x="192" y="1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6275" lIns="90000" spcFirstLastPara="1" rIns="90000" wrap="square" tIns="26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474160" y="2826386"/>
              <a:ext cx="12546" cy="224260"/>
            </a:xfrm>
            <a:custGeom>
              <a:rect b="b" l="l" r="r" t="t"/>
              <a:pathLst>
                <a:path extrusionOk="0" h="143" w="8">
                  <a:moveTo>
                    <a:pt x="4" y="0"/>
                  </a:moveTo>
                  <a:lnTo>
                    <a:pt x="4" y="0"/>
                  </a:lnTo>
                  <a:cubicBezTo>
                    <a:pt x="8" y="23"/>
                    <a:pt x="8" y="46"/>
                    <a:pt x="8" y="71"/>
                  </a:cubicBezTo>
                  <a:cubicBezTo>
                    <a:pt x="8" y="94"/>
                    <a:pt x="8" y="120"/>
                    <a:pt x="4" y="143"/>
                  </a:cubicBezTo>
                  <a:cubicBezTo>
                    <a:pt x="2" y="120"/>
                    <a:pt x="0" y="94"/>
                    <a:pt x="0" y="71"/>
                  </a:cubicBezTo>
                  <a:cubicBezTo>
                    <a:pt x="0" y="46"/>
                    <a:pt x="2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503956" y="2826386"/>
              <a:ext cx="12546" cy="147416"/>
            </a:xfrm>
            <a:custGeom>
              <a:rect b="b" l="l" r="r" t="t"/>
              <a:pathLst>
                <a:path extrusionOk="0" h="94" w="8">
                  <a:moveTo>
                    <a:pt x="4" y="0"/>
                  </a:moveTo>
                  <a:lnTo>
                    <a:pt x="4" y="0"/>
                  </a:lnTo>
                  <a:cubicBezTo>
                    <a:pt x="6" y="14"/>
                    <a:pt x="8" y="31"/>
                    <a:pt x="8" y="46"/>
                  </a:cubicBezTo>
                  <a:cubicBezTo>
                    <a:pt x="8" y="63"/>
                    <a:pt x="6" y="80"/>
                    <a:pt x="4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641962" y="2826386"/>
              <a:ext cx="12546" cy="194463"/>
            </a:xfrm>
            <a:custGeom>
              <a:rect b="b" l="l" r="r" t="t"/>
              <a:pathLst>
                <a:path extrusionOk="0" h="124" w="8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4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566686" y="2954982"/>
              <a:ext cx="12546" cy="120755"/>
            </a:xfrm>
            <a:custGeom>
              <a:rect b="b" l="l" r="r" t="t"/>
              <a:pathLst>
                <a:path extrusionOk="0" h="77" w="8">
                  <a:moveTo>
                    <a:pt x="4" y="0"/>
                  </a:moveTo>
                  <a:lnTo>
                    <a:pt x="4" y="0"/>
                  </a:lnTo>
                  <a:cubicBezTo>
                    <a:pt x="8" y="12"/>
                    <a:pt x="8" y="27"/>
                    <a:pt x="8" y="40"/>
                  </a:cubicBezTo>
                  <a:cubicBezTo>
                    <a:pt x="8" y="52"/>
                    <a:pt x="8" y="65"/>
                    <a:pt x="4" y="77"/>
                  </a:cubicBezTo>
                  <a:cubicBezTo>
                    <a:pt x="2" y="65"/>
                    <a:pt x="0" y="52"/>
                    <a:pt x="0" y="40"/>
                  </a:cubicBezTo>
                  <a:cubicBezTo>
                    <a:pt x="0" y="27"/>
                    <a:pt x="2" y="1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7989212" y="2818544"/>
              <a:ext cx="308945" cy="310514"/>
            </a:xfrm>
            <a:custGeom>
              <a:rect b="b" l="l" r="r" t="t"/>
              <a:pathLst>
                <a:path extrusionOk="0" h="198" w="197">
                  <a:moveTo>
                    <a:pt x="193" y="196"/>
                  </a:moveTo>
                  <a:lnTo>
                    <a:pt x="193" y="196"/>
                  </a:lnTo>
                  <a:cubicBezTo>
                    <a:pt x="161" y="196"/>
                    <a:pt x="130" y="196"/>
                    <a:pt x="98" y="198"/>
                  </a:cubicBezTo>
                  <a:cubicBezTo>
                    <a:pt x="50" y="198"/>
                    <a:pt x="50" y="198"/>
                    <a:pt x="50" y="198"/>
                  </a:cubicBezTo>
                  <a:cubicBezTo>
                    <a:pt x="35" y="198"/>
                    <a:pt x="18" y="198"/>
                    <a:pt x="4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2" y="131"/>
                    <a:pt x="2" y="99"/>
                  </a:cubicBezTo>
                  <a:cubicBezTo>
                    <a:pt x="2" y="85"/>
                    <a:pt x="2" y="68"/>
                    <a:pt x="2" y="51"/>
                  </a:cubicBezTo>
                  <a:cubicBezTo>
                    <a:pt x="2" y="36"/>
                    <a:pt x="2" y="19"/>
                    <a:pt x="2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5" y="0"/>
                    <a:pt x="67" y="0"/>
                    <a:pt x="9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1" y="0"/>
                    <a:pt x="176" y="0"/>
                    <a:pt x="191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36"/>
                    <a:pt x="195" y="68"/>
                    <a:pt x="195" y="101"/>
                  </a:cubicBezTo>
                  <a:lnTo>
                    <a:pt x="193" y="196"/>
                  </a:lnTo>
                  <a:moveTo>
                    <a:pt x="191" y="194"/>
                  </a:moveTo>
                  <a:lnTo>
                    <a:pt x="191" y="194"/>
                  </a:lnTo>
                  <a:cubicBezTo>
                    <a:pt x="189" y="97"/>
                    <a:pt x="189" y="97"/>
                    <a:pt x="189" y="97"/>
                  </a:cubicBezTo>
                  <a:cubicBezTo>
                    <a:pt x="189" y="66"/>
                    <a:pt x="187" y="36"/>
                    <a:pt x="187" y="5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76" y="9"/>
                    <a:pt x="161" y="9"/>
                    <a:pt x="144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67" y="7"/>
                    <a:pt x="35" y="7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9"/>
                    <a:pt x="4" y="36"/>
                    <a:pt x="4" y="51"/>
                  </a:cubicBezTo>
                  <a:cubicBezTo>
                    <a:pt x="4" y="68"/>
                    <a:pt x="4" y="85"/>
                    <a:pt x="4" y="99"/>
                  </a:cubicBezTo>
                  <a:cubicBezTo>
                    <a:pt x="4" y="131"/>
                    <a:pt x="6" y="162"/>
                    <a:pt x="6" y="194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18" y="192"/>
                    <a:pt x="33" y="192"/>
                    <a:pt x="5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128" y="192"/>
                    <a:pt x="159" y="194"/>
                    <a:pt x="191" y="1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6275" lIns="90000" spcFirstLastPara="1" rIns="90000" wrap="square" tIns="26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8064488" y="2826386"/>
              <a:ext cx="12546" cy="224260"/>
            </a:xfrm>
            <a:custGeom>
              <a:rect b="b" l="l" r="r" t="t"/>
              <a:pathLst>
                <a:path extrusionOk="0" h="143" w="8">
                  <a:moveTo>
                    <a:pt x="4" y="0"/>
                  </a:moveTo>
                  <a:lnTo>
                    <a:pt x="4" y="0"/>
                  </a:lnTo>
                  <a:cubicBezTo>
                    <a:pt x="6" y="23"/>
                    <a:pt x="8" y="46"/>
                    <a:pt x="8" y="71"/>
                  </a:cubicBezTo>
                  <a:cubicBezTo>
                    <a:pt x="8" y="94"/>
                    <a:pt x="6" y="120"/>
                    <a:pt x="4" y="143"/>
                  </a:cubicBezTo>
                  <a:cubicBezTo>
                    <a:pt x="0" y="120"/>
                    <a:pt x="0" y="94"/>
                    <a:pt x="0" y="71"/>
                  </a:cubicBezTo>
                  <a:cubicBezTo>
                    <a:pt x="0" y="46"/>
                    <a:pt x="0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6475" lIns="90000" spcFirstLastPara="1" rIns="90000" wrap="square" tIns="6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8094285" y="2826386"/>
              <a:ext cx="6273" cy="147416"/>
            </a:xfrm>
            <a:custGeom>
              <a:rect b="b" l="l" r="r" t="t"/>
              <a:pathLst>
                <a:path extrusionOk="0" h="94" w="4">
                  <a:moveTo>
                    <a:pt x="2" y="0"/>
                  </a:moveTo>
                  <a:lnTo>
                    <a:pt x="2" y="0"/>
                  </a:lnTo>
                  <a:cubicBezTo>
                    <a:pt x="4" y="14"/>
                    <a:pt x="4" y="31"/>
                    <a:pt x="4" y="46"/>
                  </a:cubicBezTo>
                  <a:cubicBezTo>
                    <a:pt x="4" y="63"/>
                    <a:pt x="4" y="80"/>
                    <a:pt x="2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8232291" y="2826386"/>
              <a:ext cx="12546" cy="194463"/>
            </a:xfrm>
            <a:custGeom>
              <a:rect b="b" l="l" r="r" t="t"/>
              <a:pathLst>
                <a:path extrusionOk="0" h="124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4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8169561" y="2878138"/>
              <a:ext cx="12546" cy="197600"/>
            </a:xfrm>
            <a:custGeom>
              <a:rect b="b" l="l" r="r" t="t"/>
              <a:pathLst>
                <a:path extrusionOk="0" h="126" w="8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0" lIns="90000" spcFirstLastPara="1" rIns="90000" wrap="square" tIns="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5253" y="2671129"/>
              <a:ext cx="8705356" cy="164667"/>
            </a:xfrm>
            <a:custGeom>
              <a:rect b="b" l="l" r="r" t="t"/>
              <a:pathLst>
                <a:path extrusionOk="0" h="105" w="5551">
                  <a:moveTo>
                    <a:pt x="5551" y="99"/>
                  </a:moveTo>
                  <a:lnTo>
                    <a:pt x="5551" y="99"/>
                  </a:lnTo>
                  <a:cubicBezTo>
                    <a:pt x="4168" y="103"/>
                    <a:pt x="4168" y="103"/>
                    <a:pt x="4168" y="103"/>
                  </a:cubicBezTo>
                  <a:cubicBezTo>
                    <a:pt x="3705" y="105"/>
                    <a:pt x="3242" y="105"/>
                    <a:pt x="2780" y="105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392" y="2"/>
                    <a:pt x="1392" y="2"/>
                    <a:pt x="1392" y="2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3472" y="2"/>
                    <a:pt x="3472" y="2"/>
                    <a:pt x="3472" y="2"/>
                  </a:cubicBezTo>
                  <a:cubicBezTo>
                    <a:pt x="4163" y="4"/>
                    <a:pt x="4163" y="4"/>
                    <a:pt x="4163" y="4"/>
                  </a:cubicBezTo>
                  <a:cubicBezTo>
                    <a:pt x="4626" y="4"/>
                    <a:pt x="5088" y="6"/>
                    <a:pt x="5551" y="8"/>
                  </a:cubicBezTo>
                  <a:lnTo>
                    <a:pt x="5551" y="8"/>
                  </a:lnTo>
                  <a:cubicBezTo>
                    <a:pt x="5551" y="10"/>
                    <a:pt x="5551" y="10"/>
                    <a:pt x="5551" y="10"/>
                  </a:cubicBezTo>
                  <a:lnTo>
                    <a:pt x="5551" y="99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10"/>
                    <a:pt x="5549" y="10"/>
                    <a:pt x="5549" y="10"/>
                  </a:cubicBezTo>
                  <a:cubicBezTo>
                    <a:pt x="5551" y="10"/>
                    <a:pt x="5551" y="10"/>
                    <a:pt x="5551" y="10"/>
                  </a:cubicBezTo>
                  <a:cubicBezTo>
                    <a:pt x="5088" y="14"/>
                    <a:pt x="4626" y="14"/>
                    <a:pt x="4163" y="17"/>
                  </a:cubicBezTo>
                  <a:cubicBezTo>
                    <a:pt x="3472" y="17"/>
                    <a:pt x="3472" y="17"/>
                    <a:pt x="3472" y="17"/>
                  </a:cubicBezTo>
                  <a:cubicBezTo>
                    <a:pt x="2778" y="19"/>
                    <a:pt x="2778" y="19"/>
                    <a:pt x="2778" y="19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698" y="94"/>
                    <a:pt x="698" y="94"/>
                    <a:pt x="698" y="94"/>
                  </a:cubicBezTo>
                  <a:cubicBezTo>
                    <a:pt x="1045" y="97"/>
                    <a:pt x="1045" y="97"/>
                    <a:pt x="1045" y="97"/>
                  </a:cubicBezTo>
                  <a:cubicBezTo>
                    <a:pt x="1390" y="94"/>
                    <a:pt x="1390" y="94"/>
                    <a:pt x="1390" y="94"/>
                  </a:cubicBezTo>
                  <a:cubicBezTo>
                    <a:pt x="2776" y="92"/>
                    <a:pt x="2776" y="92"/>
                    <a:pt x="2776" y="92"/>
                  </a:cubicBezTo>
                  <a:cubicBezTo>
                    <a:pt x="3236" y="90"/>
                    <a:pt x="3699" y="92"/>
                    <a:pt x="4161" y="92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11526" y="2719744"/>
              <a:ext cx="1800351" cy="10978"/>
            </a:xfrm>
            <a:custGeom>
              <a:rect b="b" l="l" r="r" t="t"/>
              <a:pathLst>
                <a:path extrusionOk="0" h="7" w="1148">
                  <a:moveTo>
                    <a:pt x="0" y="2"/>
                  </a:moveTo>
                  <a:lnTo>
                    <a:pt x="0" y="2"/>
                  </a:lnTo>
                  <a:cubicBezTo>
                    <a:pt x="97" y="0"/>
                    <a:pt x="192" y="0"/>
                    <a:pt x="288" y="0"/>
                  </a:cubicBezTo>
                  <a:cubicBezTo>
                    <a:pt x="337" y="0"/>
                    <a:pt x="383" y="2"/>
                    <a:pt x="431" y="2"/>
                  </a:cubicBezTo>
                  <a:cubicBezTo>
                    <a:pt x="480" y="2"/>
                    <a:pt x="526" y="2"/>
                    <a:pt x="575" y="2"/>
                  </a:cubicBezTo>
                  <a:cubicBezTo>
                    <a:pt x="671" y="0"/>
                    <a:pt x="766" y="0"/>
                    <a:pt x="863" y="0"/>
                  </a:cubicBezTo>
                  <a:cubicBezTo>
                    <a:pt x="909" y="0"/>
                    <a:pt x="957" y="0"/>
                    <a:pt x="1005" y="0"/>
                  </a:cubicBezTo>
                  <a:cubicBezTo>
                    <a:pt x="1054" y="2"/>
                    <a:pt x="1100" y="2"/>
                    <a:pt x="1148" y="2"/>
                  </a:cubicBezTo>
                  <a:cubicBezTo>
                    <a:pt x="1148" y="5"/>
                    <a:pt x="1148" y="5"/>
                    <a:pt x="1148" y="5"/>
                  </a:cubicBezTo>
                  <a:cubicBezTo>
                    <a:pt x="1100" y="5"/>
                    <a:pt x="1054" y="5"/>
                    <a:pt x="1005" y="7"/>
                  </a:cubicBezTo>
                  <a:cubicBezTo>
                    <a:pt x="957" y="7"/>
                    <a:pt x="909" y="7"/>
                    <a:pt x="863" y="7"/>
                  </a:cubicBezTo>
                  <a:cubicBezTo>
                    <a:pt x="766" y="7"/>
                    <a:pt x="671" y="7"/>
                    <a:pt x="575" y="5"/>
                  </a:cubicBezTo>
                  <a:cubicBezTo>
                    <a:pt x="526" y="5"/>
                    <a:pt x="480" y="5"/>
                    <a:pt x="431" y="5"/>
                  </a:cubicBezTo>
                  <a:cubicBezTo>
                    <a:pt x="383" y="5"/>
                    <a:pt x="337" y="7"/>
                    <a:pt x="288" y="7"/>
                  </a:cubicBezTo>
                  <a:cubicBezTo>
                    <a:pt x="192" y="7"/>
                    <a:pt x="97" y="7"/>
                    <a:pt x="0" y="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6903983" y="2749541"/>
              <a:ext cx="1797215" cy="10978"/>
            </a:xfrm>
            <a:custGeom>
              <a:rect b="b" l="l" r="r" t="t"/>
              <a:pathLst>
                <a:path extrusionOk="0" h="7" w="1146">
                  <a:moveTo>
                    <a:pt x="0" y="4"/>
                  </a:moveTo>
                  <a:lnTo>
                    <a:pt x="0" y="4"/>
                  </a:lnTo>
                  <a:cubicBezTo>
                    <a:pt x="94" y="0"/>
                    <a:pt x="191" y="0"/>
                    <a:pt x="286" y="0"/>
                  </a:cubicBezTo>
                  <a:cubicBezTo>
                    <a:pt x="334" y="2"/>
                    <a:pt x="380" y="2"/>
                    <a:pt x="429" y="2"/>
                  </a:cubicBezTo>
                  <a:cubicBezTo>
                    <a:pt x="477" y="2"/>
                    <a:pt x="525" y="2"/>
                    <a:pt x="572" y="2"/>
                  </a:cubicBezTo>
                  <a:cubicBezTo>
                    <a:pt x="668" y="0"/>
                    <a:pt x="763" y="0"/>
                    <a:pt x="860" y="0"/>
                  </a:cubicBezTo>
                  <a:cubicBezTo>
                    <a:pt x="908" y="0"/>
                    <a:pt x="954" y="0"/>
                    <a:pt x="1003" y="2"/>
                  </a:cubicBezTo>
                  <a:cubicBezTo>
                    <a:pt x="1051" y="2"/>
                    <a:pt x="1099" y="2"/>
                    <a:pt x="1146" y="4"/>
                  </a:cubicBezTo>
                  <a:lnTo>
                    <a:pt x="1146" y="4"/>
                  </a:lnTo>
                  <a:cubicBezTo>
                    <a:pt x="1099" y="4"/>
                    <a:pt x="1051" y="7"/>
                    <a:pt x="1003" y="7"/>
                  </a:cubicBezTo>
                  <a:cubicBezTo>
                    <a:pt x="954" y="7"/>
                    <a:pt x="908" y="7"/>
                    <a:pt x="860" y="7"/>
                  </a:cubicBezTo>
                  <a:cubicBezTo>
                    <a:pt x="763" y="7"/>
                    <a:pt x="668" y="7"/>
                    <a:pt x="572" y="4"/>
                  </a:cubicBezTo>
                  <a:cubicBezTo>
                    <a:pt x="525" y="4"/>
                    <a:pt x="477" y="4"/>
                    <a:pt x="429" y="4"/>
                  </a:cubicBezTo>
                  <a:cubicBezTo>
                    <a:pt x="380" y="4"/>
                    <a:pt x="334" y="7"/>
                    <a:pt x="286" y="7"/>
                  </a:cubicBezTo>
                  <a:cubicBezTo>
                    <a:pt x="191" y="7"/>
                    <a:pt x="94" y="7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671759" y="2746405"/>
              <a:ext cx="953496" cy="10978"/>
            </a:xfrm>
            <a:custGeom>
              <a:rect b="b" l="l" r="r" t="t"/>
              <a:pathLst>
                <a:path extrusionOk="0" h="7" w="608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4" y="2"/>
                  </a:cubicBezTo>
                  <a:cubicBezTo>
                    <a:pt x="179" y="2"/>
                    <a:pt x="204" y="2"/>
                    <a:pt x="229" y="2"/>
                  </a:cubicBezTo>
                  <a:cubicBezTo>
                    <a:pt x="254" y="4"/>
                    <a:pt x="280" y="2"/>
                    <a:pt x="305" y="2"/>
                  </a:cubicBezTo>
                  <a:cubicBezTo>
                    <a:pt x="355" y="2"/>
                    <a:pt x="406" y="0"/>
                    <a:pt x="456" y="0"/>
                  </a:cubicBezTo>
                  <a:cubicBezTo>
                    <a:pt x="507" y="0"/>
                    <a:pt x="557" y="2"/>
                    <a:pt x="608" y="4"/>
                  </a:cubicBezTo>
                  <a:lnTo>
                    <a:pt x="608" y="4"/>
                  </a:lnTo>
                  <a:cubicBezTo>
                    <a:pt x="557" y="6"/>
                    <a:pt x="507" y="6"/>
                    <a:pt x="456" y="6"/>
                  </a:cubicBezTo>
                  <a:cubicBezTo>
                    <a:pt x="406" y="9"/>
                    <a:pt x="355" y="6"/>
                    <a:pt x="305" y="6"/>
                  </a:cubicBezTo>
                  <a:cubicBezTo>
                    <a:pt x="280" y="6"/>
                    <a:pt x="254" y="4"/>
                    <a:pt x="229" y="4"/>
                  </a:cubicBezTo>
                  <a:cubicBezTo>
                    <a:pt x="204" y="6"/>
                    <a:pt x="179" y="6"/>
                    <a:pt x="154" y="6"/>
                  </a:cubicBezTo>
                  <a:cubicBezTo>
                    <a:pt x="101" y="6"/>
                    <a:pt x="50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702642" y="2769929"/>
              <a:ext cx="953496" cy="12546"/>
            </a:xfrm>
            <a:custGeom>
              <a:rect b="b" l="l" r="r" t="t"/>
              <a:pathLst>
                <a:path extrusionOk="0" h="8" w="608">
                  <a:moveTo>
                    <a:pt x="0" y="4"/>
                  </a:moveTo>
                  <a:lnTo>
                    <a:pt x="0" y="4"/>
                  </a:lnTo>
                  <a:cubicBezTo>
                    <a:pt x="51" y="0"/>
                    <a:pt x="101" y="0"/>
                    <a:pt x="152" y="0"/>
                  </a:cubicBezTo>
                  <a:cubicBezTo>
                    <a:pt x="177" y="2"/>
                    <a:pt x="202" y="2"/>
                    <a:pt x="227" y="2"/>
                  </a:cubicBezTo>
                  <a:cubicBezTo>
                    <a:pt x="252" y="2"/>
                    <a:pt x="278" y="2"/>
                    <a:pt x="303" y="2"/>
                  </a:cubicBezTo>
                  <a:cubicBezTo>
                    <a:pt x="353" y="0"/>
                    <a:pt x="404" y="0"/>
                    <a:pt x="454" y="0"/>
                  </a:cubicBezTo>
                  <a:cubicBezTo>
                    <a:pt x="505" y="0"/>
                    <a:pt x="555" y="2"/>
                    <a:pt x="608" y="4"/>
                  </a:cubicBezTo>
                  <a:lnTo>
                    <a:pt x="608" y="4"/>
                  </a:lnTo>
                  <a:cubicBezTo>
                    <a:pt x="555" y="6"/>
                    <a:pt x="505" y="8"/>
                    <a:pt x="454" y="8"/>
                  </a:cubicBezTo>
                  <a:cubicBezTo>
                    <a:pt x="404" y="8"/>
                    <a:pt x="353" y="8"/>
                    <a:pt x="303" y="6"/>
                  </a:cubicBezTo>
                  <a:cubicBezTo>
                    <a:pt x="278" y="6"/>
                    <a:pt x="252" y="4"/>
                    <a:pt x="227" y="6"/>
                  </a:cubicBezTo>
                  <a:cubicBezTo>
                    <a:pt x="202" y="6"/>
                    <a:pt x="177" y="6"/>
                    <a:pt x="152" y="8"/>
                  </a:cubicBezTo>
                  <a:cubicBezTo>
                    <a:pt x="101" y="8"/>
                    <a:pt x="51" y="8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4562587" y="2782475"/>
              <a:ext cx="2590749" cy="14114"/>
            </a:xfrm>
            <a:custGeom>
              <a:rect b="b" l="l" r="r" t="t"/>
              <a:pathLst>
                <a:path extrusionOk="0" h="9" w="1652">
                  <a:moveTo>
                    <a:pt x="1652" y="4"/>
                  </a:moveTo>
                  <a:lnTo>
                    <a:pt x="1652" y="4"/>
                  </a:lnTo>
                  <a:cubicBezTo>
                    <a:pt x="1516" y="9"/>
                    <a:pt x="1377" y="9"/>
                    <a:pt x="1241" y="9"/>
                  </a:cubicBezTo>
                  <a:cubicBezTo>
                    <a:pt x="1171" y="9"/>
                    <a:pt x="1102" y="7"/>
                    <a:pt x="1034" y="7"/>
                  </a:cubicBezTo>
                  <a:cubicBezTo>
                    <a:pt x="965" y="7"/>
                    <a:pt x="896" y="7"/>
                    <a:pt x="826" y="7"/>
                  </a:cubicBezTo>
                  <a:cubicBezTo>
                    <a:pt x="689" y="9"/>
                    <a:pt x="551" y="9"/>
                    <a:pt x="414" y="9"/>
                  </a:cubicBezTo>
                  <a:cubicBezTo>
                    <a:pt x="345" y="9"/>
                    <a:pt x="275" y="9"/>
                    <a:pt x="208" y="9"/>
                  </a:cubicBezTo>
                  <a:cubicBezTo>
                    <a:pt x="139" y="7"/>
                    <a:pt x="69" y="7"/>
                    <a:pt x="0" y="4"/>
                  </a:cubicBezTo>
                  <a:lnTo>
                    <a:pt x="0" y="4"/>
                  </a:lnTo>
                  <a:cubicBezTo>
                    <a:pt x="69" y="2"/>
                    <a:pt x="139" y="2"/>
                    <a:pt x="208" y="2"/>
                  </a:cubicBezTo>
                  <a:cubicBezTo>
                    <a:pt x="275" y="0"/>
                    <a:pt x="345" y="0"/>
                    <a:pt x="414" y="0"/>
                  </a:cubicBezTo>
                  <a:cubicBezTo>
                    <a:pt x="551" y="0"/>
                    <a:pt x="689" y="0"/>
                    <a:pt x="826" y="2"/>
                  </a:cubicBezTo>
                  <a:cubicBezTo>
                    <a:pt x="896" y="2"/>
                    <a:pt x="965" y="4"/>
                    <a:pt x="1034" y="4"/>
                  </a:cubicBezTo>
                  <a:cubicBezTo>
                    <a:pt x="1102" y="2"/>
                    <a:pt x="1171" y="2"/>
                    <a:pt x="1241" y="2"/>
                  </a:cubicBezTo>
                  <a:cubicBezTo>
                    <a:pt x="1377" y="0"/>
                    <a:pt x="1516" y="2"/>
                    <a:pt x="1652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4473196" y="2760519"/>
              <a:ext cx="468907" cy="12546"/>
            </a:xfrm>
            <a:custGeom>
              <a:rect b="b" l="l" r="r" t="t"/>
              <a:pathLst>
                <a:path extrusionOk="0" h="8" w="299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1" y="2"/>
                    <a:pt x="74" y="2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5" y="0"/>
                    <a:pt x="198" y="0"/>
                    <a:pt x="223" y="2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4" y="4"/>
                    <a:pt x="286" y="4"/>
                    <a:pt x="299" y="4"/>
                  </a:cubicBezTo>
                  <a:cubicBezTo>
                    <a:pt x="286" y="6"/>
                    <a:pt x="274" y="6"/>
                    <a:pt x="261" y="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198" y="8"/>
                    <a:pt x="175" y="8"/>
                    <a:pt x="149" y="8"/>
                  </a:cubicBezTo>
                  <a:cubicBezTo>
                    <a:pt x="124" y="8"/>
                    <a:pt x="99" y="8"/>
                    <a:pt x="74" y="8"/>
                  </a:cubicBezTo>
                  <a:cubicBezTo>
                    <a:pt x="51" y="6"/>
                    <a:pt x="25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1766397" y="2782475"/>
              <a:ext cx="266603" cy="14114"/>
            </a:xfrm>
            <a:custGeom>
              <a:rect b="b" l="l" r="r" t="t"/>
              <a:pathLst>
                <a:path extrusionOk="0" h="9" w="170">
                  <a:moveTo>
                    <a:pt x="0" y="4"/>
                  </a:moveTo>
                  <a:lnTo>
                    <a:pt x="0" y="4"/>
                  </a:lnTo>
                  <a:cubicBezTo>
                    <a:pt x="15" y="2"/>
                    <a:pt x="29" y="0"/>
                    <a:pt x="42" y="2"/>
                  </a:cubicBezTo>
                  <a:cubicBezTo>
                    <a:pt x="50" y="2"/>
                    <a:pt x="57" y="2"/>
                    <a:pt x="65" y="4"/>
                  </a:cubicBezTo>
                  <a:cubicBezTo>
                    <a:pt x="72" y="4"/>
                    <a:pt x="78" y="2"/>
                    <a:pt x="86" y="2"/>
                  </a:cubicBezTo>
                  <a:cubicBezTo>
                    <a:pt x="101" y="0"/>
                    <a:pt x="114" y="0"/>
                    <a:pt x="128" y="0"/>
                  </a:cubicBezTo>
                  <a:cubicBezTo>
                    <a:pt x="143" y="0"/>
                    <a:pt x="158" y="2"/>
                    <a:pt x="170" y="4"/>
                  </a:cubicBezTo>
                  <a:lnTo>
                    <a:pt x="170" y="4"/>
                  </a:lnTo>
                  <a:cubicBezTo>
                    <a:pt x="158" y="9"/>
                    <a:pt x="143" y="9"/>
                    <a:pt x="128" y="9"/>
                  </a:cubicBezTo>
                  <a:cubicBezTo>
                    <a:pt x="114" y="9"/>
                    <a:pt x="101" y="9"/>
                    <a:pt x="86" y="7"/>
                  </a:cubicBezTo>
                  <a:cubicBezTo>
                    <a:pt x="78" y="7"/>
                    <a:pt x="72" y="7"/>
                    <a:pt x="65" y="7"/>
                  </a:cubicBezTo>
                  <a:cubicBezTo>
                    <a:pt x="57" y="7"/>
                    <a:pt x="50" y="9"/>
                    <a:pt x="42" y="9"/>
                  </a:cubicBezTo>
                  <a:cubicBezTo>
                    <a:pt x="29" y="9"/>
                    <a:pt x="15" y="9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3874125" y="2366888"/>
              <a:ext cx="3136" cy="211714"/>
            </a:xfrm>
            <a:custGeom>
              <a:rect b="b" l="l" r="r" t="t"/>
              <a:pathLst>
                <a:path extrusionOk="0" h="135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9"/>
                    <a:pt x="2" y="21"/>
                  </a:cubicBezTo>
                  <a:cubicBezTo>
                    <a:pt x="2" y="34"/>
                    <a:pt x="2" y="51"/>
                    <a:pt x="2" y="68"/>
                  </a:cubicBezTo>
                  <a:cubicBezTo>
                    <a:pt x="2" y="85"/>
                    <a:pt x="2" y="101"/>
                    <a:pt x="2" y="114"/>
                  </a:cubicBezTo>
                  <a:cubicBezTo>
                    <a:pt x="0" y="126"/>
                    <a:pt x="0" y="135"/>
                    <a:pt x="0" y="135"/>
                  </a:cubicBezTo>
                  <a:cubicBezTo>
                    <a:pt x="0" y="135"/>
                    <a:pt x="0" y="126"/>
                    <a:pt x="0" y="114"/>
                  </a:cubicBezTo>
                  <a:cubicBezTo>
                    <a:pt x="0" y="101"/>
                    <a:pt x="0" y="85"/>
                    <a:pt x="0" y="68"/>
                  </a:cubicBezTo>
                  <a:cubicBezTo>
                    <a:pt x="2" y="51"/>
                    <a:pt x="2" y="34"/>
                    <a:pt x="2" y="21"/>
                  </a:cubicBezTo>
                  <a:cubicBezTo>
                    <a:pt x="2" y="9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600" lIns="90000" spcFirstLastPara="1" rIns="90000" wrap="square" tIns="3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3874125" y="2602126"/>
              <a:ext cx="3136" cy="25092"/>
            </a:xfrm>
            <a:custGeom>
              <a:rect b="b" l="l" r="r" t="t"/>
              <a:pathLst>
                <a:path extrusionOk="0" h="16" w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cubicBezTo>
                    <a:pt x="2" y="4"/>
                    <a:pt x="2" y="6"/>
                    <a:pt x="2" y="8"/>
                  </a:cubicBezTo>
                  <a:cubicBezTo>
                    <a:pt x="2" y="10"/>
                    <a:pt x="2" y="12"/>
                    <a:pt x="2" y="12"/>
                  </a:cubicBezTo>
                  <a:cubicBezTo>
                    <a:pt x="2" y="14"/>
                    <a:pt x="2" y="16"/>
                    <a:pt x="2" y="16"/>
                  </a:cubicBezTo>
                  <a:cubicBezTo>
                    <a:pt x="2" y="16"/>
                    <a:pt x="2" y="14"/>
                    <a:pt x="0" y="12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4104658" y="1948165"/>
              <a:ext cx="6273" cy="297968"/>
            </a:xfrm>
            <a:custGeom>
              <a:rect b="b" l="l" r="r" t="t"/>
              <a:pathLst>
                <a:path extrusionOk="0" h="190" w="4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13"/>
                    <a:pt x="2" y="30"/>
                  </a:cubicBezTo>
                  <a:cubicBezTo>
                    <a:pt x="2" y="49"/>
                    <a:pt x="2" y="72"/>
                    <a:pt x="4" y="95"/>
                  </a:cubicBezTo>
                  <a:cubicBezTo>
                    <a:pt x="4" y="118"/>
                    <a:pt x="4" y="141"/>
                    <a:pt x="4" y="160"/>
                  </a:cubicBezTo>
                  <a:cubicBezTo>
                    <a:pt x="4" y="177"/>
                    <a:pt x="4" y="190"/>
                    <a:pt x="4" y="190"/>
                  </a:cubicBezTo>
                  <a:cubicBezTo>
                    <a:pt x="4" y="190"/>
                    <a:pt x="2" y="177"/>
                    <a:pt x="2" y="160"/>
                  </a:cubicBezTo>
                  <a:cubicBezTo>
                    <a:pt x="2" y="141"/>
                    <a:pt x="2" y="118"/>
                    <a:pt x="2" y="95"/>
                  </a:cubicBezTo>
                  <a:cubicBezTo>
                    <a:pt x="0" y="72"/>
                    <a:pt x="0" y="49"/>
                    <a:pt x="0" y="30"/>
                  </a:cubicBezTo>
                  <a:cubicBezTo>
                    <a:pt x="0" y="1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3400" lIns="90000" spcFirstLastPara="1" rIns="90000" wrap="square" tIns="23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4107794" y="2268088"/>
              <a:ext cx="6273" cy="32933"/>
            </a:xfrm>
            <a:custGeom>
              <a:rect b="b" l="l" r="r" t="t"/>
              <a:pathLst>
                <a:path extrusionOk="0" h="21" w="4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4" y="13"/>
                    <a:pt x="4" y="17"/>
                    <a:pt x="4" y="17"/>
                  </a:cubicBezTo>
                  <a:cubicBezTo>
                    <a:pt x="4" y="19"/>
                    <a:pt x="4" y="21"/>
                    <a:pt x="4" y="21"/>
                  </a:cubicBezTo>
                  <a:lnTo>
                    <a:pt x="2" y="19"/>
                  </a:lnTo>
                  <a:cubicBezTo>
                    <a:pt x="2" y="17"/>
                    <a:pt x="2" y="13"/>
                    <a:pt x="0" y="11"/>
                  </a:cubicBezTo>
                  <a:cubicBezTo>
                    <a:pt x="0" y="9"/>
                    <a:pt x="0" y="7"/>
                    <a:pt x="2" y="4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4110931" y="2330818"/>
              <a:ext cx="3136" cy="23524"/>
            </a:xfrm>
            <a:custGeom>
              <a:rect b="b" l="l" r="r" t="t"/>
              <a:pathLst>
                <a:path extrusionOk="0" h="15" w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cubicBezTo>
                    <a:pt x="0" y="4"/>
                    <a:pt x="0" y="7"/>
                    <a:pt x="2" y="9"/>
                  </a:cubicBezTo>
                  <a:cubicBezTo>
                    <a:pt x="2" y="9"/>
                    <a:pt x="2" y="11"/>
                    <a:pt x="2" y="13"/>
                  </a:cubicBezTo>
                  <a:lnTo>
                    <a:pt x="2" y="15"/>
                  </a:lnTo>
                  <a:lnTo>
                    <a:pt x="0" y="13"/>
                  </a:lnTo>
                  <a:cubicBezTo>
                    <a:pt x="0" y="11"/>
                    <a:pt x="0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2"/>
            <p:cNvSpPr/>
            <p:nvPr/>
          </p:nvSpPr>
          <p:spPr>
            <a:xfrm>
              <a:off x="4170524" y="1355365"/>
              <a:ext cx="3136" cy="323060"/>
            </a:xfrm>
            <a:custGeom>
              <a:rect b="b" l="l" r="r" t="t"/>
              <a:pathLst>
                <a:path extrusionOk="0" h="206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3"/>
                    <a:pt x="2" y="31"/>
                  </a:cubicBezTo>
                  <a:cubicBezTo>
                    <a:pt x="2" y="50"/>
                    <a:pt x="2" y="78"/>
                    <a:pt x="2" y="103"/>
                  </a:cubicBezTo>
                  <a:cubicBezTo>
                    <a:pt x="2" y="128"/>
                    <a:pt x="2" y="155"/>
                    <a:pt x="2" y="174"/>
                  </a:cubicBezTo>
                  <a:cubicBezTo>
                    <a:pt x="2" y="193"/>
                    <a:pt x="2" y="206"/>
                    <a:pt x="2" y="206"/>
                  </a:cubicBezTo>
                  <a:cubicBezTo>
                    <a:pt x="2" y="206"/>
                    <a:pt x="2" y="193"/>
                    <a:pt x="0" y="174"/>
                  </a:cubicBezTo>
                  <a:cubicBezTo>
                    <a:pt x="0" y="155"/>
                    <a:pt x="0" y="128"/>
                    <a:pt x="0" y="103"/>
                  </a:cubicBezTo>
                  <a:cubicBezTo>
                    <a:pt x="0" y="78"/>
                    <a:pt x="0" y="50"/>
                    <a:pt x="0" y="31"/>
                  </a:cubicBezTo>
                  <a:cubicBezTo>
                    <a:pt x="0" y="1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9150" lIns="90000" spcFirstLastPara="1" rIns="90000" wrap="square" tIns="29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2"/>
            <p:cNvSpPr/>
            <p:nvPr/>
          </p:nvSpPr>
          <p:spPr>
            <a:xfrm>
              <a:off x="4407330" y="2363751"/>
              <a:ext cx="3136" cy="178781"/>
            </a:xfrm>
            <a:custGeom>
              <a:rect b="b" l="l" r="r" t="t"/>
              <a:pathLst>
                <a:path extrusionOk="0" h="114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9"/>
                    <a:pt x="2" y="19"/>
                  </a:cubicBezTo>
                  <a:cubicBezTo>
                    <a:pt x="2" y="30"/>
                    <a:pt x="2" y="42"/>
                    <a:pt x="2" y="57"/>
                  </a:cubicBezTo>
                  <a:cubicBezTo>
                    <a:pt x="2" y="72"/>
                    <a:pt x="2" y="87"/>
                    <a:pt x="0" y="97"/>
                  </a:cubicBezTo>
                  <a:cubicBezTo>
                    <a:pt x="0" y="108"/>
                    <a:pt x="0" y="114"/>
                    <a:pt x="0" y="114"/>
                  </a:cubicBezTo>
                  <a:cubicBezTo>
                    <a:pt x="0" y="114"/>
                    <a:pt x="0" y="108"/>
                    <a:pt x="0" y="97"/>
                  </a:cubicBezTo>
                  <a:cubicBezTo>
                    <a:pt x="0" y="87"/>
                    <a:pt x="0" y="72"/>
                    <a:pt x="0" y="57"/>
                  </a:cubicBezTo>
                  <a:cubicBezTo>
                    <a:pt x="0" y="42"/>
                    <a:pt x="0" y="30"/>
                    <a:pt x="0" y="19"/>
                  </a:cubicBezTo>
                  <a:cubicBezTo>
                    <a:pt x="2" y="9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2"/>
            <p:cNvSpPr/>
            <p:nvPr/>
          </p:nvSpPr>
          <p:spPr>
            <a:xfrm>
              <a:off x="4383806" y="2354342"/>
              <a:ext cx="4705" cy="32933"/>
            </a:xfrm>
            <a:custGeom>
              <a:rect b="b" l="l" r="r" t="t"/>
              <a:pathLst>
                <a:path extrusionOk="0" h="21" w="3">
                  <a:moveTo>
                    <a:pt x="3" y="0"/>
                  </a:moveTo>
                  <a:lnTo>
                    <a:pt x="3" y="0"/>
                  </a:lnTo>
                  <a:lnTo>
                    <a:pt x="3" y="2"/>
                  </a:lnTo>
                  <a:cubicBezTo>
                    <a:pt x="3" y="4"/>
                    <a:pt x="3" y="8"/>
                    <a:pt x="3" y="11"/>
                  </a:cubicBezTo>
                  <a:cubicBezTo>
                    <a:pt x="3" y="13"/>
                    <a:pt x="3" y="17"/>
                    <a:pt x="3" y="19"/>
                  </a:cubicBezTo>
                  <a:cubicBezTo>
                    <a:pt x="3" y="21"/>
                    <a:pt x="3" y="21"/>
                    <a:pt x="3" y="21"/>
                  </a:cubicBezTo>
                  <a:lnTo>
                    <a:pt x="3" y="19"/>
                  </a:lnTo>
                  <a:cubicBezTo>
                    <a:pt x="0" y="17"/>
                    <a:pt x="0" y="13"/>
                    <a:pt x="0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2"/>
            <p:cNvSpPr/>
            <p:nvPr/>
          </p:nvSpPr>
          <p:spPr>
            <a:xfrm>
              <a:off x="4565723" y="1890139"/>
              <a:ext cx="3136" cy="302673"/>
            </a:xfrm>
            <a:custGeom>
              <a:rect b="b" l="l" r="r" t="t"/>
              <a:pathLst>
                <a:path extrusionOk="0" h="193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12"/>
                    <a:pt x="2" y="31"/>
                  </a:cubicBezTo>
                  <a:cubicBezTo>
                    <a:pt x="2" y="48"/>
                    <a:pt x="2" y="73"/>
                    <a:pt x="2" y="96"/>
                  </a:cubicBezTo>
                  <a:cubicBezTo>
                    <a:pt x="2" y="119"/>
                    <a:pt x="0" y="144"/>
                    <a:pt x="0" y="161"/>
                  </a:cubicBezTo>
                  <a:cubicBezTo>
                    <a:pt x="0" y="180"/>
                    <a:pt x="0" y="193"/>
                    <a:pt x="0" y="193"/>
                  </a:cubicBezTo>
                  <a:cubicBezTo>
                    <a:pt x="0" y="193"/>
                    <a:pt x="0" y="180"/>
                    <a:pt x="0" y="161"/>
                  </a:cubicBezTo>
                  <a:cubicBezTo>
                    <a:pt x="0" y="144"/>
                    <a:pt x="0" y="119"/>
                    <a:pt x="0" y="96"/>
                  </a:cubicBezTo>
                  <a:cubicBezTo>
                    <a:pt x="0" y="73"/>
                    <a:pt x="0" y="48"/>
                    <a:pt x="0" y="31"/>
                  </a:cubicBezTo>
                  <a:cubicBezTo>
                    <a:pt x="2" y="1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4475" lIns="90000" spcFirstLastPara="1" rIns="90000" wrap="square" tIns="24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2"/>
            <p:cNvSpPr/>
            <p:nvPr/>
          </p:nvSpPr>
          <p:spPr>
            <a:xfrm>
              <a:off x="5100496" y="1872888"/>
              <a:ext cx="3136" cy="398336"/>
            </a:xfrm>
            <a:custGeom>
              <a:rect b="b" l="l" r="r" t="t"/>
              <a:pathLst>
                <a:path extrusionOk="0" h="254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17"/>
                    <a:pt x="2" y="40"/>
                  </a:cubicBezTo>
                  <a:cubicBezTo>
                    <a:pt x="2" y="63"/>
                    <a:pt x="2" y="95"/>
                    <a:pt x="2" y="126"/>
                  </a:cubicBezTo>
                  <a:cubicBezTo>
                    <a:pt x="0" y="158"/>
                    <a:pt x="0" y="189"/>
                    <a:pt x="0" y="214"/>
                  </a:cubicBezTo>
                  <a:cubicBezTo>
                    <a:pt x="0" y="238"/>
                    <a:pt x="0" y="254"/>
                    <a:pt x="0" y="254"/>
                  </a:cubicBezTo>
                  <a:cubicBezTo>
                    <a:pt x="0" y="254"/>
                    <a:pt x="0" y="238"/>
                    <a:pt x="0" y="214"/>
                  </a:cubicBezTo>
                  <a:cubicBezTo>
                    <a:pt x="0" y="189"/>
                    <a:pt x="0" y="158"/>
                    <a:pt x="0" y="126"/>
                  </a:cubicBezTo>
                  <a:cubicBezTo>
                    <a:pt x="0" y="95"/>
                    <a:pt x="0" y="63"/>
                    <a:pt x="0" y="40"/>
                  </a:cubicBezTo>
                  <a:cubicBezTo>
                    <a:pt x="0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2"/>
            <p:cNvSpPr/>
            <p:nvPr/>
          </p:nvSpPr>
          <p:spPr>
            <a:xfrm>
              <a:off x="5097360" y="2291612"/>
              <a:ext cx="3136" cy="36070"/>
            </a:xfrm>
            <a:custGeom>
              <a:rect b="b" l="l" r="r" t="t"/>
              <a:pathLst>
                <a:path extrusionOk="0" h="23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2" y="4"/>
                  </a:cubicBezTo>
                  <a:cubicBezTo>
                    <a:pt x="2" y="6"/>
                    <a:pt x="2" y="8"/>
                    <a:pt x="2" y="13"/>
                  </a:cubicBezTo>
                  <a:cubicBezTo>
                    <a:pt x="2" y="15"/>
                    <a:pt x="2" y="17"/>
                    <a:pt x="2" y="19"/>
                  </a:cubicBezTo>
                  <a:cubicBezTo>
                    <a:pt x="2" y="21"/>
                    <a:pt x="2" y="23"/>
                    <a:pt x="2" y="23"/>
                  </a:cubicBezTo>
                  <a:cubicBezTo>
                    <a:pt x="2" y="23"/>
                    <a:pt x="2" y="21"/>
                    <a:pt x="2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42"/>
            <p:cNvSpPr/>
            <p:nvPr/>
          </p:nvSpPr>
          <p:spPr>
            <a:xfrm>
              <a:off x="4981309" y="856661"/>
              <a:ext cx="3136" cy="133301"/>
            </a:xfrm>
            <a:custGeom>
              <a:rect b="b" l="l" r="r" t="t"/>
              <a:pathLst>
                <a:path extrusionOk="0" h="85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7"/>
                    <a:pt x="2" y="15"/>
                  </a:cubicBezTo>
                  <a:cubicBezTo>
                    <a:pt x="2" y="21"/>
                    <a:pt x="2" y="32"/>
                    <a:pt x="2" y="43"/>
                  </a:cubicBezTo>
                  <a:cubicBezTo>
                    <a:pt x="2" y="53"/>
                    <a:pt x="2" y="64"/>
                    <a:pt x="2" y="72"/>
                  </a:cubicBezTo>
                  <a:cubicBezTo>
                    <a:pt x="2" y="80"/>
                    <a:pt x="2" y="85"/>
                    <a:pt x="2" y="85"/>
                  </a:cubicBezTo>
                  <a:cubicBezTo>
                    <a:pt x="2" y="85"/>
                    <a:pt x="2" y="80"/>
                    <a:pt x="0" y="72"/>
                  </a:cubicBezTo>
                  <a:cubicBezTo>
                    <a:pt x="0" y="64"/>
                    <a:pt x="0" y="53"/>
                    <a:pt x="0" y="43"/>
                  </a:cubicBezTo>
                  <a:cubicBezTo>
                    <a:pt x="0" y="32"/>
                    <a:pt x="0" y="21"/>
                    <a:pt x="2" y="15"/>
                  </a:cubicBezTo>
                  <a:cubicBezTo>
                    <a:pt x="2" y="7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42"/>
            <p:cNvSpPr/>
            <p:nvPr/>
          </p:nvSpPr>
          <p:spPr>
            <a:xfrm>
              <a:off x="4993855" y="900572"/>
              <a:ext cx="4705" cy="45479"/>
            </a:xfrm>
            <a:custGeom>
              <a:rect b="b" l="l" r="r" t="t"/>
              <a:pathLst>
                <a:path extrusionOk="0" h="29" w="3">
                  <a:moveTo>
                    <a:pt x="3" y="0"/>
                  </a:moveTo>
                  <a:lnTo>
                    <a:pt x="3" y="0"/>
                  </a:lnTo>
                  <a:cubicBezTo>
                    <a:pt x="3" y="0"/>
                    <a:pt x="3" y="2"/>
                    <a:pt x="3" y="4"/>
                  </a:cubicBezTo>
                  <a:cubicBezTo>
                    <a:pt x="3" y="6"/>
                    <a:pt x="3" y="10"/>
                    <a:pt x="3" y="15"/>
                  </a:cubicBezTo>
                  <a:cubicBezTo>
                    <a:pt x="3" y="19"/>
                    <a:pt x="3" y="21"/>
                    <a:pt x="3" y="23"/>
                  </a:cubicBezTo>
                  <a:cubicBezTo>
                    <a:pt x="3" y="27"/>
                    <a:pt x="3" y="29"/>
                    <a:pt x="3" y="29"/>
                  </a:cubicBezTo>
                  <a:cubicBezTo>
                    <a:pt x="3" y="29"/>
                    <a:pt x="3" y="27"/>
                    <a:pt x="3" y="23"/>
                  </a:cubicBezTo>
                  <a:cubicBezTo>
                    <a:pt x="0" y="21"/>
                    <a:pt x="0" y="19"/>
                    <a:pt x="0" y="15"/>
                  </a:cubicBezTo>
                  <a:cubicBezTo>
                    <a:pt x="0" y="10"/>
                    <a:pt x="0" y="6"/>
                    <a:pt x="3" y="4"/>
                  </a:cubicBezTo>
                  <a:cubicBezTo>
                    <a:pt x="3" y="2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42"/>
            <p:cNvSpPr/>
            <p:nvPr/>
          </p:nvSpPr>
          <p:spPr>
            <a:xfrm>
              <a:off x="4766459" y="1753701"/>
              <a:ext cx="47047" cy="65867"/>
            </a:xfrm>
            <a:custGeom>
              <a:rect b="b" l="l" r="r" t="t"/>
              <a:pathLst>
                <a:path extrusionOk="0" fill="none" h="42" w="30">
                  <a:moveTo>
                    <a:pt x="0" y="0"/>
                  </a:moveTo>
                  <a:lnTo>
                    <a:pt x="0" y="0"/>
                  </a:lnTo>
                  <a:cubicBezTo>
                    <a:pt x="2" y="9"/>
                    <a:pt x="4" y="19"/>
                    <a:pt x="9" y="26"/>
                  </a:cubicBezTo>
                  <a:cubicBezTo>
                    <a:pt x="15" y="34"/>
                    <a:pt x="21" y="40"/>
                    <a:pt x="30" y="42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0" lIns="90350" spcFirstLastPara="1" rIns="9035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42"/>
            <p:cNvSpPr/>
            <p:nvPr/>
          </p:nvSpPr>
          <p:spPr>
            <a:xfrm>
              <a:off x="5618019" y="1438483"/>
              <a:ext cx="3136" cy="461066"/>
            </a:xfrm>
            <a:custGeom>
              <a:rect b="b" l="l" r="r" t="t"/>
              <a:pathLst>
                <a:path extrusionOk="0" h="294" w="2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18"/>
                    <a:pt x="2" y="46"/>
                  </a:cubicBezTo>
                  <a:cubicBezTo>
                    <a:pt x="2" y="73"/>
                    <a:pt x="2" y="109"/>
                    <a:pt x="2" y="147"/>
                  </a:cubicBezTo>
                  <a:cubicBezTo>
                    <a:pt x="2" y="182"/>
                    <a:pt x="2" y="220"/>
                    <a:pt x="2" y="248"/>
                  </a:cubicBezTo>
                  <a:cubicBezTo>
                    <a:pt x="2" y="275"/>
                    <a:pt x="0" y="294"/>
                    <a:pt x="0" y="294"/>
                  </a:cubicBezTo>
                  <a:cubicBezTo>
                    <a:pt x="0" y="294"/>
                    <a:pt x="0" y="275"/>
                    <a:pt x="0" y="248"/>
                  </a:cubicBezTo>
                  <a:cubicBezTo>
                    <a:pt x="0" y="220"/>
                    <a:pt x="0" y="182"/>
                    <a:pt x="0" y="147"/>
                  </a:cubicBezTo>
                  <a:cubicBezTo>
                    <a:pt x="0" y="109"/>
                    <a:pt x="0" y="73"/>
                    <a:pt x="0" y="46"/>
                  </a:cubicBezTo>
                  <a:cubicBezTo>
                    <a:pt x="2" y="18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42"/>
            <p:cNvSpPr/>
            <p:nvPr/>
          </p:nvSpPr>
          <p:spPr>
            <a:xfrm>
              <a:off x="5618019" y="1388299"/>
              <a:ext cx="3136" cy="29797"/>
            </a:xfrm>
            <a:custGeom>
              <a:rect b="b" l="l" r="r" t="t"/>
              <a:pathLst>
                <a:path extrusionOk="0" h="19" w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cubicBezTo>
                    <a:pt x="0" y="4"/>
                    <a:pt x="0" y="6"/>
                    <a:pt x="2" y="8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7"/>
                    <a:pt x="0" y="19"/>
                    <a:pt x="0" y="19"/>
                  </a:cubicBezTo>
                  <a:cubicBezTo>
                    <a:pt x="0" y="19"/>
                    <a:pt x="0" y="17"/>
                    <a:pt x="0" y="15"/>
                  </a:cubicBezTo>
                  <a:cubicBezTo>
                    <a:pt x="0" y="13"/>
                    <a:pt x="0" y="10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42"/>
            <p:cNvSpPr/>
            <p:nvPr/>
          </p:nvSpPr>
          <p:spPr>
            <a:xfrm>
              <a:off x="5600768" y="1741155"/>
              <a:ext cx="3136" cy="105073"/>
            </a:xfrm>
            <a:custGeom>
              <a:rect b="b" l="l" r="r" t="t"/>
              <a:pathLst>
                <a:path extrusionOk="0" h="67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4"/>
                    <a:pt x="2" y="10"/>
                  </a:cubicBezTo>
                  <a:cubicBezTo>
                    <a:pt x="2" y="17"/>
                    <a:pt x="2" y="25"/>
                    <a:pt x="2" y="34"/>
                  </a:cubicBezTo>
                  <a:cubicBezTo>
                    <a:pt x="2" y="42"/>
                    <a:pt x="2" y="50"/>
                    <a:pt x="2" y="57"/>
                  </a:cubicBezTo>
                  <a:cubicBezTo>
                    <a:pt x="0" y="63"/>
                    <a:pt x="0" y="67"/>
                    <a:pt x="0" y="67"/>
                  </a:cubicBezTo>
                  <a:cubicBezTo>
                    <a:pt x="0" y="67"/>
                    <a:pt x="0" y="63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ubicBezTo>
                    <a:pt x="0" y="25"/>
                    <a:pt x="0" y="17"/>
                    <a:pt x="0" y="1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42"/>
            <p:cNvSpPr/>
            <p:nvPr/>
          </p:nvSpPr>
          <p:spPr>
            <a:xfrm>
              <a:off x="5313778" y="2515872"/>
              <a:ext cx="3136" cy="158394"/>
            </a:xfrm>
            <a:custGeom>
              <a:rect b="b" l="l" r="r" t="t"/>
              <a:pathLst>
                <a:path extrusionOk="0" h="101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6"/>
                    <a:pt x="0" y="15"/>
                  </a:cubicBezTo>
                  <a:cubicBezTo>
                    <a:pt x="0" y="25"/>
                    <a:pt x="0" y="38"/>
                    <a:pt x="2" y="50"/>
                  </a:cubicBezTo>
                  <a:cubicBezTo>
                    <a:pt x="2" y="63"/>
                    <a:pt x="2" y="76"/>
                    <a:pt x="0" y="86"/>
                  </a:cubicBezTo>
                  <a:cubicBezTo>
                    <a:pt x="0" y="95"/>
                    <a:pt x="0" y="101"/>
                    <a:pt x="0" y="101"/>
                  </a:cubicBezTo>
                  <a:cubicBezTo>
                    <a:pt x="0" y="101"/>
                    <a:pt x="0" y="95"/>
                    <a:pt x="0" y="86"/>
                  </a:cubicBezTo>
                  <a:cubicBezTo>
                    <a:pt x="0" y="76"/>
                    <a:pt x="0" y="63"/>
                    <a:pt x="0" y="50"/>
                  </a:cubicBezTo>
                  <a:cubicBezTo>
                    <a:pt x="0" y="38"/>
                    <a:pt x="0" y="25"/>
                    <a:pt x="0" y="15"/>
                  </a:cubicBezTo>
                  <a:cubicBezTo>
                    <a:pt x="0" y="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2"/>
            <p:cNvSpPr/>
            <p:nvPr/>
          </p:nvSpPr>
          <p:spPr>
            <a:xfrm>
              <a:off x="5324756" y="2611535"/>
              <a:ext cx="3136" cy="36070"/>
            </a:xfrm>
            <a:custGeom>
              <a:rect b="b" l="l" r="r" t="t"/>
              <a:pathLst>
                <a:path extrusionOk="0" h="23" w="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2"/>
                    <a:pt x="2" y="4"/>
                  </a:cubicBezTo>
                  <a:cubicBezTo>
                    <a:pt x="2" y="6"/>
                    <a:pt x="2" y="8"/>
                    <a:pt x="2" y="12"/>
                  </a:cubicBezTo>
                  <a:cubicBezTo>
                    <a:pt x="2" y="15"/>
                    <a:pt x="2" y="17"/>
                    <a:pt x="2" y="19"/>
                  </a:cubicBezTo>
                  <a:cubicBezTo>
                    <a:pt x="2" y="21"/>
                    <a:pt x="0" y="23"/>
                    <a:pt x="0" y="23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17"/>
                    <a:pt x="0" y="15"/>
                    <a:pt x="0" y="12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2" name="Google Shape;1792;p42"/>
          <p:cNvSpPr txBox="1"/>
          <p:nvPr>
            <p:ph type="title"/>
          </p:nvPr>
        </p:nvSpPr>
        <p:spPr>
          <a:xfrm>
            <a:off x="720000" y="90207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Revenue Streams </a:t>
            </a:r>
            <a:endParaRPr sz="3000"/>
          </a:p>
        </p:txBody>
      </p:sp>
      <p:sp>
        <p:nvSpPr>
          <p:cNvPr id="1793" name="Google Shape;1793;p42"/>
          <p:cNvSpPr txBox="1"/>
          <p:nvPr/>
        </p:nvSpPr>
        <p:spPr>
          <a:xfrm>
            <a:off x="2165025" y="2809000"/>
            <a:ext cx="4887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-"/>
            </a:pP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Setup fee per school </a:t>
            </a: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tired</a:t>
            </a: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based on size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-"/>
            </a:pP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per-seat annual subscription pricing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-"/>
            </a:pP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Ongoing coaching costs as </a:t>
            </a: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needed</a:t>
            </a: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or on retainer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94" name="Google Shape;1794;p42"/>
          <p:cNvSpPr txBox="1"/>
          <p:nvPr>
            <p:ph idx="2" type="title"/>
          </p:nvPr>
        </p:nvSpPr>
        <p:spPr>
          <a:xfrm>
            <a:off x="4688775" y="1670875"/>
            <a:ext cx="36039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3,931 </a:t>
            </a:r>
            <a:endParaRPr sz="4600"/>
          </a:p>
        </p:txBody>
      </p:sp>
      <p:sp>
        <p:nvSpPr>
          <p:cNvPr id="1795" name="Google Shape;1795;p42"/>
          <p:cNvSpPr txBox="1"/>
          <p:nvPr>
            <p:ph idx="3" type="subTitle"/>
          </p:nvPr>
        </p:nvSpPr>
        <p:spPr>
          <a:xfrm>
            <a:off x="4782856" y="2371254"/>
            <a:ext cx="3603900" cy="3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Higher-ed institutions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43"/>
          <p:cNvSpPr txBox="1"/>
          <p:nvPr>
            <p:ph type="title"/>
          </p:nvPr>
        </p:nvSpPr>
        <p:spPr>
          <a:xfrm>
            <a:off x="2448775" y="1593480"/>
            <a:ext cx="41517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01" name="Google Shape;1801;p43"/>
          <p:cNvSpPr txBox="1"/>
          <p:nvPr>
            <p:ph idx="4294967295" type="subTitle"/>
          </p:nvPr>
        </p:nvSpPr>
        <p:spPr>
          <a:xfrm>
            <a:off x="2479350" y="2509964"/>
            <a:ext cx="41517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 you have any questions?</a:t>
            </a:r>
            <a:endParaRPr b="1" sz="2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Ellia Morse - </a:t>
            </a:r>
            <a:r>
              <a:rPr lang="en"/>
              <a:t>ellia@ku.edu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4"/>
          <p:cNvSpPr txBox="1"/>
          <p:nvPr>
            <p:ph type="title"/>
          </p:nvPr>
        </p:nvSpPr>
        <p:spPr>
          <a:xfrm>
            <a:off x="716550" y="5813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Segments</a:t>
            </a:r>
            <a:endParaRPr/>
          </a:p>
        </p:txBody>
      </p:sp>
      <p:sp>
        <p:nvSpPr>
          <p:cNvPr id="1452" name="Google Shape;1452;p34"/>
          <p:cNvSpPr txBox="1"/>
          <p:nvPr>
            <p:ph idx="1" type="body"/>
          </p:nvPr>
        </p:nvSpPr>
        <p:spPr>
          <a:xfrm>
            <a:off x="1183075" y="1296250"/>
            <a:ext cx="6831600" cy="21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It is easier than ever for students to cut corners with AI and circumvent the academic learning process. Administration is under pressure to protect their school’s reputation and ensure student success.</a:t>
            </a:r>
            <a:endParaRPr b="1" i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addressable market: high schools and higher education institutions need a way to ensure academic integrity in an AI-saturated world where traditional plagiarism detectors fall short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Early adopters: Private high schools value rigor and their reputation, have higher budgets to adopt tech-enabled solutions, and may offer a shorter sales cycle than public schools.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5"/>
          <p:cNvSpPr txBox="1"/>
          <p:nvPr>
            <p:ph type="title"/>
          </p:nvPr>
        </p:nvSpPr>
        <p:spPr>
          <a:xfrm>
            <a:off x="720000" y="628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</a:t>
            </a:r>
            <a:endParaRPr/>
          </a:p>
        </p:txBody>
      </p:sp>
      <p:sp>
        <p:nvSpPr>
          <p:cNvPr id="1458" name="Google Shape;1458;p35"/>
          <p:cNvSpPr txBox="1"/>
          <p:nvPr>
            <p:ph idx="1" type="subTitle"/>
          </p:nvPr>
        </p:nvSpPr>
        <p:spPr>
          <a:xfrm>
            <a:off x="940550" y="1749625"/>
            <a:ext cx="35412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I know my students are not copying blindly from AI?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Are your students copying from AI?​​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Is there a revision history?​​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How long do assignments take?​​​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these insights to inform your teaching and ensure academic excellence</a:t>
            </a:r>
            <a:endParaRPr/>
          </a:p>
        </p:txBody>
      </p:sp>
      <p:sp>
        <p:nvSpPr>
          <p:cNvPr id="1459" name="Google Shape;1459;p35"/>
          <p:cNvSpPr txBox="1"/>
          <p:nvPr>
            <p:ph idx="2" type="subTitle"/>
          </p:nvPr>
        </p:nvSpPr>
        <p:spPr>
          <a:xfrm>
            <a:off x="4520225" y="1790125"/>
            <a:ext cx="37755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prove this is my original work?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Accept a teacher invite​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Install a browser extension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Write in a word document​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Submit your assignment​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keystrokes and creative process are tracked to create indisputable proof that your work is not AI-generated </a:t>
            </a:r>
            <a:endParaRPr/>
          </a:p>
        </p:txBody>
      </p:sp>
      <p:sp>
        <p:nvSpPr>
          <p:cNvPr id="1460" name="Google Shape;1460;p35"/>
          <p:cNvSpPr txBox="1"/>
          <p:nvPr>
            <p:ph idx="3" type="subTitle"/>
          </p:nvPr>
        </p:nvSpPr>
        <p:spPr>
          <a:xfrm>
            <a:off x="4928951" y="1386019"/>
            <a:ext cx="27492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 View</a:t>
            </a:r>
            <a:endParaRPr b="1"/>
          </a:p>
        </p:txBody>
      </p:sp>
      <p:sp>
        <p:nvSpPr>
          <p:cNvPr id="1461" name="Google Shape;1461;p35"/>
          <p:cNvSpPr txBox="1"/>
          <p:nvPr>
            <p:ph idx="4" type="subTitle"/>
          </p:nvPr>
        </p:nvSpPr>
        <p:spPr>
          <a:xfrm>
            <a:off x="1198424" y="1386019"/>
            <a:ext cx="27492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Teacher View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6"/>
          <p:cNvSpPr txBox="1"/>
          <p:nvPr>
            <p:ph type="title"/>
          </p:nvPr>
        </p:nvSpPr>
        <p:spPr>
          <a:xfrm>
            <a:off x="720000" y="659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</a:t>
            </a:r>
            <a:endParaRPr/>
          </a:p>
        </p:txBody>
      </p:sp>
      <p:sp>
        <p:nvSpPr>
          <p:cNvPr id="1467" name="Google Shape;1467;p36"/>
          <p:cNvSpPr txBox="1"/>
          <p:nvPr>
            <p:ph idx="1" type="subTitle"/>
          </p:nvPr>
        </p:nvSpPr>
        <p:spPr>
          <a:xfrm>
            <a:off x="912763" y="2828400"/>
            <a:ext cx="24987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EdTech events </a:t>
            </a:r>
            <a:r>
              <a:rPr lang="en"/>
              <a:t>are opportunities to speak as an AI expert to large audiences seeking solutions.</a:t>
            </a:r>
            <a:endParaRPr/>
          </a:p>
        </p:txBody>
      </p:sp>
      <p:sp>
        <p:nvSpPr>
          <p:cNvPr id="1468" name="Google Shape;1468;p36"/>
          <p:cNvSpPr txBox="1"/>
          <p:nvPr>
            <p:ph idx="2" type="subTitle"/>
          </p:nvPr>
        </p:nvSpPr>
        <p:spPr>
          <a:xfrm>
            <a:off x="3430400" y="2929575"/>
            <a:ext cx="2407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school admin through </a:t>
            </a:r>
            <a:r>
              <a:rPr lang="en"/>
              <a:t>email lists and traditional mailers</a:t>
            </a:r>
            <a:endParaRPr/>
          </a:p>
        </p:txBody>
      </p:sp>
      <p:sp>
        <p:nvSpPr>
          <p:cNvPr id="1469" name="Google Shape;1469;p36"/>
          <p:cNvSpPr txBox="1"/>
          <p:nvPr>
            <p:ph idx="3" type="subTitle"/>
          </p:nvPr>
        </p:nvSpPr>
        <p:spPr>
          <a:xfrm>
            <a:off x="6043650" y="2860775"/>
            <a:ext cx="22623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 worried about AI are seeking advice online through teacher groups and blogs</a:t>
            </a:r>
            <a:endParaRPr/>
          </a:p>
        </p:txBody>
      </p:sp>
      <p:sp>
        <p:nvSpPr>
          <p:cNvPr id="1470" name="Google Shape;1470;p36"/>
          <p:cNvSpPr txBox="1"/>
          <p:nvPr>
            <p:ph idx="4" type="subTitle"/>
          </p:nvPr>
        </p:nvSpPr>
        <p:spPr>
          <a:xfrm>
            <a:off x="1223853" y="2520675"/>
            <a:ext cx="1876500" cy="4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In-person</a:t>
            </a:r>
            <a:endParaRPr/>
          </a:p>
        </p:txBody>
      </p:sp>
      <p:sp>
        <p:nvSpPr>
          <p:cNvPr id="1471" name="Google Shape;1471;p36"/>
          <p:cNvSpPr txBox="1"/>
          <p:nvPr>
            <p:ph idx="5" type="subTitle"/>
          </p:nvPr>
        </p:nvSpPr>
        <p:spPr>
          <a:xfrm>
            <a:off x="3695911" y="2520675"/>
            <a:ext cx="1876500" cy="4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outreach</a:t>
            </a:r>
            <a:endParaRPr/>
          </a:p>
        </p:txBody>
      </p:sp>
      <p:sp>
        <p:nvSpPr>
          <p:cNvPr id="1472" name="Google Shape;1472;p36"/>
          <p:cNvSpPr txBox="1"/>
          <p:nvPr>
            <p:ph idx="6" type="subTitle"/>
          </p:nvPr>
        </p:nvSpPr>
        <p:spPr>
          <a:xfrm>
            <a:off x="5856825" y="2520675"/>
            <a:ext cx="2407500" cy="4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Resources</a:t>
            </a:r>
            <a:endParaRPr/>
          </a:p>
        </p:txBody>
      </p:sp>
      <p:sp>
        <p:nvSpPr>
          <p:cNvPr id="1473" name="Google Shape;1473;p36"/>
          <p:cNvSpPr/>
          <p:nvPr/>
        </p:nvSpPr>
        <p:spPr>
          <a:xfrm>
            <a:off x="1822053" y="1757744"/>
            <a:ext cx="6801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74" name="Google Shape;1474;p36"/>
          <p:cNvSpPr/>
          <p:nvPr/>
        </p:nvSpPr>
        <p:spPr>
          <a:xfrm>
            <a:off x="4231961" y="1757744"/>
            <a:ext cx="6801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75" name="Google Shape;1475;p36"/>
          <p:cNvSpPr/>
          <p:nvPr/>
        </p:nvSpPr>
        <p:spPr>
          <a:xfrm>
            <a:off x="6641847" y="1757744"/>
            <a:ext cx="6801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476" name="Google Shape;1476;p36"/>
          <p:cNvGrpSpPr/>
          <p:nvPr/>
        </p:nvGrpSpPr>
        <p:grpSpPr>
          <a:xfrm>
            <a:off x="1992019" y="1811463"/>
            <a:ext cx="340168" cy="340168"/>
            <a:chOff x="5648375" y="238125"/>
            <a:chExt cx="483125" cy="483125"/>
          </a:xfrm>
        </p:grpSpPr>
        <p:sp>
          <p:nvSpPr>
            <p:cNvPr id="1477" name="Google Shape;1477;p36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87" name="Google Shape;1487;p36"/>
          <p:cNvGrpSpPr/>
          <p:nvPr/>
        </p:nvGrpSpPr>
        <p:grpSpPr>
          <a:xfrm>
            <a:off x="4394191" y="1811483"/>
            <a:ext cx="355641" cy="340151"/>
            <a:chOff x="5049750" y="832600"/>
            <a:chExt cx="505100" cy="483100"/>
          </a:xfrm>
        </p:grpSpPr>
        <p:sp>
          <p:nvSpPr>
            <p:cNvPr id="1488" name="Google Shape;1488;p36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90" name="Google Shape;1490;p36"/>
          <p:cNvGrpSpPr/>
          <p:nvPr/>
        </p:nvGrpSpPr>
        <p:grpSpPr>
          <a:xfrm>
            <a:off x="6811592" y="1811465"/>
            <a:ext cx="340608" cy="340168"/>
            <a:chOff x="5053900" y="2021500"/>
            <a:chExt cx="483750" cy="483125"/>
          </a:xfrm>
        </p:grpSpPr>
        <p:sp>
          <p:nvSpPr>
            <p:cNvPr id="1491" name="Google Shape;1491;p36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7"/>
          <p:cNvSpPr txBox="1"/>
          <p:nvPr>
            <p:ph type="title"/>
          </p:nvPr>
        </p:nvSpPr>
        <p:spPr>
          <a:xfrm>
            <a:off x="781125" y="811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Partnerships</a:t>
            </a:r>
            <a:endParaRPr/>
          </a:p>
        </p:txBody>
      </p:sp>
      <p:sp>
        <p:nvSpPr>
          <p:cNvPr id="1504" name="Google Shape;1504;p37"/>
          <p:cNvSpPr txBox="1"/>
          <p:nvPr>
            <p:ph idx="2" type="subTitle"/>
          </p:nvPr>
        </p:nvSpPr>
        <p:spPr>
          <a:xfrm>
            <a:off x="1086988" y="1873850"/>
            <a:ext cx="66882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 Networks: Collaborations with groups like the National Association of Independent Schools for credibility and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Advocates: Build trust with educational influencers to drive adoption within their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management systems: Create relationships with sites like Canvas and BlackBoard to build integrations and establish reputation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Activities</a:t>
            </a:r>
            <a:endParaRPr/>
          </a:p>
        </p:txBody>
      </p:sp>
      <p:sp>
        <p:nvSpPr>
          <p:cNvPr id="1510" name="Google Shape;1510;p38"/>
          <p:cNvSpPr txBox="1"/>
          <p:nvPr/>
        </p:nvSpPr>
        <p:spPr>
          <a:xfrm>
            <a:off x="4884242" y="1791960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demo at events and </a:t>
            </a: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build partnerships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11" name="Google Shape;1511;p38"/>
          <p:cNvSpPr txBox="1"/>
          <p:nvPr/>
        </p:nvSpPr>
        <p:spPr>
          <a:xfrm>
            <a:off x="713175" y="4176759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</a:t>
            </a: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ffer onboarding support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12" name="Google Shape;1512;p38"/>
          <p:cNvSpPr txBox="1"/>
          <p:nvPr/>
        </p:nvSpPr>
        <p:spPr>
          <a:xfrm>
            <a:off x="713175" y="1791960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focus on usab</a:t>
            </a: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ility and</a:t>
            </a: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access</a:t>
            </a: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ibility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13" name="Google Shape;1513;p38"/>
          <p:cNvSpPr txBox="1"/>
          <p:nvPr/>
        </p:nvSpPr>
        <p:spPr>
          <a:xfrm>
            <a:off x="713175" y="2984459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</a:t>
            </a: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nsure privacy and compliance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14" name="Google Shape;1514;p38"/>
          <p:cNvSpPr txBox="1"/>
          <p:nvPr/>
        </p:nvSpPr>
        <p:spPr>
          <a:xfrm>
            <a:off x="4884242" y="2984459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connect with educators for feedback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15" name="Google Shape;1515;p38"/>
          <p:cNvSpPr txBox="1"/>
          <p:nvPr/>
        </p:nvSpPr>
        <p:spPr>
          <a:xfrm>
            <a:off x="4884224" y="4176844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build internal team and raise funding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16" name="Google Shape;1516;p38"/>
          <p:cNvSpPr txBox="1"/>
          <p:nvPr/>
        </p:nvSpPr>
        <p:spPr>
          <a:xfrm>
            <a:off x="4884237" y="1593363"/>
            <a:ext cx="3546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Market Outreach and Sales</a:t>
            </a:r>
            <a:endParaRPr sz="19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17" name="Google Shape;1517;p38"/>
          <p:cNvSpPr txBox="1"/>
          <p:nvPr/>
        </p:nvSpPr>
        <p:spPr>
          <a:xfrm>
            <a:off x="713181" y="1593363"/>
            <a:ext cx="3546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Product Development</a:t>
            </a:r>
            <a:endParaRPr sz="19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18" name="Google Shape;1518;p38"/>
          <p:cNvSpPr txBox="1"/>
          <p:nvPr/>
        </p:nvSpPr>
        <p:spPr>
          <a:xfrm>
            <a:off x="713175" y="3978162"/>
            <a:ext cx="3546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Pilot Customers</a:t>
            </a:r>
            <a:endParaRPr sz="19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19" name="Google Shape;1519;p38"/>
          <p:cNvSpPr txBox="1"/>
          <p:nvPr/>
        </p:nvSpPr>
        <p:spPr>
          <a:xfrm>
            <a:off x="713181" y="2785761"/>
            <a:ext cx="3546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Data Security</a:t>
            </a:r>
            <a:endParaRPr sz="18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20" name="Google Shape;1520;p38"/>
          <p:cNvSpPr txBox="1"/>
          <p:nvPr/>
        </p:nvSpPr>
        <p:spPr>
          <a:xfrm>
            <a:off x="4884237" y="2785761"/>
            <a:ext cx="3546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Community Engagement</a:t>
            </a:r>
            <a:endParaRPr sz="19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21" name="Google Shape;1521;p38"/>
          <p:cNvSpPr txBox="1"/>
          <p:nvPr/>
        </p:nvSpPr>
        <p:spPr>
          <a:xfrm>
            <a:off x="4884222" y="3978161"/>
            <a:ext cx="3546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Business Scaling</a:t>
            </a:r>
            <a:endParaRPr sz="19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22" name="Google Shape;1522;p38"/>
          <p:cNvSpPr txBox="1"/>
          <p:nvPr/>
        </p:nvSpPr>
        <p:spPr>
          <a:xfrm>
            <a:off x="2244675" y="1205000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23" name="Google Shape;1523;p38"/>
          <p:cNvSpPr txBox="1"/>
          <p:nvPr/>
        </p:nvSpPr>
        <p:spPr>
          <a:xfrm>
            <a:off x="6415725" y="1205000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24" name="Google Shape;1524;p38"/>
          <p:cNvSpPr txBox="1"/>
          <p:nvPr/>
        </p:nvSpPr>
        <p:spPr>
          <a:xfrm>
            <a:off x="2244675" y="2401667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25" name="Google Shape;1525;p38"/>
          <p:cNvSpPr txBox="1"/>
          <p:nvPr/>
        </p:nvSpPr>
        <p:spPr>
          <a:xfrm>
            <a:off x="6415725" y="2401667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05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26" name="Google Shape;1526;p38"/>
          <p:cNvSpPr txBox="1"/>
          <p:nvPr/>
        </p:nvSpPr>
        <p:spPr>
          <a:xfrm>
            <a:off x="2244675" y="3600973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27" name="Google Shape;1527;p38"/>
          <p:cNvSpPr txBox="1"/>
          <p:nvPr/>
        </p:nvSpPr>
        <p:spPr>
          <a:xfrm>
            <a:off x="6415725" y="3600973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06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528" name="Google Shape;1528;p38"/>
          <p:cNvCxnSpPr>
            <a:stCxn id="1512" idx="2"/>
            <a:endCxn id="1524" idx="0"/>
          </p:cNvCxnSpPr>
          <p:nvPr/>
        </p:nvCxnSpPr>
        <p:spPr>
          <a:xfrm>
            <a:off x="2486475" y="2110260"/>
            <a:ext cx="0" cy="2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38"/>
          <p:cNvCxnSpPr>
            <a:stCxn id="1513" idx="2"/>
            <a:endCxn id="1526" idx="0"/>
          </p:cNvCxnSpPr>
          <p:nvPr/>
        </p:nvCxnSpPr>
        <p:spPr>
          <a:xfrm>
            <a:off x="2486475" y="3302759"/>
            <a:ext cx="0" cy="2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Google Shape;1530;p38"/>
          <p:cNvCxnSpPr>
            <a:stCxn id="1510" idx="2"/>
            <a:endCxn id="1525" idx="0"/>
          </p:cNvCxnSpPr>
          <p:nvPr/>
        </p:nvCxnSpPr>
        <p:spPr>
          <a:xfrm>
            <a:off x="6657542" y="2110260"/>
            <a:ext cx="0" cy="2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38"/>
          <p:cNvCxnSpPr>
            <a:stCxn id="1514" idx="2"/>
            <a:endCxn id="1527" idx="0"/>
          </p:cNvCxnSpPr>
          <p:nvPr/>
        </p:nvCxnSpPr>
        <p:spPr>
          <a:xfrm>
            <a:off x="6657542" y="3302759"/>
            <a:ext cx="0" cy="2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38"/>
          <p:cNvCxnSpPr>
            <a:stCxn id="1526" idx="3"/>
            <a:endCxn id="1523" idx="1"/>
          </p:cNvCxnSpPr>
          <p:nvPr/>
        </p:nvCxnSpPr>
        <p:spPr>
          <a:xfrm flipH="1" rot="10800000">
            <a:off x="2728275" y="1364023"/>
            <a:ext cx="3687600" cy="2396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9"/>
          <p:cNvSpPr txBox="1"/>
          <p:nvPr>
            <p:ph type="title"/>
          </p:nvPr>
        </p:nvSpPr>
        <p:spPr>
          <a:xfrm>
            <a:off x="720000" y="720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Resources</a:t>
            </a:r>
            <a:endParaRPr/>
          </a:p>
        </p:txBody>
      </p:sp>
      <p:sp>
        <p:nvSpPr>
          <p:cNvPr id="1538" name="Google Shape;1538;p39"/>
          <p:cNvSpPr txBox="1"/>
          <p:nvPr>
            <p:ph idx="1" type="subTitle"/>
          </p:nvPr>
        </p:nvSpPr>
        <p:spPr>
          <a:xfrm>
            <a:off x="2279380" y="1886037"/>
            <a:ext cx="1940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servers, </a:t>
            </a:r>
            <a:r>
              <a:rPr lang="en"/>
              <a:t>cloud computing, and blockchain  </a:t>
            </a:r>
            <a:endParaRPr/>
          </a:p>
        </p:txBody>
      </p:sp>
      <p:sp>
        <p:nvSpPr>
          <p:cNvPr id="1539" name="Google Shape;1539;p39"/>
          <p:cNvSpPr txBox="1"/>
          <p:nvPr>
            <p:ph idx="2" type="subTitle"/>
          </p:nvPr>
        </p:nvSpPr>
        <p:spPr>
          <a:xfrm>
            <a:off x="5783575" y="1886025"/>
            <a:ext cx="2404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</a:t>
            </a:r>
            <a:r>
              <a:rPr lang="en"/>
              <a:t>partnerships to build credibility</a:t>
            </a:r>
            <a:endParaRPr/>
          </a:p>
        </p:txBody>
      </p:sp>
      <p:sp>
        <p:nvSpPr>
          <p:cNvPr id="1540" name="Google Shape;1540;p39"/>
          <p:cNvSpPr txBox="1"/>
          <p:nvPr>
            <p:ph idx="3" type="subTitle"/>
          </p:nvPr>
        </p:nvSpPr>
        <p:spPr>
          <a:xfrm>
            <a:off x="2279374" y="3528950"/>
            <a:ext cx="2186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ourselves as the industry standard </a:t>
            </a:r>
            <a:endParaRPr/>
          </a:p>
        </p:txBody>
      </p:sp>
      <p:sp>
        <p:nvSpPr>
          <p:cNvPr id="1541" name="Google Shape;1541;p39"/>
          <p:cNvSpPr txBox="1"/>
          <p:nvPr>
            <p:ph idx="4" type="subTitle"/>
          </p:nvPr>
        </p:nvSpPr>
        <p:spPr>
          <a:xfrm>
            <a:off x="5783574" y="3528950"/>
            <a:ext cx="2186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onboarding and retention </a:t>
            </a:r>
            <a:endParaRPr/>
          </a:p>
        </p:txBody>
      </p:sp>
      <p:sp>
        <p:nvSpPr>
          <p:cNvPr id="1542" name="Google Shape;1542;p39"/>
          <p:cNvSpPr txBox="1"/>
          <p:nvPr>
            <p:ph idx="5" type="subTitle"/>
          </p:nvPr>
        </p:nvSpPr>
        <p:spPr>
          <a:xfrm>
            <a:off x="2279380" y="1623938"/>
            <a:ext cx="1940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</a:t>
            </a:r>
            <a:endParaRPr/>
          </a:p>
        </p:txBody>
      </p:sp>
      <p:sp>
        <p:nvSpPr>
          <p:cNvPr id="1543" name="Google Shape;1543;p39"/>
          <p:cNvSpPr txBox="1"/>
          <p:nvPr>
            <p:ph idx="6" type="subTitle"/>
          </p:nvPr>
        </p:nvSpPr>
        <p:spPr>
          <a:xfrm>
            <a:off x="2279380" y="3266764"/>
            <a:ext cx="1940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</a:t>
            </a:r>
            <a:endParaRPr/>
          </a:p>
        </p:txBody>
      </p:sp>
      <p:sp>
        <p:nvSpPr>
          <p:cNvPr id="1544" name="Google Shape;1544;p39"/>
          <p:cNvSpPr txBox="1"/>
          <p:nvPr>
            <p:ph idx="7" type="subTitle"/>
          </p:nvPr>
        </p:nvSpPr>
        <p:spPr>
          <a:xfrm>
            <a:off x="5783579" y="1623938"/>
            <a:ext cx="1940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Partnerships</a:t>
            </a:r>
            <a:endParaRPr/>
          </a:p>
        </p:txBody>
      </p:sp>
      <p:sp>
        <p:nvSpPr>
          <p:cNvPr id="1545" name="Google Shape;1545;p39"/>
          <p:cNvSpPr txBox="1"/>
          <p:nvPr>
            <p:ph idx="8" type="subTitle"/>
          </p:nvPr>
        </p:nvSpPr>
        <p:spPr>
          <a:xfrm>
            <a:off x="5783579" y="3266764"/>
            <a:ext cx="1940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team</a:t>
            </a:r>
            <a:endParaRPr/>
          </a:p>
        </p:txBody>
      </p:sp>
      <p:sp>
        <p:nvSpPr>
          <p:cNvPr id="1546" name="Google Shape;1546;p39"/>
          <p:cNvSpPr/>
          <p:nvPr/>
        </p:nvSpPr>
        <p:spPr>
          <a:xfrm>
            <a:off x="1420019" y="1774457"/>
            <a:ext cx="6801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47" name="Google Shape;1547;p39"/>
          <p:cNvSpPr/>
          <p:nvPr/>
        </p:nvSpPr>
        <p:spPr>
          <a:xfrm>
            <a:off x="4924219" y="1774457"/>
            <a:ext cx="6801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48" name="Google Shape;1548;p39"/>
          <p:cNvSpPr/>
          <p:nvPr/>
        </p:nvSpPr>
        <p:spPr>
          <a:xfrm>
            <a:off x="1420019" y="3419582"/>
            <a:ext cx="6801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49" name="Google Shape;1549;p39"/>
          <p:cNvSpPr/>
          <p:nvPr/>
        </p:nvSpPr>
        <p:spPr>
          <a:xfrm>
            <a:off x="4924219" y="3419582"/>
            <a:ext cx="6801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550" name="Google Shape;1550;p39"/>
          <p:cNvGrpSpPr/>
          <p:nvPr/>
        </p:nvGrpSpPr>
        <p:grpSpPr>
          <a:xfrm>
            <a:off x="1590909" y="3478443"/>
            <a:ext cx="338341" cy="329881"/>
            <a:chOff x="-60988625" y="2310475"/>
            <a:chExt cx="316650" cy="311150"/>
          </a:xfrm>
        </p:grpSpPr>
        <p:sp>
          <p:nvSpPr>
            <p:cNvPr id="1551" name="Google Shape;1551;p39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39"/>
          <p:cNvGrpSpPr/>
          <p:nvPr/>
        </p:nvGrpSpPr>
        <p:grpSpPr>
          <a:xfrm>
            <a:off x="5095103" y="3474210"/>
            <a:ext cx="338339" cy="338337"/>
            <a:chOff x="-60987050" y="2671400"/>
            <a:chExt cx="315850" cy="318825"/>
          </a:xfrm>
        </p:grpSpPr>
        <p:sp>
          <p:nvSpPr>
            <p:cNvPr id="1558" name="Google Shape;1558;p39"/>
            <p:cNvSpPr/>
            <p:nvPr/>
          </p:nvSpPr>
          <p:spPr>
            <a:xfrm>
              <a:off x="-60987050" y="2671400"/>
              <a:ext cx="315850" cy="318825"/>
            </a:xfrm>
            <a:custGeom>
              <a:rect b="b" l="l" r="r" t="t"/>
              <a:pathLst>
                <a:path extrusionOk="0" h="12753" w="12634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-60839775" y="27310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39"/>
          <p:cNvGrpSpPr/>
          <p:nvPr/>
        </p:nvGrpSpPr>
        <p:grpSpPr>
          <a:xfrm>
            <a:off x="1619106" y="1829075"/>
            <a:ext cx="281939" cy="338339"/>
            <a:chOff x="-60597975" y="1939525"/>
            <a:chExt cx="267825" cy="315850"/>
          </a:xfrm>
        </p:grpSpPr>
        <p:sp>
          <p:nvSpPr>
            <p:cNvPr id="1561" name="Google Shape;1561;p39"/>
            <p:cNvSpPr/>
            <p:nvPr/>
          </p:nvSpPr>
          <p:spPr>
            <a:xfrm>
              <a:off x="-60597975" y="1939525"/>
              <a:ext cx="267825" cy="315850"/>
            </a:xfrm>
            <a:custGeom>
              <a:rect b="b" l="l" r="r" t="t"/>
              <a:pathLst>
                <a:path extrusionOk="0" h="12634" w="10713">
                  <a:moveTo>
                    <a:pt x="7436" y="788"/>
                  </a:moveTo>
                  <a:lnTo>
                    <a:pt x="7436" y="1859"/>
                  </a:lnTo>
                  <a:cubicBezTo>
                    <a:pt x="7310" y="1733"/>
                    <a:pt x="7247" y="1607"/>
                    <a:pt x="6995" y="1607"/>
                  </a:cubicBezTo>
                  <a:cubicBezTo>
                    <a:pt x="6806" y="1607"/>
                    <a:pt x="6743" y="1733"/>
                    <a:pt x="6617" y="1859"/>
                  </a:cubicBezTo>
                  <a:lnTo>
                    <a:pt x="6617" y="788"/>
                  </a:lnTo>
                  <a:close/>
                  <a:moveTo>
                    <a:pt x="9515" y="788"/>
                  </a:moveTo>
                  <a:cubicBezTo>
                    <a:pt x="9767" y="788"/>
                    <a:pt x="9925" y="977"/>
                    <a:pt x="9925" y="1197"/>
                  </a:cubicBezTo>
                  <a:lnTo>
                    <a:pt x="9925" y="4222"/>
                  </a:lnTo>
                  <a:lnTo>
                    <a:pt x="2490" y="4222"/>
                  </a:lnTo>
                  <a:lnTo>
                    <a:pt x="2490" y="788"/>
                  </a:lnTo>
                  <a:lnTo>
                    <a:pt x="5798" y="788"/>
                  </a:lnTo>
                  <a:lnTo>
                    <a:pt x="5798" y="2867"/>
                  </a:lnTo>
                  <a:cubicBezTo>
                    <a:pt x="5798" y="3119"/>
                    <a:pt x="5980" y="3287"/>
                    <a:pt x="6185" y="3287"/>
                  </a:cubicBezTo>
                  <a:cubicBezTo>
                    <a:pt x="6288" y="3287"/>
                    <a:pt x="6396" y="3245"/>
                    <a:pt x="6491" y="3151"/>
                  </a:cubicBezTo>
                  <a:lnTo>
                    <a:pt x="7058" y="2615"/>
                  </a:lnTo>
                  <a:lnTo>
                    <a:pt x="7594" y="3151"/>
                  </a:lnTo>
                  <a:cubicBezTo>
                    <a:pt x="7688" y="3245"/>
                    <a:pt x="7800" y="3287"/>
                    <a:pt x="7907" y="3287"/>
                  </a:cubicBezTo>
                  <a:cubicBezTo>
                    <a:pt x="8122" y="3287"/>
                    <a:pt x="8318" y="3119"/>
                    <a:pt x="8318" y="2867"/>
                  </a:cubicBezTo>
                  <a:lnTo>
                    <a:pt x="8318" y="788"/>
                  </a:lnTo>
                  <a:close/>
                  <a:moveTo>
                    <a:pt x="9925" y="5041"/>
                  </a:moveTo>
                  <a:lnTo>
                    <a:pt x="9925" y="8349"/>
                  </a:lnTo>
                  <a:lnTo>
                    <a:pt x="2490" y="8349"/>
                  </a:lnTo>
                  <a:lnTo>
                    <a:pt x="2490" y="5041"/>
                  </a:lnTo>
                  <a:close/>
                  <a:moveTo>
                    <a:pt x="9925" y="9168"/>
                  </a:moveTo>
                  <a:lnTo>
                    <a:pt x="9925" y="11373"/>
                  </a:lnTo>
                  <a:cubicBezTo>
                    <a:pt x="9925" y="11625"/>
                    <a:pt x="9736" y="11783"/>
                    <a:pt x="9515" y="11783"/>
                  </a:cubicBezTo>
                  <a:lnTo>
                    <a:pt x="2490" y="11783"/>
                  </a:lnTo>
                  <a:lnTo>
                    <a:pt x="2490" y="9168"/>
                  </a:lnTo>
                  <a:close/>
                  <a:moveTo>
                    <a:pt x="1639" y="788"/>
                  </a:moveTo>
                  <a:lnTo>
                    <a:pt x="1639" y="11814"/>
                  </a:lnTo>
                  <a:lnTo>
                    <a:pt x="820" y="11814"/>
                  </a:lnTo>
                  <a:lnTo>
                    <a:pt x="820" y="788"/>
                  </a:lnTo>
                  <a:close/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12256"/>
                  </a:lnTo>
                  <a:cubicBezTo>
                    <a:pt x="1" y="12445"/>
                    <a:pt x="190" y="12634"/>
                    <a:pt x="379" y="12634"/>
                  </a:cubicBezTo>
                  <a:lnTo>
                    <a:pt x="9484" y="12634"/>
                  </a:lnTo>
                  <a:cubicBezTo>
                    <a:pt x="10146" y="12634"/>
                    <a:pt x="10713" y="12098"/>
                    <a:pt x="10713" y="11436"/>
                  </a:cubicBezTo>
                  <a:lnTo>
                    <a:pt x="10713" y="1229"/>
                  </a:lnTo>
                  <a:cubicBezTo>
                    <a:pt x="10713" y="567"/>
                    <a:pt x="10177" y="0"/>
                    <a:pt x="9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-60494775" y="2097050"/>
              <a:ext cx="103175" cy="20500"/>
            </a:xfrm>
            <a:custGeom>
              <a:rect b="b" l="l" r="r" t="t"/>
              <a:pathLst>
                <a:path extrusionOk="0" h="820" w="4127"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89" y="819"/>
                    <a:pt x="410" y="819"/>
                  </a:cubicBezTo>
                  <a:lnTo>
                    <a:pt x="3718" y="819"/>
                  </a:lnTo>
                  <a:cubicBezTo>
                    <a:pt x="3938" y="819"/>
                    <a:pt x="4127" y="630"/>
                    <a:pt x="4127" y="410"/>
                  </a:cubicBezTo>
                  <a:cubicBezTo>
                    <a:pt x="4127" y="158"/>
                    <a:pt x="3938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39"/>
          <p:cNvGrpSpPr/>
          <p:nvPr/>
        </p:nvGrpSpPr>
        <p:grpSpPr>
          <a:xfrm>
            <a:off x="5095105" y="1829096"/>
            <a:ext cx="338343" cy="338316"/>
            <a:chOff x="-60254550" y="1938025"/>
            <a:chExt cx="317425" cy="318925"/>
          </a:xfrm>
        </p:grpSpPr>
        <p:sp>
          <p:nvSpPr>
            <p:cNvPr id="1564" name="Google Shape;1564;p39"/>
            <p:cNvSpPr/>
            <p:nvPr/>
          </p:nvSpPr>
          <p:spPr>
            <a:xfrm>
              <a:off x="-60254550" y="2049000"/>
              <a:ext cx="317425" cy="207950"/>
            </a:xfrm>
            <a:custGeom>
              <a:rect b="b" l="l" r="r" t="t"/>
              <a:pathLst>
                <a:path extrusionOk="0" h="8318" w="12697">
                  <a:moveTo>
                    <a:pt x="10428" y="1639"/>
                  </a:moveTo>
                  <a:cubicBezTo>
                    <a:pt x="11184" y="1639"/>
                    <a:pt x="11814" y="2269"/>
                    <a:pt x="11814" y="3025"/>
                  </a:cubicBezTo>
                  <a:cubicBezTo>
                    <a:pt x="11814" y="3781"/>
                    <a:pt x="11184" y="4411"/>
                    <a:pt x="10428" y="4411"/>
                  </a:cubicBezTo>
                  <a:lnTo>
                    <a:pt x="9767" y="4411"/>
                  </a:lnTo>
                  <a:cubicBezTo>
                    <a:pt x="9861" y="4033"/>
                    <a:pt x="9893" y="3686"/>
                    <a:pt x="9893" y="3308"/>
                  </a:cubicBezTo>
                  <a:lnTo>
                    <a:pt x="9893" y="1639"/>
                  </a:lnTo>
                  <a:close/>
                  <a:moveTo>
                    <a:pt x="9073" y="819"/>
                  </a:moveTo>
                  <a:lnTo>
                    <a:pt x="9073" y="3308"/>
                  </a:lnTo>
                  <a:cubicBezTo>
                    <a:pt x="9073" y="5577"/>
                    <a:pt x="7215" y="7435"/>
                    <a:pt x="4915" y="7435"/>
                  </a:cubicBezTo>
                  <a:cubicBezTo>
                    <a:pt x="2646" y="7435"/>
                    <a:pt x="788" y="5577"/>
                    <a:pt x="788" y="3308"/>
                  </a:cubicBezTo>
                  <a:lnTo>
                    <a:pt x="788" y="819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3308"/>
                  </a:lnTo>
                  <a:cubicBezTo>
                    <a:pt x="0" y="5041"/>
                    <a:pt x="882" y="6522"/>
                    <a:pt x="2205" y="7435"/>
                  </a:cubicBezTo>
                  <a:lnTo>
                    <a:pt x="410" y="7435"/>
                  </a:lnTo>
                  <a:cubicBezTo>
                    <a:pt x="158" y="7435"/>
                    <a:pt x="0" y="7624"/>
                    <a:pt x="0" y="7877"/>
                  </a:cubicBezTo>
                  <a:cubicBezTo>
                    <a:pt x="0" y="8097"/>
                    <a:pt x="189" y="8318"/>
                    <a:pt x="410" y="8318"/>
                  </a:cubicBezTo>
                  <a:lnTo>
                    <a:pt x="9483" y="8318"/>
                  </a:lnTo>
                  <a:cubicBezTo>
                    <a:pt x="9735" y="8318"/>
                    <a:pt x="9893" y="8097"/>
                    <a:pt x="9893" y="7877"/>
                  </a:cubicBezTo>
                  <a:cubicBezTo>
                    <a:pt x="9893" y="7624"/>
                    <a:pt x="9704" y="7435"/>
                    <a:pt x="9483" y="7435"/>
                  </a:cubicBezTo>
                  <a:lnTo>
                    <a:pt x="7687" y="7435"/>
                  </a:lnTo>
                  <a:cubicBezTo>
                    <a:pt x="8506" y="6900"/>
                    <a:pt x="9137" y="6144"/>
                    <a:pt x="9546" y="5230"/>
                  </a:cubicBezTo>
                  <a:lnTo>
                    <a:pt x="10491" y="5230"/>
                  </a:lnTo>
                  <a:cubicBezTo>
                    <a:pt x="11688" y="5230"/>
                    <a:pt x="12697" y="4253"/>
                    <a:pt x="12697" y="3025"/>
                  </a:cubicBezTo>
                  <a:cubicBezTo>
                    <a:pt x="12697" y="1796"/>
                    <a:pt x="11657" y="819"/>
                    <a:pt x="10428" y="819"/>
                  </a:cubicBezTo>
                  <a:lnTo>
                    <a:pt x="9893" y="819"/>
                  </a:lnTo>
                  <a:lnTo>
                    <a:pt x="9893" y="441"/>
                  </a:lnTo>
                  <a:cubicBezTo>
                    <a:pt x="9893" y="189"/>
                    <a:pt x="9704" y="0"/>
                    <a:pt x="9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-60219125" y="1938025"/>
              <a:ext cx="51225" cy="103625"/>
            </a:xfrm>
            <a:custGeom>
              <a:rect b="b" l="l" r="r" t="t"/>
              <a:pathLst>
                <a:path extrusionOk="0" h="4145" w="2049">
                  <a:moveTo>
                    <a:pt x="1068" y="0"/>
                  </a:moveTo>
                  <a:cubicBezTo>
                    <a:pt x="947" y="0"/>
                    <a:pt x="819" y="61"/>
                    <a:pt x="725" y="155"/>
                  </a:cubicBezTo>
                  <a:cubicBezTo>
                    <a:pt x="568" y="312"/>
                    <a:pt x="568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36" y="4144"/>
                    <a:pt x="1041" y="4144"/>
                  </a:cubicBezTo>
                  <a:cubicBezTo>
                    <a:pt x="1156" y="4144"/>
                    <a:pt x="1273" y="4097"/>
                    <a:pt x="1356" y="3998"/>
                  </a:cubicBezTo>
                  <a:cubicBezTo>
                    <a:pt x="1513" y="3841"/>
                    <a:pt x="1513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50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-60156900" y="1938025"/>
              <a:ext cx="51225" cy="103625"/>
            </a:xfrm>
            <a:custGeom>
              <a:rect b="b" l="l" r="r" t="t"/>
              <a:pathLst>
                <a:path extrusionOk="0" h="4145" w="2049">
                  <a:moveTo>
                    <a:pt x="1057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29" y="4144"/>
                    <a:pt x="1026" y="4144"/>
                  </a:cubicBezTo>
                  <a:cubicBezTo>
                    <a:pt x="1133" y="4144"/>
                    <a:pt x="1242" y="4097"/>
                    <a:pt x="1324" y="3998"/>
                  </a:cubicBezTo>
                  <a:cubicBezTo>
                    <a:pt x="1859" y="3463"/>
                    <a:pt x="473" y="3179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45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-60094675" y="1938025"/>
              <a:ext cx="51225" cy="103625"/>
            </a:xfrm>
            <a:custGeom>
              <a:rect b="b" l="l" r="r" t="t"/>
              <a:pathLst>
                <a:path extrusionOk="0" h="4145" w="2049">
                  <a:moveTo>
                    <a:pt x="1056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25" y="722"/>
                  </a:cubicBezTo>
                  <a:cubicBezTo>
                    <a:pt x="1103" y="1100"/>
                    <a:pt x="1103" y="1446"/>
                    <a:pt x="725" y="1761"/>
                  </a:cubicBezTo>
                  <a:cubicBezTo>
                    <a:pt x="32" y="2392"/>
                    <a:pt x="1" y="3368"/>
                    <a:pt x="725" y="4030"/>
                  </a:cubicBezTo>
                  <a:cubicBezTo>
                    <a:pt x="800" y="4105"/>
                    <a:pt x="904" y="4144"/>
                    <a:pt x="1009" y="4144"/>
                  </a:cubicBezTo>
                  <a:cubicBezTo>
                    <a:pt x="1125" y="4144"/>
                    <a:pt x="1241" y="4097"/>
                    <a:pt x="1324" y="3998"/>
                  </a:cubicBezTo>
                  <a:cubicBezTo>
                    <a:pt x="1481" y="3841"/>
                    <a:pt x="1481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1985" y="1761"/>
                    <a:pt x="2048" y="785"/>
                    <a:pt x="1292" y="92"/>
                  </a:cubicBezTo>
                  <a:cubicBezTo>
                    <a:pt x="1229" y="28"/>
                    <a:pt x="1145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40"/>
          <p:cNvSpPr txBox="1"/>
          <p:nvPr>
            <p:ph type="title"/>
          </p:nvPr>
        </p:nvSpPr>
        <p:spPr>
          <a:xfrm>
            <a:off x="716550" y="834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Relationships</a:t>
            </a:r>
            <a:endParaRPr/>
          </a:p>
        </p:txBody>
      </p:sp>
      <p:grpSp>
        <p:nvGrpSpPr>
          <p:cNvPr id="1573" name="Google Shape;1573;p40"/>
          <p:cNvGrpSpPr/>
          <p:nvPr/>
        </p:nvGrpSpPr>
        <p:grpSpPr>
          <a:xfrm>
            <a:off x="6093714" y="2806980"/>
            <a:ext cx="2277487" cy="1670368"/>
            <a:chOff x="3709800" y="1453680"/>
            <a:chExt cx="1308600" cy="1024200"/>
          </a:xfrm>
        </p:grpSpPr>
        <p:sp>
          <p:nvSpPr>
            <p:cNvPr id="1574" name="Google Shape;1574;p40"/>
            <p:cNvSpPr/>
            <p:nvPr/>
          </p:nvSpPr>
          <p:spPr>
            <a:xfrm>
              <a:off x="3861720" y="1989000"/>
              <a:ext cx="0" cy="720"/>
            </a:xfrm>
            <a:custGeom>
              <a:rect b="b" l="l" r="r" t="t"/>
              <a:pathLst>
                <a:path extrusionOk="0" h="2" w="12000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4029120" y="2398320"/>
              <a:ext cx="720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3856320" y="14720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4519440" y="2394000"/>
              <a:ext cx="0" cy="720"/>
            </a:xfrm>
            <a:custGeom>
              <a:rect b="b" l="l" r="r" t="t"/>
              <a:pathLst>
                <a:path extrusionOk="0" h="2" w="12000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3851280" y="14666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3709800" y="1453680"/>
              <a:ext cx="1308600" cy="1024200"/>
            </a:xfrm>
            <a:custGeom>
              <a:rect b="b" l="l" r="r" t="t"/>
              <a:pathLst>
                <a:path extrusionOk="0" h="2845" w="3635">
                  <a:moveTo>
                    <a:pt x="3578" y="1443"/>
                  </a:moveTo>
                  <a:lnTo>
                    <a:pt x="3578" y="1443"/>
                  </a:lnTo>
                  <a:cubicBezTo>
                    <a:pt x="3570" y="1441"/>
                    <a:pt x="3559" y="1441"/>
                    <a:pt x="3549" y="1441"/>
                  </a:cubicBezTo>
                  <a:cubicBezTo>
                    <a:pt x="3561" y="1424"/>
                    <a:pt x="3561" y="1407"/>
                    <a:pt x="3559" y="1388"/>
                  </a:cubicBezTo>
                  <a:cubicBezTo>
                    <a:pt x="3557" y="1348"/>
                    <a:pt x="3555" y="1310"/>
                    <a:pt x="3559" y="1270"/>
                  </a:cubicBezTo>
                  <a:cubicBezTo>
                    <a:pt x="3561" y="1237"/>
                    <a:pt x="3561" y="1203"/>
                    <a:pt x="3563" y="1169"/>
                  </a:cubicBezTo>
                  <a:cubicBezTo>
                    <a:pt x="3565" y="1142"/>
                    <a:pt x="3563" y="1113"/>
                    <a:pt x="3557" y="1083"/>
                  </a:cubicBezTo>
                  <a:cubicBezTo>
                    <a:pt x="3553" y="1060"/>
                    <a:pt x="3540" y="1045"/>
                    <a:pt x="3513" y="1043"/>
                  </a:cubicBezTo>
                  <a:cubicBezTo>
                    <a:pt x="3475" y="1039"/>
                    <a:pt x="3439" y="1033"/>
                    <a:pt x="3401" y="1027"/>
                  </a:cubicBezTo>
                  <a:cubicBezTo>
                    <a:pt x="3391" y="1024"/>
                    <a:pt x="3389" y="1022"/>
                    <a:pt x="3389" y="1012"/>
                  </a:cubicBezTo>
                  <a:cubicBezTo>
                    <a:pt x="3389" y="965"/>
                    <a:pt x="3387" y="919"/>
                    <a:pt x="3387" y="875"/>
                  </a:cubicBezTo>
                  <a:cubicBezTo>
                    <a:pt x="3385" y="852"/>
                    <a:pt x="3385" y="827"/>
                    <a:pt x="3387" y="804"/>
                  </a:cubicBezTo>
                  <a:cubicBezTo>
                    <a:pt x="3391" y="785"/>
                    <a:pt x="3391" y="764"/>
                    <a:pt x="3389" y="743"/>
                  </a:cubicBezTo>
                  <a:cubicBezTo>
                    <a:pt x="3382" y="699"/>
                    <a:pt x="3355" y="680"/>
                    <a:pt x="3326" y="675"/>
                  </a:cubicBezTo>
                  <a:cubicBezTo>
                    <a:pt x="3294" y="671"/>
                    <a:pt x="3265" y="669"/>
                    <a:pt x="3233" y="667"/>
                  </a:cubicBezTo>
                  <a:cubicBezTo>
                    <a:pt x="3221" y="667"/>
                    <a:pt x="3212" y="665"/>
                    <a:pt x="3204" y="659"/>
                  </a:cubicBezTo>
                  <a:cubicBezTo>
                    <a:pt x="3178" y="637"/>
                    <a:pt x="3151" y="619"/>
                    <a:pt x="3126" y="600"/>
                  </a:cubicBezTo>
                  <a:cubicBezTo>
                    <a:pt x="3113" y="591"/>
                    <a:pt x="3113" y="591"/>
                    <a:pt x="3120" y="579"/>
                  </a:cubicBezTo>
                  <a:cubicBezTo>
                    <a:pt x="3138" y="541"/>
                    <a:pt x="3155" y="501"/>
                    <a:pt x="3166" y="461"/>
                  </a:cubicBezTo>
                  <a:cubicBezTo>
                    <a:pt x="3174" y="434"/>
                    <a:pt x="3178" y="404"/>
                    <a:pt x="3200" y="381"/>
                  </a:cubicBezTo>
                  <a:cubicBezTo>
                    <a:pt x="3212" y="368"/>
                    <a:pt x="3204" y="352"/>
                    <a:pt x="3187" y="347"/>
                  </a:cubicBezTo>
                  <a:cubicBezTo>
                    <a:pt x="3183" y="345"/>
                    <a:pt x="3178" y="345"/>
                    <a:pt x="3172" y="345"/>
                  </a:cubicBezTo>
                  <a:cubicBezTo>
                    <a:pt x="3143" y="343"/>
                    <a:pt x="3115" y="337"/>
                    <a:pt x="3088" y="326"/>
                  </a:cubicBezTo>
                  <a:cubicBezTo>
                    <a:pt x="3067" y="318"/>
                    <a:pt x="3044" y="309"/>
                    <a:pt x="3023" y="303"/>
                  </a:cubicBezTo>
                  <a:cubicBezTo>
                    <a:pt x="2962" y="282"/>
                    <a:pt x="2901" y="278"/>
                    <a:pt x="2838" y="288"/>
                  </a:cubicBezTo>
                  <a:cubicBezTo>
                    <a:pt x="2775" y="299"/>
                    <a:pt x="2716" y="326"/>
                    <a:pt x="2661" y="360"/>
                  </a:cubicBezTo>
                  <a:cubicBezTo>
                    <a:pt x="2647" y="371"/>
                    <a:pt x="2649" y="373"/>
                    <a:pt x="2632" y="358"/>
                  </a:cubicBezTo>
                  <a:cubicBezTo>
                    <a:pt x="2600" y="333"/>
                    <a:pt x="2562" y="320"/>
                    <a:pt x="2520" y="318"/>
                  </a:cubicBezTo>
                  <a:cubicBezTo>
                    <a:pt x="2489" y="318"/>
                    <a:pt x="2459" y="324"/>
                    <a:pt x="2430" y="337"/>
                  </a:cubicBezTo>
                  <a:cubicBezTo>
                    <a:pt x="2417" y="343"/>
                    <a:pt x="2407" y="343"/>
                    <a:pt x="2396" y="337"/>
                  </a:cubicBezTo>
                  <a:cubicBezTo>
                    <a:pt x="2367" y="324"/>
                    <a:pt x="2338" y="314"/>
                    <a:pt x="2306" y="301"/>
                  </a:cubicBezTo>
                  <a:cubicBezTo>
                    <a:pt x="2274" y="288"/>
                    <a:pt x="2241" y="280"/>
                    <a:pt x="2205" y="274"/>
                  </a:cubicBezTo>
                  <a:cubicBezTo>
                    <a:pt x="2108" y="257"/>
                    <a:pt x="2018" y="272"/>
                    <a:pt x="1934" y="324"/>
                  </a:cubicBezTo>
                  <a:cubicBezTo>
                    <a:pt x="1923" y="331"/>
                    <a:pt x="1915" y="337"/>
                    <a:pt x="1906" y="341"/>
                  </a:cubicBezTo>
                  <a:cubicBezTo>
                    <a:pt x="1881" y="356"/>
                    <a:pt x="1856" y="371"/>
                    <a:pt x="1826" y="373"/>
                  </a:cubicBezTo>
                  <a:cubicBezTo>
                    <a:pt x="1816" y="375"/>
                    <a:pt x="1810" y="383"/>
                    <a:pt x="1810" y="392"/>
                  </a:cubicBezTo>
                  <a:cubicBezTo>
                    <a:pt x="1810" y="402"/>
                    <a:pt x="1816" y="408"/>
                    <a:pt x="1829" y="410"/>
                  </a:cubicBezTo>
                  <a:cubicBezTo>
                    <a:pt x="1831" y="410"/>
                    <a:pt x="1833" y="410"/>
                    <a:pt x="1835" y="410"/>
                  </a:cubicBezTo>
                  <a:cubicBezTo>
                    <a:pt x="1852" y="413"/>
                    <a:pt x="1854" y="415"/>
                    <a:pt x="1858" y="432"/>
                  </a:cubicBezTo>
                  <a:cubicBezTo>
                    <a:pt x="1869" y="486"/>
                    <a:pt x="1877" y="543"/>
                    <a:pt x="1904" y="593"/>
                  </a:cubicBezTo>
                  <a:cubicBezTo>
                    <a:pt x="1906" y="600"/>
                    <a:pt x="1906" y="604"/>
                    <a:pt x="1902" y="606"/>
                  </a:cubicBezTo>
                  <a:cubicBezTo>
                    <a:pt x="1894" y="612"/>
                    <a:pt x="1888" y="619"/>
                    <a:pt x="1881" y="625"/>
                  </a:cubicBezTo>
                  <a:cubicBezTo>
                    <a:pt x="1873" y="633"/>
                    <a:pt x="1862" y="635"/>
                    <a:pt x="1850" y="635"/>
                  </a:cubicBezTo>
                  <a:cubicBezTo>
                    <a:pt x="1787" y="633"/>
                    <a:pt x="1724" y="631"/>
                    <a:pt x="1663" y="629"/>
                  </a:cubicBezTo>
                  <a:cubicBezTo>
                    <a:pt x="1517" y="625"/>
                    <a:pt x="1375" y="621"/>
                    <a:pt x="1229" y="627"/>
                  </a:cubicBezTo>
                  <a:cubicBezTo>
                    <a:pt x="1200" y="627"/>
                    <a:pt x="1170" y="631"/>
                    <a:pt x="1143" y="640"/>
                  </a:cubicBezTo>
                  <a:cubicBezTo>
                    <a:pt x="1114" y="648"/>
                    <a:pt x="1097" y="669"/>
                    <a:pt x="1089" y="699"/>
                  </a:cubicBezTo>
                  <a:cubicBezTo>
                    <a:pt x="1086" y="713"/>
                    <a:pt x="1086" y="730"/>
                    <a:pt x="1086" y="745"/>
                  </a:cubicBezTo>
                  <a:cubicBezTo>
                    <a:pt x="1089" y="820"/>
                    <a:pt x="1093" y="894"/>
                    <a:pt x="1093" y="968"/>
                  </a:cubicBezTo>
                  <a:cubicBezTo>
                    <a:pt x="1093" y="980"/>
                    <a:pt x="1093" y="980"/>
                    <a:pt x="1080" y="982"/>
                  </a:cubicBezTo>
                  <a:cubicBezTo>
                    <a:pt x="1063" y="984"/>
                    <a:pt x="1047" y="987"/>
                    <a:pt x="1030" y="991"/>
                  </a:cubicBezTo>
                  <a:cubicBezTo>
                    <a:pt x="1005" y="995"/>
                    <a:pt x="988" y="1010"/>
                    <a:pt x="975" y="1031"/>
                  </a:cubicBezTo>
                  <a:cubicBezTo>
                    <a:pt x="969" y="1043"/>
                    <a:pt x="962" y="1056"/>
                    <a:pt x="960" y="1069"/>
                  </a:cubicBezTo>
                  <a:cubicBezTo>
                    <a:pt x="956" y="1090"/>
                    <a:pt x="954" y="1111"/>
                    <a:pt x="954" y="1134"/>
                  </a:cubicBezTo>
                  <a:cubicBezTo>
                    <a:pt x="954" y="1190"/>
                    <a:pt x="954" y="1249"/>
                    <a:pt x="954" y="1306"/>
                  </a:cubicBezTo>
                  <a:cubicBezTo>
                    <a:pt x="954" y="1317"/>
                    <a:pt x="952" y="1319"/>
                    <a:pt x="943" y="1317"/>
                  </a:cubicBezTo>
                  <a:cubicBezTo>
                    <a:pt x="931" y="1315"/>
                    <a:pt x="920" y="1315"/>
                    <a:pt x="908" y="1312"/>
                  </a:cubicBezTo>
                  <a:cubicBezTo>
                    <a:pt x="821" y="1296"/>
                    <a:pt x="748" y="1254"/>
                    <a:pt x="685" y="1195"/>
                  </a:cubicBezTo>
                  <a:cubicBezTo>
                    <a:pt x="677" y="1186"/>
                    <a:pt x="670" y="1180"/>
                    <a:pt x="662" y="1174"/>
                  </a:cubicBezTo>
                  <a:cubicBezTo>
                    <a:pt x="655" y="1167"/>
                    <a:pt x="649" y="1163"/>
                    <a:pt x="643" y="1153"/>
                  </a:cubicBezTo>
                  <a:cubicBezTo>
                    <a:pt x="639" y="1144"/>
                    <a:pt x="630" y="1138"/>
                    <a:pt x="620" y="1142"/>
                  </a:cubicBezTo>
                  <a:cubicBezTo>
                    <a:pt x="618" y="1144"/>
                    <a:pt x="613" y="1142"/>
                    <a:pt x="611" y="1142"/>
                  </a:cubicBezTo>
                  <a:cubicBezTo>
                    <a:pt x="588" y="1142"/>
                    <a:pt x="573" y="1150"/>
                    <a:pt x="567" y="1176"/>
                  </a:cubicBezTo>
                  <a:cubicBezTo>
                    <a:pt x="567" y="1176"/>
                    <a:pt x="565" y="1176"/>
                    <a:pt x="563" y="1178"/>
                  </a:cubicBezTo>
                  <a:cubicBezTo>
                    <a:pt x="552" y="1153"/>
                    <a:pt x="544" y="1127"/>
                    <a:pt x="538" y="1102"/>
                  </a:cubicBezTo>
                  <a:cubicBezTo>
                    <a:pt x="519" y="1041"/>
                    <a:pt x="508" y="980"/>
                    <a:pt x="498" y="919"/>
                  </a:cubicBezTo>
                  <a:cubicBezTo>
                    <a:pt x="487" y="854"/>
                    <a:pt x="466" y="795"/>
                    <a:pt x="439" y="738"/>
                  </a:cubicBezTo>
                  <a:cubicBezTo>
                    <a:pt x="416" y="694"/>
                    <a:pt x="397" y="650"/>
                    <a:pt x="376" y="606"/>
                  </a:cubicBezTo>
                  <a:cubicBezTo>
                    <a:pt x="325" y="490"/>
                    <a:pt x="311" y="373"/>
                    <a:pt x="332" y="251"/>
                  </a:cubicBezTo>
                  <a:cubicBezTo>
                    <a:pt x="342" y="183"/>
                    <a:pt x="367" y="122"/>
                    <a:pt x="412" y="72"/>
                  </a:cubicBezTo>
                  <a:cubicBezTo>
                    <a:pt x="424" y="57"/>
                    <a:pt x="435" y="42"/>
                    <a:pt x="447" y="30"/>
                  </a:cubicBezTo>
                  <a:cubicBezTo>
                    <a:pt x="451" y="24"/>
                    <a:pt x="458" y="17"/>
                    <a:pt x="458" y="7"/>
                  </a:cubicBezTo>
                  <a:cubicBezTo>
                    <a:pt x="454" y="7"/>
                    <a:pt x="445" y="13"/>
                    <a:pt x="447" y="0"/>
                  </a:cubicBezTo>
                  <a:cubicBezTo>
                    <a:pt x="426" y="3"/>
                    <a:pt x="407" y="13"/>
                    <a:pt x="388" y="19"/>
                  </a:cubicBezTo>
                  <a:cubicBezTo>
                    <a:pt x="241" y="78"/>
                    <a:pt x="134" y="179"/>
                    <a:pt x="71" y="324"/>
                  </a:cubicBezTo>
                  <a:cubicBezTo>
                    <a:pt x="33" y="413"/>
                    <a:pt x="8" y="505"/>
                    <a:pt x="4" y="602"/>
                  </a:cubicBezTo>
                  <a:cubicBezTo>
                    <a:pt x="-1" y="654"/>
                    <a:pt x="-1" y="705"/>
                    <a:pt x="6" y="755"/>
                  </a:cubicBezTo>
                  <a:cubicBezTo>
                    <a:pt x="14" y="802"/>
                    <a:pt x="21" y="848"/>
                    <a:pt x="29" y="894"/>
                  </a:cubicBezTo>
                  <a:cubicBezTo>
                    <a:pt x="46" y="989"/>
                    <a:pt x="58" y="1083"/>
                    <a:pt x="65" y="1180"/>
                  </a:cubicBezTo>
                  <a:cubicBezTo>
                    <a:pt x="67" y="1232"/>
                    <a:pt x="71" y="1285"/>
                    <a:pt x="77" y="1338"/>
                  </a:cubicBezTo>
                  <a:cubicBezTo>
                    <a:pt x="102" y="1516"/>
                    <a:pt x="182" y="1664"/>
                    <a:pt x="325" y="1777"/>
                  </a:cubicBezTo>
                  <a:cubicBezTo>
                    <a:pt x="334" y="1785"/>
                    <a:pt x="336" y="1792"/>
                    <a:pt x="334" y="1804"/>
                  </a:cubicBezTo>
                  <a:cubicBezTo>
                    <a:pt x="313" y="1882"/>
                    <a:pt x="292" y="1960"/>
                    <a:pt x="266" y="2036"/>
                  </a:cubicBezTo>
                  <a:cubicBezTo>
                    <a:pt x="241" y="2118"/>
                    <a:pt x="214" y="2198"/>
                    <a:pt x="195" y="2280"/>
                  </a:cubicBezTo>
                  <a:cubicBezTo>
                    <a:pt x="191" y="2305"/>
                    <a:pt x="184" y="2332"/>
                    <a:pt x="186" y="2357"/>
                  </a:cubicBezTo>
                  <a:cubicBezTo>
                    <a:pt x="186" y="2374"/>
                    <a:pt x="189" y="2389"/>
                    <a:pt x="199" y="2399"/>
                  </a:cubicBezTo>
                  <a:cubicBezTo>
                    <a:pt x="208" y="2406"/>
                    <a:pt x="205" y="2412"/>
                    <a:pt x="203" y="2418"/>
                  </a:cubicBezTo>
                  <a:cubicBezTo>
                    <a:pt x="197" y="2433"/>
                    <a:pt x="195" y="2450"/>
                    <a:pt x="195" y="2465"/>
                  </a:cubicBezTo>
                  <a:cubicBezTo>
                    <a:pt x="193" y="2467"/>
                    <a:pt x="193" y="2469"/>
                    <a:pt x="193" y="2471"/>
                  </a:cubicBezTo>
                  <a:cubicBezTo>
                    <a:pt x="191" y="2488"/>
                    <a:pt x="195" y="2504"/>
                    <a:pt x="193" y="2521"/>
                  </a:cubicBezTo>
                  <a:cubicBezTo>
                    <a:pt x="189" y="2523"/>
                    <a:pt x="184" y="2528"/>
                    <a:pt x="182" y="2532"/>
                  </a:cubicBezTo>
                  <a:cubicBezTo>
                    <a:pt x="165" y="2559"/>
                    <a:pt x="142" y="2570"/>
                    <a:pt x="111" y="2566"/>
                  </a:cubicBezTo>
                  <a:cubicBezTo>
                    <a:pt x="111" y="2568"/>
                    <a:pt x="111" y="2570"/>
                    <a:pt x="111" y="2570"/>
                  </a:cubicBezTo>
                  <a:cubicBezTo>
                    <a:pt x="119" y="2570"/>
                    <a:pt x="130" y="2572"/>
                    <a:pt x="138" y="2572"/>
                  </a:cubicBezTo>
                  <a:cubicBezTo>
                    <a:pt x="142" y="2572"/>
                    <a:pt x="144" y="2572"/>
                    <a:pt x="144" y="2576"/>
                  </a:cubicBezTo>
                  <a:cubicBezTo>
                    <a:pt x="138" y="2580"/>
                    <a:pt x="134" y="2589"/>
                    <a:pt x="128" y="2595"/>
                  </a:cubicBezTo>
                  <a:cubicBezTo>
                    <a:pt x="128" y="2597"/>
                    <a:pt x="130" y="2597"/>
                    <a:pt x="132" y="2599"/>
                  </a:cubicBezTo>
                  <a:cubicBezTo>
                    <a:pt x="138" y="2593"/>
                    <a:pt x="142" y="2587"/>
                    <a:pt x="149" y="2580"/>
                  </a:cubicBezTo>
                  <a:cubicBezTo>
                    <a:pt x="155" y="2572"/>
                    <a:pt x="163" y="2570"/>
                    <a:pt x="174" y="2570"/>
                  </a:cubicBezTo>
                  <a:cubicBezTo>
                    <a:pt x="182" y="2570"/>
                    <a:pt x="191" y="2570"/>
                    <a:pt x="199" y="2570"/>
                  </a:cubicBezTo>
                  <a:cubicBezTo>
                    <a:pt x="201" y="2570"/>
                    <a:pt x="203" y="2568"/>
                    <a:pt x="203" y="2568"/>
                  </a:cubicBezTo>
                  <a:lnTo>
                    <a:pt x="205" y="2568"/>
                  </a:lnTo>
                  <a:cubicBezTo>
                    <a:pt x="220" y="2570"/>
                    <a:pt x="224" y="2578"/>
                    <a:pt x="226" y="2591"/>
                  </a:cubicBezTo>
                  <a:cubicBezTo>
                    <a:pt x="220" y="2589"/>
                    <a:pt x="218" y="2595"/>
                    <a:pt x="216" y="2597"/>
                  </a:cubicBezTo>
                  <a:cubicBezTo>
                    <a:pt x="212" y="2603"/>
                    <a:pt x="205" y="2605"/>
                    <a:pt x="197" y="2605"/>
                  </a:cubicBezTo>
                  <a:cubicBezTo>
                    <a:pt x="182" y="2603"/>
                    <a:pt x="165" y="2603"/>
                    <a:pt x="151" y="2603"/>
                  </a:cubicBezTo>
                  <a:cubicBezTo>
                    <a:pt x="151" y="2605"/>
                    <a:pt x="151" y="2608"/>
                    <a:pt x="151" y="2610"/>
                  </a:cubicBezTo>
                  <a:cubicBezTo>
                    <a:pt x="165" y="2610"/>
                    <a:pt x="182" y="2612"/>
                    <a:pt x="197" y="2614"/>
                  </a:cubicBezTo>
                  <a:cubicBezTo>
                    <a:pt x="199" y="2618"/>
                    <a:pt x="195" y="2620"/>
                    <a:pt x="193" y="2622"/>
                  </a:cubicBezTo>
                  <a:cubicBezTo>
                    <a:pt x="184" y="2635"/>
                    <a:pt x="174" y="2645"/>
                    <a:pt x="165" y="2658"/>
                  </a:cubicBezTo>
                  <a:cubicBezTo>
                    <a:pt x="161" y="2660"/>
                    <a:pt x="161" y="2666"/>
                    <a:pt x="161" y="2670"/>
                  </a:cubicBezTo>
                  <a:cubicBezTo>
                    <a:pt x="165" y="2662"/>
                    <a:pt x="176" y="2664"/>
                    <a:pt x="182" y="2664"/>
                  </a:cubicBezTo>
                  <a:cubicBezTo>
                    <a:pt x="208" y="2666"/>
                    <a:pt x="233" y="2668"/>
                    <a:pt x="258" y="2668"/>
                  </a:cubicBezTo>
                  <a:lnTo>
                    <a:pt x="258" y="2668"/>
                  </a:lnTo>
                  <a:cubicBezTo>
                    <a:pt x="258" y="2670"/>
                    <a:pt x="260" y="2673"/>
                    <a:pt x="258" y="2675"/>
                  </a:cubicBezTo>
                  <a:cubicBezTo>
                    <a:pt x="260" y="2675"/>
                    <a:pt x="260" y="2675"/>
                    <a:pt x="262" y="2677"/>
                  </a:cubicBezTo>
                  <a:cubicBezTo>
                    <a:pt x="264" y="2673"/>
                    <a:pt x="269" y="2670"/>
                    <a:pt x="271" y="2668"/>
                  </a:cubicBezTo>
                  <a:cubicBezTo>
                    <a:pt x="294" y="2670"/>
                    <a:pt x="317" y="2670"/>
                    <a:pt x="338" y="2670"/>
                  </a:cubicBezTo>
                  <a:cubicBezTo>
                    <a:pt x="338" y="2681"/>
                    <a:pt x="325" y="2683"/>
                    <a:pt x="323" y="2691"/>
                  </a:cubicBezTo>
                  <a:cubicBezTo>
                    <a:pt x="313" y="2700"/>
                    <a:pt x="302" y="2710"/>
                    <a:pt x="287" y="2708"/>
                  </a:cubicBezTo>
                  <a:cubicBezTo>
                    <a:pt x="283" y="2708"/>
                    <a:pt x="283" y="2713"/>
                    <a:pt x="285" y="2715"/>
                  </a:cubicBezTo>
                  <a:cubicBezTo>
                    <a:pt x="287" y="2715"/>
                    <a:pt x="290" y="2715"/>
                    <a:pt x="294" y="2713"/>
                  </a:cubicBezTo>
                  <a:cubicBezTo>
                    <a:pt x="294" y="2721"/>
                    <a:pt x="285" y="2723"/>
                    <a:pt x="283" y="2729"/>
                  </a:cubicBezTo>
                  <a:cubicBezTo>
                    <a:pt x="294" y="2731"/>
                    <a:pt x="296" y="2723"/>
                    <a:pt x="302" y="2717"/>
                  </a:cubicBezTo>
                  <a:cubicBezTo>
                    <a:pt x="319" y="2710"/>
                    <a:pt x="334" y="2717"/>
                    <a:pt x="353" y="2717"/>
                  </a:cubicBezTo>
                  <a:cubicBezTo>
                    <a:pt x="351" y="2723"/>
                    <a:pt x="351" y="2729"/>
                    <a:pt x="349" y="2734"/>
                  </a:cubicBezTo>
                  <a:cubicBezTo>
                    <a:pt x="357" y="2731"/>
                    <a:pt x="363" y="2725"/>
                    <a:pt x="367" y="2719"/>
                  </a:cubicBezTo>
                  <a:cubicBezTo>
                    <a:pt x="372" y="2717"/>
                    <a:pt x="374" y="2717"/>
                    <a:pt x="376" y="2715"/>
                  </a:cubicBezTo>
                  <a:cubicBezTo>
                    <a:pt x="376" y="2717"/>
                    <a:pt x="376" y="2717"/>
                    <a:pt x="378" y="2717"/>
                  </a:cubicBezTo>
                  <a:cubicBezTo>
                    <a:pt x="380" y="2719"/>
                    <a:pt x="384" y="2719"/>
                    <a:pt x="388" y="2717"/>
                  </a:cubicBezTo>
                  <a:cubicBezTo>
                    <a:pt x="395" y="2717"/>
                    <a:pt x="403" y="2719"/>
                    <a:pt x="410" y="2719"/>
                  </a:cubicBezTo>
                  <a:cubicBezTo>
                    <a:pt x="414" y="2719"/>
                    <a:pt x="412" y="2723"/>
                    <a:pt x="412" y="2725"/>
                  </a:cubicBezTo>
                  <a:cubicBezTo>
                    <a:pt x="410" y="2725"/>
                    <a:pt x="407" y="2727"/>
                    <a:pt x="410" y="2729"/>
                  </a:cubicBezTo>
                  <a:cubicBezTo>
                    <a:pt x="410" y="2729"/>
                    <a:pt x="407" y="2729"/>
                    <a:pt x="407" y="2731"/>
                  </a:cubicBezTo>
                  <a:cubicBezTo>
                    <a:pt x="407" y="2729"/>
                    <a:pt x="405" y="2729"/>
                    <a:pt x="403" y="2729"/>
                  </a:cubicBezTo>
                  <a:cubicBezTo>
                    <a:pt x="401" y="2734"/>
                    <a:pt x="399" y="2736"/>
                    <a:pt x="395" y="2740"/>
                  </a:cubicBezTo>
                  <a:cubicBezTo>
                    <a:pt x="393" y="2740"/>
                    <a:pt x="393" y="2742"/>
                    <a:pt x="391" y="2744"/>
                  </a:cubicBezTo>
                  <a:cubicBezTo>
                    <a:pt x="386" y="2746"/>
                    <a:pt x="384" y="2750"/>
                    <a:pt x="378" y="2753"/>
                  </a:cubicBezTo>
                  <a:cubicBezTo>
                    <a:pt x="363" y="2748"/>
                    <a:pt x="351" y="2753"/>
                    <a:pt x="336" y="2748"/>
                  </a:cubicBezTo>
                  <a:cubicBezTo>
                    <a:pt x="340" y="2746"/>
                    <a:pt x="342" y="2742"/>
                    <a:pt x="346" y="2738"/>
                  </a:cubicBezTo>
                  <a:cubicBezTo>
                    <a:pt x="342" y="2736"/>
                    <a:pt x="338" y="2736"/>
                    <a:pt x="336" y="2740"/>
                  </a:cubicBezTo>
                  <a:cubicBezTo>
                    <a:pt x="330" y="2744"/>
                    <a:pt x="327" y="2748"/>
                    <a:pt x="321" y="2750"/>
                  </a:cubicBezTo>
                  <a:cubicBezTo>
                    <a:pt x="315" y="2750"/>
                    <a:pt x="311" y="2750"/>
                    <a:pt x="306" y="2750"/>
                  </a:cubicBezTo>
                  <a:cubicBezTo>
                    <a:pt x="298" y="2750"/>
                    <a:pt x="292" y="2750"/>
                    <a:pt x="285" y="2753"/>
                  </a:cubicBezTo>
                  <a:lnTo>
                    <a:pt x="285" y="2753"/>
                  </a:lnTo>
                  <a:cubicBezTo>
                    <a:pt x="292" y="2755"/>
                    <a:pt x="298" y="2755"/>
                    <a:pt x="306" y="2753"/>
                  </a:cubicBezTo>
                  <a:cubicBezTo>
                    <a:pt x="313" y="2755"/>
                    <a:pt x="317" y="2757"/>
                    <a:pt x="313" y="2765"/>
                  </a:cubicBezTo>
                  <a:cubicBezTo>
                    <a:pt x="311" y="2765"/>
                    <a:pt x="309" y="2767"/>
                    <a:pt x="309" y="2769"/>
                  </a:cubicBezTo>
                  <a:cubicBezTo>
                    <a:pt x="306" y="2769"/>
                    <a:pt x="306" y="2769"/>
                    <a:pt x="304" y="2771"/>
                  </a:cubicBezTo>
                  <a:cubicBezTo>
                    <a:pt x="306" y="2774"/>
                    <a:pt x="306" y="2774"/>
                    <a:pt x="309" y="2774"/>
                  </a:cubicBezTo>
                  <a:cubicBezTo>
                    <a:pt x="311" y="2774"/>
                    <a:pt x="313" y="2771"/>
                    <a:pt x="313" y="2769"/>
                  </a:cubicBezTo>
                  <a:cubicBezTo>
                    <a:pt x="315" y="2769"/>
                    <a:pt x="315" y="2767"/>
                    <a:pt x="315" y="2767"/>
                  </a:cubicBezTo>
                  <a:cubicBezTo>
                    <a:pt x="319" y="2765"/>
                    <a:pt x="323" y="2763"/>
                    <a:pt x="325" y="2759"/>
                  </a:cubicBezTo>
                  <a:cubicBezTo>
                    <a:pt x="327" y="2757"/>
                    <a:pt x="332" y="2757"/>
                    <a:pt x="334" y="2757"/>
                  </a:cubicBezTo>
                  <a:cubicBezTo>
                    <a:pt x="344" y="2759"/>
                    <a:pt x="355" y="2757"/>
                    <a:pt x="365" y="2759"/>
                  </a:cubicBezTo>
                  <a:cubicBezTo>
                    <a:pt x="367" y="2759"/>
                    <a:pt x="372" y="2757"/>
                    <a:pt x="372" y="2763"/>
                  </a:cubicBezTo>
                  <a:lnTo>
                    <a:pt x="372" y="2763"/>
                  </a:lnTo>
                  <a:cubicBezTo>
                    <a:pt x="372" y="2763"/>
                    <a:pt x="370" y="2763"/>
                    <a:pt x="370" y="2765"/>
                  </a:cubicBezTo>
                  <a:cubicBezTo>
                    <a:pt x="370" y="2767"/>
                    <a:pt x="370" y="2767"/>
                    <a:pt x="372" y="2769"/>
                  </a:cubicBezTo>
                  <a:cubicBezTo>
                    <a:pt x="372" y="2769"/>
                    <a:pt x="374" y="2767"/>
                    <a:pt x="376" y="2765"/>
                  </a:cubicBezTo>
                  <a:cubicBezTo>
                    <a:pt x="378" y="2765"/>
                    <a:pt x="380" y="2763"/>
                    <a:pt x="382" y="2761"/>
                  </a:cubicBezTo>
                  <a:cubicBezTo>
                    <a:pt x="393" y="2755"/>
                    <a:pt x="403" y="2761"/>
                    <a:pt x="414" y="2757"/>
                  </a:cubicBezTo>
                  <a:cubicBezTo>
                    <a:pt x="422" y="2759"/>
                    <a:pt x="430" y="2759"/>
                    <a:pt x="439" y="2759"/>
                  </a:cubicBezTo>
                  <a:cubicBezTo>
                    <a:pt x="441" y="2759"/>
                    <a:pt x="445" y="2759"/>
                    <a:pt x="445" y="2765"/>
                  </a:cubicBezTo>
                  <a:cubicBezTo>
                    <a:pt x="433" y="2776"/>
                    <a:pt x="422" y="2786"/>
                    <a:pt x="414" y="2801"/>
                  </a:cubicBezTo>
                  <a:lnTo>
                    <a:pt x="414" y="2801"/>
                  </a:lnTo>
                  <a:cubicBezTo>
                    <a:pt x="428" y="2790"/>
                    <a:pt x="441" y="2780"/>
                    <a:pt x="451" y="2765"/>
                  </a:cubicBezTo>
                  <a:cubicBezTo>
                    <a:pt x="466" y="2757"/>
                    <a:pt x="481" y="2761"/>
                    <a:pt x="496" y="2765"/>
                  </a:cubicBezTo>
                  <a:cubicBezTo>
                    <a:pt x="493" y="2771"/>
                    <a:pt x="481" y="2774"/>
                    <a:pt x="487" y="2782"/>
                  </a:cubicBezTo>
                  <a:cubicBezTo>
                    <a:pt x="491" y="2786"/>
                    <a:pt x="498" y="2778"/>
                    <a:pt x="502" y="2771"/>
                  </a:cubicBezTo>
                  <a:cubicBezTo>
                    <a:pt x="508" y="2763"/>
                    <a:pt x="517" y="2761"/>
                    <a:pt x="527" y="2763"/>
                  </a:cubicBezTo>
                  <a:cubicBezTo>
                    <a:pt x="533" y="2763"/>
                    <a:pt x="538" y="2763"/>
                    <a:pt x="544" y="2763"/>
                  </a:cubicBezTo>
                  <a:lnTo>
                    <a:pt x="544" y="2765"/>
                  </a:lnTo>
                  <a:cubicBezTo>
                    <a:pt x="544" y="2765"/>
                    <a:pt x="542" y="2767"/>
                    <a:pt x="540" y="2769"/>
                  </a:cubicBezTo>
                  <a:cubicBezTo>
                    <a:pt x="529" y="2774"/>
                    <a:pt x="519" y="2782"/>
                    <a:pt x="510" y="2790"/>
                  </a:cubicBezTo>
                  <a:cubicBezTo>
                    <a:pt x="512" y="2790"/>
                    <a:pt x="514" y="2790"/>
                    <a:pt x="517" y="2790"/>
                  </a:cubicBezTo>
                  <a:cubicBezTo>
                    <a:pt x="525" y="2786"/>
                    <a:pt x="536" y="2780"/>
                    <a:pt x="544" y="2771"/>
                  </a:cubicBezTo>
                  <a:cubicBezTo>
                    <a:pt x="550" y="2771"/>
                    <a:pt x="550" y="2767"/>
                    <a:pt x="554" y="2765"/>
                  </a:cubicBezTo>
                  <a:cubicBezTo>
                    <a:pt x="571" y="2761"/>
                    <a:pt x="588" y="2763"/>
                    <a:pt x="605" y="2761"/>
                  </a:cubicBezTo>
                  <a:cubicBezTo>
                    <a:pt x="609" y="2761"/>
                    <a:pt x="611" y="2763"/>
                    <a:pt x="613" y="2763"/>
                  </a:cubicBezTo>
                  <a:cubicBezTo>
                    <a:pt x="611" y="2765"/>
                    <a:pt x="609" y="2767"/>
                    <a:pt x="607" y="2769"/>
                  </a:cubicBezTo>
                  <a:cubicBezTo>
                    <a:pt x="607" y="2769"/>
                    <a:pt x="607" y="2771"/>
                    <a:pt x="609" y="2771"/>
                  </a:cubicBezTo>
                  <a:cubicBezTo>
                    <a:pt x="607" y="2771"/>
                    <a:pt x="607" y="2771"/>
                    <a:pt x="605" y="2769"/>
                  </a:cubicBezTo>
                  <a:cubicBezTo>
                    <a:pt x="597" y="2778"/>
                    <a:pt x="588" y="2786"/>
                    <a:pt x="582" y="2795"/>
                  </a:cubicBezTo>
                  <a:cubicBezTo>
                    <a:pt x="573" y="2801"/>
                    <a:pt x="565" y="2805"/>
                    <a:pt x="557" y="2805"/>
                  </a:cubicBezTo>
                  <a:cubicBezTo>
                    <a:pt x="542" y="2803"/>
                    <a:pt x="529" y="2805"/>
                    <a:pt x="514" y="2805"/>
                  </a:cubicBezTo>
                  <a:cubicBezTo>
                    <a:pt x="517" y="2809"/>
                    <a:pt x="519" y="2809"/>
                    <a:pt x="519" y="2809"/>
                  </a:cubicBezTo>
                  <a:cubicBezTo>
                    <a:pt x="540" y="2807"/>
                    <a:pt x="561" y="2811"/>
                    <a:pt x="582" y="2809"/>
                  </a:cubicBezTo>
                  <a:cubicBezTo>
                    <a:pt x="603" y="2807"/>
                    <a:pt x="626" y="2809"/>
                    <a:pt x="649" y="2809"/>
                  </a:cubicBezTo>
                  <a:cubicBezTo>
                    <a:pt x="710" y="2807"/>
                    <a:pt x="769" y="2805"/>
                    <a:pt x="830" y="2803"/>
                  </a:cubicBezTo>
                  <a:lnTo>
                    <a:pt x="830" y="2801"/>
                  </a:lnTo>
                  <a:cubicBezTo>
                    <a:pt x="815" y="2801"/>
                    <a:pt x="798" y="2801"/>
                    <a:pt x="784" y="2801"/>
                  </a:cubicBezTo>
                  <a:cubicBezTo>
                    <a:pt x="782" y="2801"/>
                    <a:pt x="777" y="2801"/>
                    <a:pt x="775" y="2799"/>
                  </a:cubicBezTo>
                  <a:cubicBezTo>
                    <a:pt x="758" y="2801"/>
                    <a:pt x="742" y="2801"/>
                    <a:pt x="723" y="2801"/>
                  </a:cubicBezTo>
                  <a:lnTo>
                    <a:pt x="723" y="2801"/>
                  </a:lnTo>
                  <a:cubicBezTo>
                    <a:pt x="706" y="2803"/>
                    <a:pt x="687" y="2801"/>
                    <a:pt x="670" y="2801"/>
                  </a:cubicBezTo>
                  <a:cubicBezTo>
                    <a:pt x="662" y="2801"/>
                    <a:pt x="666" y="2797"/>
                    <a:pt x="668" y="2795"/>
                  </a:cubicBezTo>
                  <a:cubicBezTo>
                    <a:pt x="668" y="2793"/>
                    <a:pt x="668" y="2793"/>
                    <a:pt x="668" y="2793"/>
                  </a:cubicBezTo>
                  <a:lnTo>
                    <a:pt x="668" y="2790"/>
                  </a:lnTo>
                  <a:cubicBezTo>
                    <a:pt x="670" y="2793"/>
                    <a:pt x="672" y="2790"/>
                    <a:pt x="672" y="2788"/>
                  </a:cubicBezTo>
                  <a:cubicBezTo>
                    <a:pt x="672" y="2788"/>
                    <a:pt x="674" y="2788"/>
                    <a:pt x="677" y="2786"/>
                  </a:cubicBezTo>
                  <a:cubicBezTo>
                    <a:pt x="683" y="2782"/>
                    <a:pt x="691" y="2776"/>
                    <a:pt x="698" y="2767"/>
                  </a:cubicBezTo>
                  <a:cubicBezTo>
                    <a:pt x="704" y="2761"/>
                    <a:pt x="712" y="2759"/>
                    <a:pt x="723" y="2759"/>
                  </a:cubicBezTo>
                  <a:cubicBezTo>
                    <a:pt x="731" y="2759"/>
                    <a:pt x="742" y="2759"/>
                    <a:pt x="750" y="2759"/>
                  </a:cubicBezTo>
                  <a:cubicBezTo>
                    <a:pt x="752" y="2761"/>
                    <a:pt x="746" y="2767"/>
                    <a:pt x="750" y="2767"/>
                  </a:cubicBezTo>
                  <a:cubicBezTo>
                    <a:pt x="752" y="2769"/>
                    <a:pt x="756" y="2767"/>
                    <a:pt x="758" y="2763"/>
                  </a:cubicBezTo>
                  <a:cubicBezTo>
                    <a:pt x="767" y="2757"/>
                    <a:pt x="775" y="2759"/>
                    <a:pt x="786" y="2759"/>
                  </a:cubicBezTo>
                  <a:cubicBezTo>
                    <a:pt x="792" y="2759"/>
                    <a:pt x="798" y="2759"/>
                    <a:pt x="805" y="2759"/>
                  </a:cubicBezTo>
                  <a:cubicBezTo>
                    <a:pt x="809" y="2767"/>
                    <a:pt x="798" y="2769"/>
                    <a:pt x="796" y="2776"/>
                  </a:cubicBezTo>
                  <a:lnTo>
                    <a:pt x="798" y="2778"/>
                  </a:lnTo>
                  <a:cubicBezTo>
                    <a:pt x="807" y="2771"/>
                    <a:pt x="813" y="2765"/>
                    <a:pt x="819" y="2759"/>
                  </a:cubicBezTo>
                  <a:cubicBezTo>
                    <a:pt x="826" y="2757"/>
                    <a:pt x="832" y="2757"/>
                    <a:pt x="838" y="2757"/>
                  </a:cubicBezTo>
                  <a:cubicBezTo>
                    <a:pt x="842" y="2759"/>
                    <a:pt x="853" y="2757"/>
                    <a:pt x="849" y="2767"/>
                  </a:cubicBezTo>
                  <a:cubicBezTo>
                    <a:pt x="851" y="2763"/>
                    <a:pt x="855" y="2763"/>
                    <a:pt x="855" y="2759"/>
                  </a:cubicBezTo>
                  <a:cubicBezTo>
                    <a:pt x="872" y="2755"/>
                    <a:pt x="887" y="2759"/>
                    <a:pt x="901" y="2755"/>
                  </a:cubicBezTo>
                  <a:cubicBezTo>
                    <a:pt x="910" y="2759"/>
                    <a:pt x="918" y="2755"/>
                    <a:pt x="927" y="2755"/>
                  </a:cubicBezTo>
                  <a:cubicBezTo>
                    <a:pt x="931" y="2759"/>
                    <a:pt x="933" y="2759"/>
                    <a:pt x="937" y="2755"/>
                  </a:cubicBezTo>
                  <a:cubicBezTo>
                    <a:pt x="941" y="2755"/>
                    <a:pt x="946" y="2755"/>
                    <a:pt x="950" y="2755"/>
                  </a:cubicBezTo>
                  <a:cubicBezTo>
                    <a:pt x="967" y="2757"/>
                    <a:pt x="983" y="2753"/>
                    <a:pt x="1000" y="2753"/>
                  </a:cubicBezTo>
                  <a:lnTo>
                    <a:pt x="1000" y="2753"/>
                  </a:lnTo>
                  <a:cubicBezTo>
                    <a:pt x="986" y="2750"/>
                    <a:pt x="973" y="2750"/>
                    <a:pt x="960" y="2750"/>
                  </a:cubicBezTo>
                  <a:cubicBezTo>
                    <a:pt x="956" y="2750"/>
                    <a:pt x="954" y="2750"/>
                    <a:pt x="950" y="2750"/>
                  </a:cubicBezTo>
                  <a:cubicBezTo>
                    <a:pt x="943" y="2750"/>
                    <a:pt x="935" y="2750"/>
                    <a:pt x="929" y="2750"/>
                  </a:cubicBezTo>
                  <a:cubicBezTo>
                    <a:pt x="925" y="2750"/>
                    <a:pt x="920" y="2750"/>
                    <a:pt x="920" y="2744"/>
                  </a:cubicBezTo>
                  <a:cubicBezTo>
                    <a:pt x="916" y="2753"/>
                    <a:pt x="908" y="2748"/>
                    <a:pt x="904" y="2750"/>
                  </a:cubicBezTo>
                  <a:cubicBezTo>
                    <a:pt x="895" y="2750"/>
                    <a:pt x="887" y="2750"/>
                    <a:pt x="878" y="2750"/>
                  </a:cubicBezTo>
                  <a:cubicBezTo>
                    <a:pt x="876" y="2746"/>
                    <a:pt x="880" y="2744"/>
                    <a:pt x="882" y="2742"/>
                  </a:cubicBezTo>
                  <a:cubicBezTo>
                    <a:pt x="889" y="2736"/>
                    <a:pt x="895" y="2734"/>
                    <a:pt x="899" y="2725"/>
                  </a:cubicBezTo>
                  <a:cubicBezTo>
                    <a:pt x="912" y="2708"/>
                    <a:pt x="929" y="2706"/>
                    <a:pt x="948" y="2710"/>
                  </a:cubicBezTo>
                  <a:lnTo>
                    <a:pt x="948" y="2710"/>
                  </a:lnTo>
                  <a:cubicBezTo>
                    <a:pt x="950" y="2710"/>
                    <a:pt x="950" y="2710"/>
                    <a:pt x="950" y="2710"/>
                  </a:cubicBezTo>
                  <a:lnTo>
                    <a:pt x="950" y="2710"/>
                  </a:lnTo>
                  <a:lnTo>
                    <a:pt x="948" y="2710"/>
                  </a:lnTo>
                  <a:lnTo>
                    <a:pt x="948" y="2710"/>
                  </a:lnTo>
                  <a:cubicBezTo>
                    <a:pt x="948" y="2715"/>
                    <a:pt x="941" y="2717"/>
                    <a:pt x="946" y="2721"/>
                  </a:cubicBezTo>
                  <a:cubicBezTo>
                    <a:pt x="950" y="2725"/>
                    <a:pt x="952" y="2721"/>
                    <a:pt x="952" y="2719"/>
                  </a:cubicBezTo>
                  <a:cubicBezTo>
                    <a:pt x="965" y="2706"/>
                    <a:pt x="979" y="2710"/>
                    <a:pt x="994" y="2710"/>
                  </a:cubicBezTo>
                  <a:cubicBezTo>
                    <a:pt x="994" y="2713"/>
                    <a:pt x="1000" y="2708"/>
                    <a:pt x="998" y="2715"/>
                  </a:cubicBezTo>
                  <a:cubicBezTo>
                    <a:pt x="1000" y="2715"/>
                    <a:pt x="1002" y="2715"/>
                    <a:pt x="1005" y="2717"/>
                  </a:cubicBezTo>
                  <a:cubicBezTo>
                    <a:pt x="1028" y="2706"/>
                    <a:pt x="1053" y="2713"/>
                    <a:pt x="1076" y="2713"/>
                  </a:cubicBezTo>
                  <a:cubicBezTo>
                    <a:pt x="1082" y="2713"/>
                    <a:pt x="1080" y="2719"/>
                    <a:pt x="1080" y="2721"/>
                  </a:cubicBezTo>
                  <a:cubicBezTo>
                    <a:pt x="1095" y="2710"/>
                    <a:pt x="1110" y="2710"/>
                    <a:pt x="1126" y="2717"/>
                  </a:cubicBezTo>
                  <a:cubicBezTo>
                    <a:pt x="1126" y="2719"/>
                    <a:pt x="1124" y="2721"/>
                    <a:pt x="1122" y="2721"/>
                  </a:cubicBezTo>
                  <a:lnTo>
                    <a:pt x="1122" y="2721"/>
                  </a:lnTo>
                  <a:lnTo>
                    <a:pt x="1122" y="2721"/>
                  </a:lnTo>
                  <a:lnTo>
                    <a:pt x="1122" y="2721"/>
                  </a:lnTo>
                  <a:lnTo>
                    <a:pt x="1122" y="2721"/>
                  </a:lnTo>
                  <a:lnTo>
                    <a:pt x="1122" y="2721"/>
                  </a:lnTo>
                  <a:lnTo>
                    <a:pt x="1122" y="2721"/>
                  </a:lnTo>
                  <a:lnTo>
                    <a:pt x="1122" y="2721"/>
                  </a:lnTo>
                  <a:lnTo>
                    <a:pt x="1122" y="2721"/>
                  </a:lnTo>
                  <a:cubicBezTo>
                    <a:pt x="1124" y="2721"/>
                    <a:pt x="1126" y="2719"/>
                    <a:pt x="1126" y="2717"/>
                  </a:cubicBezTo>
                  <a:lnTo>
                    <a:pt x="1126" y="2717"/>
                  </a:lnTo>
                  <a:lnTo>
                    <a:pt x="1126" y="2717"/>
                  </a:lnTo>
                  <a:lnTo>
                    <a:pt x="1126" y="2717"/>
                  </a:lnTo>
                  <a:cubicBezTo>
                    <a:pt x="1147" y="2710"/>
                    <a:pt x="1170" y="2715"/>
                    <a:pt x="1194" y="2715"/>
                  </a:cubicBezTo>
                  <a:cubicBezTo>
                    <a:pt x="1189" y="2725"/>
                    <a:pt x="1181" y="2729"/>
                    <a:pt x="1177" y="2736"/>
                  </a:cubicBezTo>
                  <a:cubicBezTo>
                    <a:pt x="1179" y="2736"/>
                    <a:pt x="1179" y="2736"/>
                    <a:pt x="1181" y="2736"/>
                  </a:cubicBezTo>
                  <a:cubicBezTo>
                    <a:pt x="1187" y="2731"/>
                    <a:pt x="1194" y="2727"/>
                    <a:pt x="1200" y="2723"/>
                  </a:cubicBezTo>
                  <a:cubicBezTo>
                    <a:pt x="1202" y="2721"/>
                    <a:pt x="1202" y="2719"/>
                    <a:pt x="1200" y="2717"/>
                  </a:cubicBezTo>
                  <a:cubicBezTo>
                    <a:pt x="1206" y="2719"/>
                    <a:pt x="1210" y="2713"/>
                    <a:pt x="1217" y="2715"/>
                  </a:cubicBezTo>
                  <a:cubicBezTo>
                    <a:pt x="1227" y="2715"/>
                    <a:pt x="1240" y="2715"/>
                    <a:pt x="1250" y="2715"/>
                  </a:cubicBezTo>
                  <a:cubicBezTo>
                    <a:pt x="1250" y="2713"/>
                    <a:pt x="1250" y="2713"/>
                    <a:pt x="1250" y="2710"/>
                  </a:cubicBezTo>
                  <a:cubicBezTo>
                    <a:pt x="1242" y="2710"/>
                    <a:pt x="1236" y="2710"/>
                    <a:pt x="1229" y="2710"/>
                  </a:cubicBezTo>
                  <a:cubicBezTo>
                    <a:pt x="1225" y="2710"/>
                    <a:pt x="1221" y="2708"/>
                    <a:pt x="1221" y="2704"/>
                  </a:cubicBezTo>
                  <a:cubicBezTo>
                    <a:pt x="1225" y="2702"/>
                    <a:pt x="1229" y="2700"/>
                    <a:pt x="1232" y="2696"/>
                  </a:cubicBezTo>
                  <a:cubicBezTo>
                    <a:pt x="1240" y="2685"/>
                    <a:pt x="1248" y="2681"/>
                    <a:pt x="1263" y="2683"/>
                  </a:cubicBezTo>
                  <a:cubicBezTo>
                    <a:pt x="1274" y="2683"/>
                    <a:pt x="1286" y="2683"/>
                    <a:pt x="1299" y="2681"/>
                  </a:cubicBezTo>
                  <a:lnTo>
                    <a:pt x="1299" y="2681"/>
                  </a:lnTo>
                  <a:cubicBezTo>
                    <a:pt x="1301" y="2685"/>
                    <a:pt x="1297" y="2687"/>
                    <a:pt x="1299" y="2691"/>
                  </a:cubicBezTo>
                  <a:lnTo>
                    <a:pt x="1297" y="2691"/>
                  </a:lnTo>
                  <a:cubicBezTo>
                    <a:pt x="1295" y="2694"/>
                    <a:pt x="1290" y="2696"/>
                    <a:pt x="1293" y="2700"/>
                  </a:cubicBezTo>
                  <a:cubicBezTo>
                    <a:pt x="1288" y="2698"/>
                    <a:pt x="1288" y="2700"/>
                    <a:pt x="1290" y="2704"/>
                  </a:cubicBezTo>
                  <a:cubicBezTo>
                    <a:pt x="1286" y="2702"/>
                    <a:pt x="1284" y="2704"/>
                    <a:pt x="1286" y="2706"/>
                  </a:cubicBezTo>
                  <a:cubicBezTo>
                    <a:pt x="1274" y="2713"/>
                    <a:pt x="1261" y="2708"/>
                    <a:pt x="1250" y="2710"/>
                  </a:cubicBezTo>
                  <a:cubicBezTo>
                    <a:pt x="1250" y="2713"/>
                    <a:pt x="1250" y="2713"/>
                    <a:pt x="1250" y="2715"/>
                  </a:cubicBezTo>
                  <a:cubicBezTo>
                    <a:pt x="1255" y="2715"/>
                    <a:pt x="1259" y="2715"/>
                    <a:pt x="1263" y="2715"/>
                  </a:cubicBezTo>
                  <a:cubicBezTo>
                    <a:pt x="1269" y="2717"/>
                    <a:pt x="1269" y="2719"/>
                    <a:pt x="1269" y="2725"/>
                  </a:cubicBezTo>
                  <a:cubicBezTo>
                    <a:pt x="1276" y="2715"/>
                    <a:pt x="1286" y="2715"/>
                    <a:pt x="1295" y="2715"/>
                  </a:cubicBezTo>
                  <a:cubicBezTo>
                    <a:pt x="1295" y="2713"/>
                    <a:pt x="1297" y="2713"/>
                    <a:pt x="1297" y="2713"/>
                  </a:cubicBezTo>
                  <a:cubicBezTo>
                    <a:pt x="1293" y="2710"/>
                    <a:pt x="1288" y="2713"/>
                    <a:pt x="1286" y="2706"/>
                  </a:cubicBezTo>
                  <a:cubicBezTo>
                    <a:pt x="1288" y="2706"/>
                    <a:pt x="1290" y="2706"/>
                    <a:pt x="1290" y="2704"/>
                  </a:cubicBezTo>
                  <a:cubicBezTo>
                    <a:pt x="1293" y="2704"/>
                    <a:pt x="1293" y="2702"/>
                    <a:pt x="1293" y="2700"/>
                  </a:cubicBezTo>
                  <a:cubicBezTo>
                    <a:pt x="1295" y="2700"/>
                    <a:pt x="1297" y="2700"/>
                    <a:pt x="1297" y="2698"/>
                  </a:cubicBezTo>
                  <a:cubicBezTo>
                    <a:pt x="1299" y="2696"/>
                    <a:pt x="1301" y="2696"/>
                    <a:pt x="1301" y="2694"/>
                  </a:cubicBezTo>
                  <a:cubicBezTo>
                    <a:pt x="1303" y="2694"/>
                    <a:pt x="1303" y="2691"/>
                    <a:pt x="1305" y="2691"/>
                  </a:cubicBezTo>
                  <a:cubicBezTo>
                    <a:pt x="1316" y="2679"/>
                    <a:pt x="1328" y="2683"/>
                    <a:pt x="1341" y="2683"/>
                  </a:cubicBezTo>
                  <a:cubicBezTo>
                    <a:pt x="1341" y="2689"/>
                    <a:pt x="1345" y="2687"/>
                    <a:pt x="1347" y="2685"/>
                  </a:cubicBezTo>
                  <a:cubicBezTo>
                    <a:pt x="1358" y="2685"/>
                    <a:pt x="1368" y="2685"/>
                    <a:pt x="1379" y="2687"/>
                  </a:cubicBezTo>
                  <a:cubicBezTo>
                    <a:pt x="1381" y="2687"/>
                    <a:pt x="1383" y="2689"/>
                    <a:pt x="1385" y="2691"/>
                  </a:cubicBezTo>
                  <a:cubicBezTo>
                    <a:pt x="1389" y="2687"/>
                    <a:pt x="1396" y="2687"/>
                    <a:pt x="1402" y="2687"/>
                  </a:cubicBezTo>
                  <a:cubicBezTo>
                    <a:pt x="1412" y="2687"/>
                    <a:pt x="1421" y="2687"/>
                    <a:pt x="1431" y="2689"/>
                  </a:cubicBezTo>
                  <a:cubicBezTo>
                    <a:pt x="1431" y="2696"/>
                    <a:pt x="1423" y="2696"/>
                    <a:pt x="1421" y="2702"/>
                  </a:cubicBezTo>
                  <a:lnTo>
                    <a:pt x="1419" y="2704"/>
                  </a:lnTo>
                  <a:lnTo>
                    <a:pt x="1419" y="2704"/>
                  </a:lnTo>
                  <a:cubicBezTo>
                    <a:pt x="1417" y="2706"/>
                    <a:pt x="1417" y="2706"/>
                    <a:pt x="1414" y="2708"/>
                  </a:cubicBezTo>
                  <a:lnTo>
                    <a:pt x="1414" y="2708"/>
                  </a:lnTo>
                  <a:lnTo>
                    <a:pt x="1414" y="2708"/>
                  </a:lnTo>
                  <a:cubicBezTo>
                    <a:pt x="1414" y="2708"/>
                    <a:pt x="1412" y="2708"/>
                    <a:pt x="1412" y="2710"/>
                  </a:cubicBezTo>
                  <a:cubicBezTo>
                    <a:pt x="1412" y="2713"/>
                    <a:pt x="1412" y="2715"/>
                    <a:pt x="1412" y="2717"/>
                  </a:cubicBezTo>
                  <a:cubicBezTo>
                    <a:pt x="1414" y="2715"/>
                    <a:pt x="1414" y="2713"/>
                    <a:pt x="1417" y="2710"/>
                  </a:cubicBezTo>
                  <a:lnTo>
                    <a:pt x="1417" y="2710"/>
                  </a:lnTo>
                  <a:cubicBezTo>
                    <a:pt x="1419" y="2710"/>
                    <a:pt x="1421" y="2710"/>
                    <a:pt x="1421" y="2708"/>
                  </a:cubicBezTo>
                  <a:cubicBezTo>
                    <a:pt x="1421" y="2708"/>
                    <a:pt x="1421" y="2706"/>
                    <a:pt x="1419" y="2706"/>
                  </a:cubicBezTo>
                  <a:cubicBezTo>
                    <a:pt x="1421" y="2706"/>
                    <a:pt x="1421" y="2708"/>
                    <a:pt x="1421" y="2708"/>
                  </a:cubicBezTo>
                  <a:cubicBezTo>
                    <a:pt x="1423" y="2708"/>
                    <a:pt x="1425" y="2706"/>
                    <a:pt x="1425" y="2704"/>
                  </a:cubicBezTo>
                  <a:cubicBezTo>
                    <a:pt x="1431" y="2702"/>
                    <a:pt x="1435" y="2698"/>
                    <a:pt x="1440" y="2694"/>
                  </a:cubicBezTo>
                  <a:cubicBezTo>
                    <a:pt x="1444" y="2689"/>
                    <a:pt x="1450" y="2689"/>
                    <a:pt x="1456" y="2689"/>
                  </a:cubicBezTo>
                  <a:cubicBezTo>
                    <a:pt x="1467" y="2689"/>
                    <a:pt x="1477" y="2689"/>
                    <a:pt x="1488" y="2689"/>
                  </a:cubicBezTo>
                  <a:cubicBezTo>
                    <a:pt x="1488" y="2691"/>
                    <a:pt x="1490" y="2694"/>
                    <a:pt x="1488" y="2696"/>
                  </a:cubicBezTo>
                  <a:cubicBezTo>
                    <a:pt x="1492" y="2696"/>
                    <a:pt x="1496" y="2694"/>
                    <a:pt x="1498" y="2691"/>
                  </a:cubicBezTo>
                  <a:cubicBezTo>
                    <a:pt x="1511" y="2691"/>
                    <a:pt x="1524" y="2689"/>
                    <a:pt x="1536" y="2694"/>
                  </a:cubicBezTo>
                  <a:cubicBezTo>
                    <a:pt x="1538" y="2691"/>
                    <a:pt x="1538" y="2694"/>
                    <a:pt x="1538" y="2696"/>
                  </a:cubicBezTo>
                  <a:cubicBezTo>
                    <a:pt x="1545" y="2691"/>
                    <a:pt x="1551" y="2691"/>
                    <a:pt x="1557" y="2691"/>
                  </a:cubicBezTo>
                  <a:cubicBezTo>
                    <a:pt x="1568" y="2691"/>
                    <a:pt x="1578" y="2691"/>
                    <a:pt x="1591" y="2691"/>
                  </a:cubicBezTo>
                  <a:cubicBezTo>
                    <a:pt x="1591" y="2694"/>
                    <a:pt x="1591" y="2696"/>
                    <a:pt x="1593" y="2694"/>
                  </a:cubicBezTo>
                  <a:cubicBezTo>
                    <a:pt x="1616" y="2694"/>
                    <a:pt x="1637" y="2694"/>
                    <a:pt x="1658" y="2696"/>
                  </a:cubicBezTo>
                  <a:cubicBezTo>
                    <a:pt x="1669" y="2696"/>
                    <a:pt x="1679" y="2696"/>
                    <a:pt x="1688" y="2698"/>
                  </a:cubicBezTo>
                  <a:cubicBezTo>
                    <a:pt x="1703" y="2698"/>
                    <a:pt x="1703" y="2698"/>
                    <a:pt x="1698" y="2713"/>
                  </a:cubicBezTo>
                  <a:cubicBezTo>
                    <a:pt x="1696" y="2715"/>
                    <a:pt x="1696" y="2715"/>
                    <a:pt x="1696" y="2717"/>
                  </a:cubicBezTo>
                  <a:lnTo>
                    <a:pt x="1698" y="2717"/>
                  </a:lnTo>
                  <a:lnTo>
                    <a:pt x="1698" y="2715"/>
                  </a:lnTo>
                  <a:lnTo>
                    <a:pt x="1698" y="2713"/>
                  </a:lnTo>
                  <a:cubicBezTo>
                    <a:pt x="1703" y="2704"/>
                    <a:pt x="1711" y="2696"/>
                    <a:pt x="1722" y="2700"/>
                  </a:cubicBezTo>
                  <a:cubicBezTo>
                    <a:pt x="1730" y="2702"/>
                    <a:pt x="1736" y="2702"/>
                    <a:pt x="1742" y="2704"/>
                  </a:cubicBezTo>
                  <a:cubicBezTo>
                    <a:pt x="1747" y="2704"/>
                    <a:pt x="1747" y="2706"/>
                    <a:pt x="1745" y="2710"/>
                  </a:cubicBezTo>
                  <a:cubicBezTo>
                    <a:pt x="1745" y="2710"/>
                    <a:pt x="1742" y="2710"/>
                    <a:pt x="1745" y="2713"/>
                  </a:cubicBezTo>
                  <a:lnTo>
                    <a:pt x="1745" y="2713"/>
                  </a:lnTo>
                  <a:cubicBezTo>
                    <a:pt x="1747" y="2713"/>
                    <a:pt x="1747" y="2710"/>
                    <a:pt x="1745" y="2710"/>
                  </a:cubicBezTo>
                  <a:lnTo>
                    <a:pt x="1745" y="2710"/>
                  </a:lnTo>
                  <a:cubicBezTo>
                    <a:pt x="1757" y="2700"/>
                    <a:pt x="1772" y="2704"/>
                    <a:pt x="1787" y="2706"/>
                  </a:cubicBezTo>
                  <a:cubicBezTo>
                    <a:pt x="1793" y="2706"/>
                    <a:pt x="1787" y="2713"/>
                    <a:pt x="1791" y="2717"/>
                  </a:cubicBezTo>
                  <a:cubicBezTo>
                    <a:pt x="1797" y="2706"/>
                    <a:pt x="1808" y="2704"/>
                    <a:pt x="1818" y="2706"/>
                  </a:cubicBezTo>
                  <a:cubicBezTo>
                    <a:pt x="1822" y="2706"/>
                    <a:pt x="1826" y="2706"/>
                    <a:pt x="1831" y="2706"/>
                  </a:cubicBezTo>
                  <a:cubicBezTo>
                    <a:pt x="1843" y="2708"/>
                    <a:pt x="1843" y="2708"/>
                    <a:pt x="1839" y="2721"/>
                  </a:cubicBezTo>
                  <a:cubicBezTo>
                    <a:pt x="1835" y="2727"/>
                    <a:pt x="1831" y="2734"/>
                    <a:pt x="1831" y="2742"/>
                  </a:cubicBezTo>
                  <a:cubicBezTo>
                    <a:pt x="1835" y="2736"/>
                    <a:pt x="1841" y="2731"/>
                    <a:pt x="1843" y="2725"/>
                  </a:cubicBezTo>
                  <a:cubicBezTo>
                    <a:pt x="1848" y="2723"/>
                    <a:pt x="1850" y="2719"/>
                    <a:pt x="1852" y="2715"/>
                  </a:cubicBezTo>
                  <a:cubicBezTo>
                    <a:pt x="1858" y="2710"/>
                    <a:pt x="1862" y="2706"/>
                    <a:pt x="1871" y="2708"/>
                  </a:cubicBezTo>
                  <a:cubicBezTo>
                    <a:pt x="1883" y="2708"/>
                    <a:pt x="1896" y="2710"/>
                    <a:pt x="1906" y="2710"/>
                  </a:cubicBezTo>
                  <a:cubicBezTo>
                    <a:pt x="1909" y="2710"/>
                    <a:pt x="1909" y="2710"/>
                    <a:pt x="1909" y="2710"/>
                  </a:cubicBezTo>
                  <a:cubicBezTo>
                    <a:pt x="1906" y="2710"/>
                    <a:pt x="1906" y="2710"/>
                    <a:pt x="1906" y="2710"/>
                  </a:cubicBezTo>
                  <a:lnTo>
                    <a:pt x="1909" y="2713"/>
                  </a:lnTo>
                  <a:cubicBezTo>
                    <a:pt x="1906" y="2717"/>
                    <a:pt x="1904" y="2719"/>
                    <a:pt x="1902" y="2721"/>
                  </a:cubicBezTo>
                  <a:cubicBezTo>
                    <a:pt x="1904" y="2721"/>
                    <a:pt x="1904" y="2723"/>
                    <a:pt x="1904" y="2723"/>
                  </a:cubicBezTo>
                  <a:cubicBezTo>
                    <a:pt x="1909" y="2721"/>
                    <a:pt x="1911" y="2719"/>
                    <a:pt x="1913" y="2715"/>
                  </a:cubicBezTo>
                  <a:cubicBezTo>
                    <a:pt x="1917" y="2710"/>
                    <a:pt x="1923" y="2710"/>
                    <a:pt x="1930" y="2710"/>
                  </a:cubicBezTo>
                  <a:cubicBezTo>
                    <a:pt x="1946" y="2713"/>
                    <a:pt x="1963" y="2713"/>
                    <a:pt x="1980" y="2715"/>
                  </a:cubicBezTo>
                  <a:lnTo>
                    <a:pt x="1980" y="2715"/>
                  </a:lnTo>
                  <a:lnTo>
                    <a:pt x="1980" y="2715"/>
                  </a:lnTo>
                  <a:lnTo>
                    <a:pt x="1980" y="2715"/>
                  </a:lnTo>
                  <a:lnTo>
                    <a:pt x="1980" y="2715"/>
                  </a:lnTo>
                  <a:cubicBezTo>
                    <a:pt x="1984" y="2715"/>
                    <a:pt x="1986" y="2717"/>
                    <a:pt x="1984" y="2721"/>
                  </a:cubicBezTo>
                  <a:lnTo>
                    <a:pt x="1984" y="2721"/>
                  </a:lnTo>
                  <a:cubicBezTo>
                    <a:pt x="1989" y="2721"/>
                    <a:pt x="1991" y="2717"/>
                    <a:pt x="1993" y="2715"/>
                  </a:cubicBezTo>
                  <a:cubicBezTo>
                    <a:pt x="2007" y="2717"/>
                    <a:pt x="2022" y="2717"/>
                    <a:pt x="2035" y="2717"/>
                  </a:cubicBezTo>
                  <a:cubicBezTo>
                    <a:pt x="2041" y="2723"/>
                    <a:pt x="2035" y="2727"/>
                    <a:pt x="2033" y="2731"/>
                  </a:cubicBezTo>
                  <a:cubicBezTo>
                    <a:pt x="2035" y="2734"/>
                    <a:pt x="2035" y="2734"/>
                    <a:pt x="2035" y="2736"/>
                  </a:cubicBezTo>
                  <a:cubicBezTo>
                    <a:pt x="2039" y="2731"/>
                    <a:pt x="2045" y="2729"/>
                    <a:pt x="2045" y="2721"/>
                  </a:cubicBezTo>
                  <a:lnTo>
                    <a:pt x="2045" y="2721"/>
                  </a:lnTo>
                  <a:cubicBezTo>
                    <a:pt x="2047" y="2721"/>
                    <a:pt x="2050" y="2719"/>
                    <a:pt x="2052" y="2719"/>
                  </a:cubicBezTo>
                  <a:cubicBezTo>
                    <a:pt x="2070" y="2723"/>
                    <a:pt x="2091" y="2721"/>
                    <a:pt x="2110" y="2725"/>
                  </a:cubicBezTo>
                  <a:cubicBezTo>
                    <a:pt x="2110" y="2729"/>
                    <a:pt x="2106" y="2731"/>
                    <a:pt x="2110" y="2736"/>
                  </a:cubicBezTo>
                  <a:cubicBezTo>
                    <a:pt x="2115" y="2734"/>
                    <a:pt x="2117" y="2729"/>
                    <a:pt x="2119" y="2725"/>
                  </a:cubicBezTo>
                  <a:cubicBezTo>
                    <a:pt x="2136" y="2725"/>
                    <a:pt x="2150" y="2729"/>
                    <a:pt x="2167" y="2729"/>
                  </a:cubicBezTo>
                  <a:cubicBezTo>
                    <a:pt x="2178" y="2729"/>
                    <a:pt x="2176" y="2736"/>
                    <a:pt x="2176" y="2742"/>
                  </a:cubicBezTo>
                  <a:cubicBezTo>
                    <a:pt x="2169" y="2748"/>
                    <a:pt x="2167" y="2759"/>
                    <a:pt x="2165" y="2765"/>
                  </a:cubicBezTo>
                  <a:cubicBezTo>
                    <a:pt x="2169" y="2761"/>
                    <a:pt x="2176" y="2757"/>
                    <a:pt x="2178" y="2750"/>
                  </a:cubicBezTo>
                  <a:cubicBezTo>
                    <a:pt x="2186" y="2736"/>
                    <a:pt x="2199" y="2729"/>
                    <a:pt x="2216" y="2731"/>
                  </a:cubicBezTo>
                  <a:cubicBezTo>
                    <a:pt x="2228" y="2736"/>
                    <a:pt x="2243" y="2736"/>
                    <a:pt x="2255" y="2736"/>
                  </a:cubicBezTo>
                  <a:cubicBezTo>
                    <a:pt x="2255" y="2738"/>
                    <a:pt x="2255" y="2742"/>
                    <a:pt x="2258" y="2742"/>
                  </a:cubicBezTo>
                  <a:cubicBezTo>
                    <a:pt x="2260" y="2742"/>
                    <a:pt x="2262" y="2740"/>
                    <a:pt x="2264" y="2738"/>
                  </a:cubicBezTo>
                  <a:lnTo>
                    <a:pt x="2264" y="2738"/>
                  </a:lnTo>
                  <a:cubicBezTo>
                    <a:pt x="2285" y="2738"/>
                    <a:pt x="2306" y="2738"/>
                    <a:pt x="2327" y="2740"/>
                  </a:cubicBezTo>
                  <a:cubicBezTo>
                    <a:pt x="2331" y="2746"/>
                    <a:pt x="2333" y="2746"/>
                    <a:pt x="2338" y="2740"/>
                  </a:cubicBezTo>
                  <a:cubicBezTo>
                    <a:pt x="2361" y="2744"/>
                    <a:pt x="2384" y="2744"/>
                    <a:pt x="2407" y="2746"/>
                  </a:cubicBezTo>
                  <a:cubicBezTo>
                    <a:pt x="2422" y="2748"/>
                    <a:pt x="2438" y="2748"/>
                    <a:pt x="2455" y="2748"/>
                  </a:cubicBezTo>
                  <a:cubicBezTo>
                    <a:pt x="2461" y="2748"/>
                    <a:pt x="2468" y="2746"/>
                    <a:pt x="2472" y="2755"/>
                  </a:cubicBezTo>
                  <a:lnTo>
                    <a:pt x="2472" y="2755"/>
                  </a:lnTo>
                  <a:cubicBezTo>
                    <a:pt x="2470" y="2755"/>
                    <a:pt x="2470" y="2757"/>
                    <a:pt x="2468" y="2757"/>
                  </a:cubicBezTo>
                  <a:cubicBezTo>
                    <a:pt x="2468" y="2759"/>
                    <a:pt x="2470" y="2761"/>
                    <a:pt x="2470" y="2763"/>
                  </a:cubicBezTo>
                  <a:cubicBezTo>
                    <a:pt x="2474" y="2761"/>
                    <a:pt x="2476" y="2759"/>
                    <a:pt x="2478" y="2755"/>
                  </a:cubicBezTo>
                  <a:cubicBezTo>
                    <a:pt x="2480" y="2753"/>
                    <a:pt x="2485" y="2750"/>
                    <a:pt x="2487" y="2750"/>
                  </a:cubicBezTo>
                  <a:cubicBezTo>
                    <a:pt x="2489" y="2748"/>
                    <a:pt x="2489" y="2748"/>
                    <a:pt x="2489" y="2748"/>
                  </a:cubicBezTo>
                  <a:lnTo>
                    <a:pt x="2487" y="2750"/>
                  </a:lnTo>
                  <a:cubicBezTo>
                    <a:pt x="2489" y="2750"/>
                    <a:pt x="2493" y="2753"/>
                    <a:pt x="2495" y="2750"/>
                  </a:cubicBezTo>
                  <a:cubicBezTo>
                    <a:pt x="2506" y="2750"/>
                    <a:pt x="2518" y="2753"/>
                    <a:pt x="2531" y="2755"/>
                  </a:cubicBezTo>
                  <a:cubicBezTo>
                    <a:pt x="2533" y="2753"/>
                    <a:pt x="2533" y="2753"/>
                    <a:pt x="2535" y="2753"/>
                  </a:cubicBezTo>
                  <a:cubicBezTo>
                    <a:pt x="2535" y="2757"/>
                    <a:pt x="2535" y="2761"/>
                    <a:pt x="2535" y="2765"/>
                  </a:cubicBezTo>
                  <a:cubicBezTo>
                    <a:pt x="2539" y="2759"/>
                    <a:pt x="2548" y="2755"/>
                    <a:pt x="2556" y="2755"/>
                  </a:cubicBezTo>
                  <a:cubicBezTo>
                    <a:pt x="2567" y="2755"/>
                    <a:pt x="2579" y="2759"/>
                    <a:pt x="2590" y="2759"/>
                  </a:cubicBezTo>
                  <a:cubicBezTo>
                    <a:pt x="2596" y="2765"/>
                    <a:pt x="2588" y="2771"/>
                    <a:pt x="2588" y="2778"/>
                  </a:cubicBezTo>
                  <a:cubicBezTo>
                    <a:pt x="2594" y="2771"/>
                    <a:pt x="2598" y="2763"/>
                    <a:pt x="2607" y="2761"/>
                  </a:cubicBezTo>
                  <a:lnTo>
                    <a:pt x="2609" y="2761"/>
                  </a:lnTo>
                  <a:cubicBezTo>
                    <a:pt x="2611" y="2757"/>
                    <a:pt x="2611" y="2755"/>
                    <a:pt x="2611" y="2750"/>
                  </a:cubicBezTo>
                  <a:cubicBezTo>
                    <a:pt x="2611" y="2748"/>
                    <a:pt x="2611" y="2748"/>
                    <a:pt x="2611" y="2746"/>
                  </a:cubicBezTo>
                  <a:cubicBezTo>
                    <a:pt x="2617" y="2744"/>
                    <a:pt x="2619" y="2738"/>
                    <a:pt x="2621" y="2734"/>
                  </a:cubicBezTo>
                  <a:cubicBezTo>
                    <a:pt x="2628" y="2723"/>
                    <a:pt x="2636" y="2721"/>
                    <a:pt x="2647" y="2723"/>
                  </a:cubicBezTo>
                  <a:cubicBezTo>
                    <a:pt x="2657" y="2725"/>
                    <a:pt x="2666" y="2725"/>
                    <a:pt x="2678" y="2725"/>
                  </a:cubicBezTo>
                  <a:cubicBezTo>
                    <a:pt x="2674" y="2736"/>
                    <a:pt x="2666" y="2744"/>
                    <a:pt x="2661" y="2753"/>
                  </a:cubicBezTo>
                  <a:cubicBezTo>
                    <a:pt x="2659" y="2757"/>
                    <a:pt x="2653" y="2755"/>
                    <a:pt x="2649" y="2755"/>
                  </a:cubicBezTo>
                  <a:cubicBezTo>
                    <a:pt x="2638" y="2755"/>
                    <a:pt x="2628" y="2755"/>
                    <a:pt x="2617" y="2755"/>
                  </a:cubicBezTo>
                  <a:cubicBezTo>
                    <a:pt x="2615" y="2753"/>
                    <a:pt x="2613" y="2750"/>
                    <a:pt x="2611" y="2750"/>
                  </a:cubicBezTo>
                  <a:cubicBezTo>
                    <a:pt x="2611" y="2755"/>
                    <a:pt x="2611" y="2757"/>
                    <a:pt x="2609" y="2761"/>
                  </a:cubicBezTo>
                  <a:cubicBezTo>
                    <a:pt x="2613" y="2763"/>
                    <a:pt x="2615" y="2763"/>
                    <a:pt x="2617" y="2761"/>
                  </a:cubicBezTo>
                  <a:cubicBezTo>
                    <a:pt x="2630" y="2763"/>
                    <a:pt x="2640" y="2763"/>
                    <a:pt x="2653" y="2765"/>
                  </a:cubicBezTo>
                  <a:cubicBezTo>
                    <a:pt x="2655" y="2767"/>
                    <a:pt x="2653" y="2771"/>
                    <a:pt x="2651" y="2778"/>
                  </a:cubicBezTo>
                  <a:cubicBezTo>
                    <a:pt x="2657" y="2771"/>
                    <a:pt x="2659" y="2769"/>
                    <a:pt x="2661" y="2765"/>
                  </a:cubicBezTo>
                  <a:cubicBezTo>
                    <a:pt x="2678" y="2767"/>
                    <a:pt x="2693" y="2767"/>
                    <a:pt x="2710" y="2767"/>
                  </a:cubicBezTo>
                  <a:cubicBezTo>
                    <a:pt x="2712" y="2776"/>
                    <a:pt x="2705" y="2780"/>
                    <a:pt x="2705" y="2786"/>
                  </a:cubicBezTo>
                  <a:cubicBezTo>
                    <a:pt x="2708" y="2782"/>
                    <a:pt x="2714" y="2780"/>
                    <a:pt x="2716" y="2774"/>
                  </a:cubicBezTo>
                  <a:cubicBezTo>
                    <a:pt x="2722" y="2769"/>
                    <a:pt x="2729" y="2769"/>
                    <a:pt x="2737" y="2769"/>
                  </a:cubicBezTo>
                  <a:cubicBezTo>
                    <a:pt x="2745" y="2771"/>
                    <a:pt x="2756" y="2771"/>
                    <a:pt x="2766" y="2771"/>
                  </a:cubicBezTo>
                  <a:cubicBezTo>
                    <a:pt x="2768" y="2774"/>
                    <a:pt x="2766" y="2776"/>
                    <a:pt x="2766" y="2780"/>
                  </a:cubicBezTo>
                  <a:cubicBezTo>
                    <a:pt x="2766" y="2780"/>
                    <a:pt x="2766" y="2782"/>
                    <a:pt x="2766" y="2784"/>
                  </a:cubicBezTo>
                  <a:cubicBezTo>
                    <a:pt x="2768" y="2782"/>
                    <a:pt x="2773" y="2780"/>
                    <a:pt x="2773" y="2776"/>
                  </a:cubicBezTo>
                  <a:cubicBezTo>
                    <a:pt x="2779" y="2771"/>
                    <a:pt x="2787" y="2774"/>
                    <a:pt x="2794" y="2774"/>
                  </a:cubicBezTo>
                  <a:cubicBezTo>
                    <a:pt x="2804" y="2774"/>
                    <a:pt x="2815" y="2776"/>
                    <a:pt x="2823" y="2776"/>
                  </a:cubicBezTo>
                  <a:cubicBezTo>
                    <a:pt x="2825" y="2776"/>
                    <a:pt x="2827" y="2776"/>
                    <a:pt x="2827" y="2776"/>
                  </a:cubicBezTo>
                  <a:cubicBezTo>
                    <a:pt x="2832" y="2776"/>
                    <a:pt x="2834" y="2776"/>
                    <a:pt x="2836" y="2776"/>
                  </a:cubicBezTo>
                  <a:cubicBezTo>
                    <a:pt x="2850" y="2776"/>
                    <a:pt x="2863" y="2778"/>
                    <a:pt x="2876" y="2778"/>
                  </a:cubicBezTo>
                  <a:cubicBezTo>
                    <a:pt x="2880" y="2780"/>
                    <a:pt x="2882" y="2780"/>
                    <a:pt x="2880" y="2786"/>
                  </a:cubicBezTo>
                  <a:cubicBezTo>
                    <a:pt x="2882" y="2786"/>
                    <a:pt x="2884" y="2788"/>
                    <a:pt x="2884" y="2790"/>
                  </a:cubicBezTo>
                  <a:cubicBezTo>
                    <a:pt x="2888" y="2786"/>
                    <a:pt x="2893" y="2784"/>
                    <a:pt x="2897" y="2780"/>
                  </a:cubicBezTo>
                  <a:cubicBezTo>
                    <a:pt x="2899" y="2780"/>
                    <a:pt x="2901" y="2780"/>
                    <a:pt x="2903" y="2780"/>
                  </a:cubicBezTo>
                  <a:cubicBezTo>
                    <a:pt x="2916" y="2780"/>
                    <a:pt x="2926" y="2782"/>
                    <a:pt x="2939" y="2782"/>
                  </a:cubicBezTo>
                  <a:cubicBezTo>
                    <a:pt x="2947" y="2782"/>
                    <a:pt x="2943" y="2788"/>
                    <a:pt x="2943" y="2793"/>
                  </a:cubicBezTo>
                  <a:lnTo>
                    <a:pt x="2943" y="2793"/>
                  </a:lnTo>
                  <a:lnTo>
                    <a:pt x="2943" y="2793"/>
                  </a:lnTo>
                  <a:cubicBezTo>
                    <a:pt x="2939" y="2795"/>
                    <a:pt x="2939" y="2797"/>
                    <a:pt x="2937" y="2801"/>
                  </a:cubicBezTo>
                  <a:cubicBezTo>
                    <a:pt x="2935" y="2803"/>
                    <a:pt x="2933" y="2807"/>
                    <a:pt x="2930" y="2814"/>
                  </a:cubicBezTo>
                  <a:cubicBezTo>
                    <a:pt x="2937" y="2809"/>
                    <a:pt x="2941" y="2807"/>
                    <a:pt x="2943" y="2801"/>
                  </a:cubicBezTo>
                  <a:cubicBezTo>
                    <a:pt x="2945" y="2801"/>
                    <a:pt x="2947" y="2799"/>
                    <a:pt x="2947" y="2797"/>
                  </a:cubicBezTo>
                  <a:lnTo>
                    <a:pt x="2947" y="2795"/>
                  </a:lnTo>
                  <a:cubicBezTo>
                    <a:pt x="2954" y="2793"/>
                    <a:pt x="2956" y="2784"/>
                    <a:pt x="2962" y="2784"/>
                  </a:cubicBezTo>
                  <a:cubicBezTo>
                    <a:pt x="2975" y="2784"/>
                    <a:pt x="2987" y="2786"/>
                    <a:pt x="3002" y="2788"/>
                  </a:cubicBezTo>
                  <a:cubicBezTo>
                    <a:pt x="3006" y="2788"/>
                    <a:pt x="3004" y="2795"/>
                    <a:pt x="3002" y="2797"/>
                  </a:cubicBezTo>
                  <a:cubicBezTo>
                    <a:pt x="2998" y="2803"/>
                    <a:pt x="2994" y="2809"/>
                    <a:pt x="2991" y="2822"/>
                  </a:cubicBezTo>
                  <a:cubicBezTo>
                    <a:pt x="3000" y="2811"/>
                    <a:pt x="3008" y="2805"/>
                    <a:pt x="3012" y="2797"/>
                  </a:cubicBezTo>
                  <a:cubicBezTo>
                    <a:pt x="3017" y="2793"/>
                    <a:pt x="3023" y="2790"/>
                    <a:pt x="3031" y="2790"/>
                  </a:cubicBezTo>
                  <a:cubicBezTo>
                    <a:pt x="3040" y="2793"/>
                    <a:pt x="3046" y="2795"/>
                    <a:pt x="3054" y="2795"/>
                  </a:cubicBezTo>
                  <a:cubicBezTo>
                    <a:pt x="3065" y="2793"/>
                    <a:pt x="3065" y="2799"/>
                    <a:pt x="3065" y="2807"/>
                  </a:cubicBezTo>
                  <a:cubicBezTo>
                    <a:pt x="3075" y="2805"/>
                    <a:pt x="3077" y="2795"/>
                    <a:pt x="3088" y="2797"/>
                  </a:cubicBezTo>
                  <a:cubicBezTo>
                    <a:pt x="3096" y="2799"/>
                    <a:pt x="3107" y="2801"/>
                    <a:pt x="3115" y="2801"/>
                  </a:cubicBezTo>
                  <a:cubicBezTo>
                    <a:pt x="3120" y="2803"/>
                    <a:pt x="3117" y="2805"/>
                    <a:pt x="3117" y="2807"/>
                  </a:cubicBezTo>
                  <a:cubicBezTo>
                    <a:pt x="3117" y="2809"/>
                    <a:pt x="3115" y="2809"/>
                    <a:pt x="3115" y="2811"/>
                  </a:cubicBezTo>
                  <a:cubicBezTo>
                    <a:pt x="3115" y="2814"/>
                    <a:pt x="3117" y="2816"/>
                    <a:pt x="3117" y="2818"/>
                  </a:cubicBezTo>
                  <a:cubicBezTo>
                    <a:pt x="3122" y="2816"/>
                    <a:pt x="3124" y="2814"/>
                    <a:pt x="3126" y="2809"/>
                  </a:cubicBezTo>
                  <a:cubicBezTo>
                    <a:pt x="3130" y="2801"/>
                    <a:pt x="3138" y="2805"/>
                    <a:pt x="3145" y="2805"/>
                  </a:cubicBezTo>
                  <a:cubicBezTo>
                    <a:pt x="3155" y="2807"/>
                    <a:pt x="3166" y="2807"/>
                    <a:pt x="3176" y="2809"/>
                  </a:cubicBezTo>
                  <a:cubicBezTo>
                    <a:pt x="3183" y="2809"/>
                    <a:pt x="3183" y="2814"/>
                    <a:pt x="3181" y="2820"/>
                  </a:cubicBezTo>
                  <a:cubicBezTo>
                    <a:pt x="3181" y="2822"/>
                    <a:pt x="3183" y="2824"/>
                    <a:pt x="3183" y="2826"/>
                  </a:cubicBezTo>
                  <a:cubicBezTo>
                    <a:pt x="3197" y="2803"/>
                    <a:pt x="3216" y="2816"/>
                    <a:pt x="3235" y="2816"/>
                  </a:cubicBezTo>
                  <a:cubicBezTo>
                    <a:pt x="3235" y="2822"/>
                    <a:pt x="3231" y="2826"/>
                    <a:pt x="3233" y="2830"/>
                  </a:cubicBezTo>
                  <a:cubicBezTo>
                    <a:pt x="3237" y="2828"/>
                    <a:pt x="3242" y="2824"/>
                    <a:pt x="3244" y="2820"/>
                  </a:cubicBezTo>
                  <a:cubicBezTo>
                    <a:pt x="3250" y="2816"/>
                    <a:pt x="3256" y="2818"/>
                    <a:pt x="3261" y="2818"/>
                  </a:cubicBezTo>
                  <a:cubicBezTo>
                    <a:pt x="3269" y="2820"/>
                    <a:pt x="3275" y="2822"/>
                    <a:pt x="3282" y="2822"/>
                  </a:cubicBezTo>
                  <a:cubicBezTo>
                    <a:pt x="3292" y="2822"/>
                    <a:pt x="3292" y="2826"/>
                    <a:pt x="3292" y="2832"/>
                  </a:cubicBezTo>
                  <a:cubicBezTo>
                    <a:pt x="3298" y="2826"/>
                    <a:pt x="3307" y="2822"/>
                    <a:pt x="3317" y="2824"/>
                  </a:cubicBezTo>
                  <a:cubicBezTo>
                    <a:pt x="3328" y="2826"/>
                    <a:pt x="3338" y="2828"/>
                    <a:pt x="3349" y="2824"/>
                  </a:cubicBezTo>
                  <a:cubicBezTo>
                    <a:pt x="3336" y="2822"/>
                    <a:pt x="3324" y="2820"/>
                    <a:pt x="3311" y="2818"/>
                  </a:cubicBezTo>
                  <a:cubicBezTo>
                    <a:pt x="3309" y="2811"/>
                    <a:pt x="3315" y="2809"/>
                    <a:pt x="3315" y="2805"/>
                  </a:cubicBezTo>
                  <a:cubicBezTo>
                    <a:pt x="3313" y="2803"/>
                    <a:pt x="3311" y="2803"/>
                    <a:pt x="3309" y="2801"/>
                  </a:cubicBezTo>
                  <a:cubicBezTo>
                    <a:pt x="3303" y="2816"/>
                    <a:pt x="3294" y="2818"/>
                    <a:pt x="3279" y="2816"/>
                  </a:cubicBezTo>
                  <a:cubicBezTo>
                    <a:pt x="3275" y="2814"/>
                    <a:pt x="3269" y="2811"/>
                    <a:pt x="3261" y="2814"/>
                  </a:cubicBezTo>
                  <a:cubicBezTo>
                    <a:pt x="3258" y="2811"/>
                    <a:pt x="3252" y="2811"/>
                    <a:pt x="3256" y="2807"/>
                  </a:cubicBezTo>
                  <a:cubicBezTo>
                    <a:pt x="3261" y="2799"/>
                    <a:pt x="3265" y="2795"/>
                    <a:pt x="3275" y="2797"/>
                  </a:cubicBezTo>
                  <a:cubicBezTo>
                    <a:pt x="3286" y="2799"/>
                    <a:pt x="3298" y="2797"/>
                    <a:pt x="3309" y="2801"/>
                  </a:cubicBezTo>
                  <a:cubicBezTo>
                    <a:pt x="3311" y="2803"/>
                    <a:pt x="3313" y="2803"/>
                    <a:pt x="3315" y="2805"/>
                  </a:cubicBezTo>
                  <a:cubicBezTo>
                    <a:pt x="3319" y="2801"/>
                    <a:pt x="3326" y="2801"/>
                    <a:pt x="3330" y="2801"/>
                  </a:cubicBezTo>
                  <a:cubicBezTo>
                    <a:pt x="3340" y="2801"/>
                    <a:pt x="3353" y="2801"/>
                    <a:pt x="3366" y="2801"/>
                  </a:cubicBezTo>
                  <a:cubicBezTo>
                    <a:pt x="3361" y="2811"/>
                    <a:pt x="3359" y="2820"/>
                    <a:pt x="3349" y="2824"/>
                  </a:cubicBezTo>
                  <a:lnTo>
                    <a:pt x="3349" y="2824"/>
                  </a:lnTo>
                  <a:lnTo>
                    <a:pt x="3349" y="2824"/>
                  </a:lnTo>
                  <a:lnTo>
                    <a:pt x="3349" y="2824"/>
                  </a:lnTo>
                  <a:cubicBezTo>
                    <a:pt x="3349" y="2832"/>
                    <a:pt x="3345" y="2839"/>
                    <a:pt x="3343" y="2845"/>
                  </a:cubicBezTo>
                  <a:cubicBezTo>
                    <a:pt x="3345" y="2845"/>
                    <a:pt x="3347" y="2845"/>
                    <a:pt x="3349" y="2845"/>
                  </a:cubicBezTo>
                  <a:cubicBezTo>
                    <a:pt x="3353" y="2839"/>
                    <a:pt x="3355" y="2832"/>
                    <a:pt x="3364" y="2830"/>
                  </a:cubicBezTo>
                  <a:cubicBezTo>
                    <a:pt x="3372" y="2807"/>
                    <a:pt x="3389" y="2793"/>
                    <a:pt x="3412" y="2784"/>
                  </a:cubicBezTo>
                  <a:cubicBezTo>
                    <a:pt x="3416" y="2784"/>
                    <a:pt x="3422" y="2782"/>
                    <a:pt x="3422" y="2790"/>
                  </a:cubicBezTo>
                  <a:cubicBezTo>
                    <a:pt x="3408" y="2805"/>
                    <a:pt x="3395" y="2820"/>
                    <a:pt x="3385" y="2837"/>
                  </a:cubicBezTo>
                  <a:cubicBezTo>
                    <a:pt x="3385" y="2839"/>
                    <a:pt x="3385" y="2843"/>
                    <a:pt x="3385" y="2845"/>
                  </a:cubicBezTo>
                  <a:cubicBezTo>
                    <a:pt x="3391" y="2839"/>
                    <a:pt x="3395" y="2832"/>
                    <a:pt x="3401" y="2830"/>
                  </a:cubicBezTo>
                  <a:cubicBezTo>
                    <a:pt x="3399" y="2828"/>
                    <a:pt x="3403" y="2824"/>
                    <a:pt x="3405" y="2822"/>
                  </a:cubicBezTo>
                  <a:cubicBezTo>
                    <a:pt x="3412" y="2811"/>
                    <a:pt x="3422" y="2803"/>
                    <a:pt x="3429" y="2790"/>
                  </a:cubicBezTo>
                  <a:cubicBezTo>
                    <a:pt x="3437" y="2782"/>
                    <a:pt x="3448" y="2788"/>
                    <a:pt x="3456" y="2786"/>
                  </a:cubicBezTo>
                  <a:cubicBezTo>
                    <a:pt x="3464" y="2786"/>
                    <a:pt x="3471" y="2786"/>
                    <a:pt x="3479" y="2782"/>
                  </a:cubicBezTo>
                  <a:cubicBezTo>
                    <a:pt x="3471" y="2780"/>
                    <a:pt x="3464" y="2778"/>
                    <a:pt x="3456" y="2780"/>
                  </a:cubicBezTo>
                  <a:cubicBezTo>
                    <a:pt x="3454" y="2780"/>
                    <a:pt x="3452" y="2778"/>
                    <a:pt x="3448" y="2778"/>
                  </a:cubicBezTo>
                  <a:cubicBezTo>
                    <a:pt x="3443" y="2778"/>
                    <a:pt x="3443" y="2774"/>
                    <a:pt x="3445" y="2769"/>
                  </a:cubicBezTo>
                  <a:lnTo>
                    <a:pt x="3445" y="2769"/>
                  </a:lnTo>
                  <a:lnTo>
                    <a:pt x="3448" y="2767"/>
                  </a:lnTo>
                  <a:cubicBezTo>
                    <a:pt x="3458" y="2755"/>
                    <a:pt x="3469" y="2744"/>
                    <a:pt x="3488" y="2744"/>
                  </a:cubicBezTo>
                  <a:cubicBezTo>
                    <a:pt x="3488" y="2744"/>
                    <a:pt x="3488" y="2742"/>
                    <a:pt x="3490" y="2740"/>
                  </a:cubicBezTo>
                  <a:cubicBezTo>
                    <a:pt x="3485" y="2738"/>
                    <a:pt x="3479" y="2740"/>
                    <a:pt x="3477" y="2734"/>
                  </a:cubicBezTo>
                  <a:cubicBezTo>
                    <a:pt x="3481" y="2729"/>
                    <a:pt x="3485" y="2725"/>
                    <a:pt x="3488" y="2721"/>
                  </a:cubicBezTo>
                  <a:cubicBezTo>
                    <a:pt x="3494" y="2708"/>
                    <a:pt x="3502" y="2704"/>
                    <a:pt x="3515" y="2706"/>
                  </a:cubicBezTo>
                  <a:cubicBezTo>
                    <a:pt x="3517" y="2704"/>
                    <a:pt x="3519" y="2702"/>
                    <a:pt x="3519" y="2700"/>
                  </a:cubicBezTo>
                  <a:cubicBezTo>
                    <a:pt x="3513" y="2700"/>
                    <a:pt x="3509" y="2700"/>
                    <a:pt x="3504" y="2694"/>
                  </a:cubicBezTo>
                  <a:cubicBezTo>
                    <a:pt x="3511" y="2683"/>
                    <a:pt x="3517" y="2670"/>
                    <a:pt x="3521" y="2660"/>
                  </a:cubicBezTo>
                  <a:cubicBezTo>
                    <a:pt x="3525" y="2654"/>
                    <a:pt x="3528" y="2652"/>
                    <a:pt x="3534" y="2652"/>
                  </a:cubicBezTo>
                  <a:cubicBezTo>
                    <a:pt x="3538" y="2650"/>
                    <a:pt x="3544" y="2647"/>
                    <a:pt x="3546" y="2647"/>
                  </a:cubicBezTo>
                  <a:cubicBezTo>
                    <a:pt x="3523" y="2637"/>
                    <a:pt x="3496" y="2645"/>
                    <a:pt x="3469" y="2641"/>
                  </a:cubicBezTo>
                  <a:cubicBezTo>
                    <a:pt x="3466" y="2631"/>
                    <a:pt x="3469" y="2622"/>
                    <a:pt x="3471" y="2614"/>
                  </a:cubicBezTo>
                  <a:cubicBezTo>
                    <a:pt x="3471" y="2610"/>
                    <a:pt x="3475" y="2608"/>
                    <a:pt x="3479" y="2608"/>
                  </a:cubicBezTo>
                  <a:cubicBezTo>
                    <a:pt x="3490" y="2610"/>
                    <a:pt x="3498" y="2610"/>
                    <a:pt x="3506" y="2610"/>
                  </a:cubicBezTo>
                  <a:cubicBezTo>
                    <a:pt x="3519" y="2610"/>
                    <a:pt x="3532" y="2610"/>
                    <a:pt x="3542" y="2603"/>
                  </a:cubicBezTo>
                  <a:cubicBezTo>
                    <a:pt x="3521" y="2597"/>
                    <a:pt x="3498" y="2599"/>
                    <a:pt x="3475" y="2595"/>
                  </a:cubicBezTo>
                  <a:cubicBezTo>
                    <a:pt x="3475" y="2584"/>
                    <a:pt x="3477" y="2576"/>
                    <a:pt x="3479" y="2570"/>
                  </a:cubicBezTo>
                  <a:cubicBezTo>
                    <a:pt x="3479" y="2559"/>
                    <a:pt x="3483" y="2559"/>
                    <a:pt x="3492" y="2559"/>
                  </a:cubicBezTo>
                  <a:cubicBezTo>
                    <a:pt x="3511" y="2561"/>
                    <a:pt x="3530" y="2563"/>
                    <a:pt x="3551" y="2557"/>
                  </a:cubicBezTo>
                  <a:cubicBezTo>
                    <a:pt x="3528" y="2551"/>
                    <a:pt x="3504" y="2553"/>
                    <a:pt x="3483" y="2547"/>
                  </a:cubicBezTo>
                  <a:cubicBezTo>
                    <a:pt x="3481" y="2542"/>
                    <a:pt x="3483" y="2540"/>
                    <a:pt x="3483" y="2538"/>
                  </a:cubicBezTo>
                  <a:cubicBezTo>
                    <a:pt x="3485" y="2526"/>
                    <a:pt x="3485" y="2526"/>
                    <a:pt x="3496" y="2526"/>
                  </a:cubicBezTo>
                  <a:cubicBezTo>
                    <a:pt x="3500" y="2526"/>
                    <a:pt x="3504" y="2528"/>
                    <a:pt x="3509" y="2528"/>
                  </a:cubicBezTo>
                  <a:cubicBezTo>
                    <a:pt x="3525" y="2530"/>
                    <a:pt x="3540" y="2530"/>
                    <a:pt x="3557" y="2528"/>
                  </a:cubicBezTo>
                  <a:cubicBezTo>
                    <a:pt x="3555" y="2523"/>
                    <a:pt x="3551" y="2523"/>
                    <a:pt x="3546" y="2523"/>
                  </a:cubicBezTo>
                  <a:cubicBezTo>
                    <a:pt x="3532" y="2519"/>
                    <a:pt x="3517" y="2517"/>
                    <a:pt x="3500" y="2513"/>
                  </a:cubicBezTo>
                  <a:cubicBezTo>
                    <a:pt x="3488" y="2511"/>
                    <a:pt x="3488" y="2511"/>
                    <a:pt x="3488" y="2496"/>
                  </a:cubicBezTo>
                  <a:cubicBezTo>
                    <a:pt x="3496" y="2437"/>
                    <a:pt x="3504" y="2378"/>
                    <a:pt x="3511" y="2317"/>
                  </a:cubicBezTo>
                  <a:cubicBezTo>
                    <a:pt x="3528" y="2198"/>
                    <a:pt x="3544" y="2078"/>
                    <a:pt x="3565" y="1958"/>
                  </a:cubicBezTo>
                  <a:cubicBezTo>
                    <a:pt x="3584" y="1838"/>
                    <a:pt x="3605" y="1718"/>
                    <a:pt x="3626" y="1596"/>
                  </a:cubicBezTo>
                  <a:cubicBezTo>
                    <a:pt x="3631" y="1567"/>
                    <a:pt x="3635" y="1539"/>
                    <a:pt x="3635" y="1508"/>
                  </a:cubicBezTo>
                  <a:cubicBezTo>
                    <a:pt x="3635" y="1468"/>
                    <a:pt x="3620" y="1449"/>
                    <a:pt x="3578" y="1443"/>
                  </a:cubicBezTo>
                  <a:moveTo>
                    <a:pt x="3553" y="1476"/>
                  </a:moveTo>
                  <a:lnTo>
                    <a:pt x="3553" y="1476"/>
                  </a:lnTo>
                  <a:cubicBezTo>
                    <a:pt x="3557" y="1470"/>
                    <a:pt x="3557" y="1459"/>
                    <a:pt x="3567" y="1464"/>
                  </a:cubicBezTo>
                  <a:cubicBezTo>
                    <a:pt x="3576" y="1466"/>
                    <a:pt x="3570" y="1474"/>
                    <a:pt x="3570" y="1478"/>
                  </a:cubicBezTo>
                  <a:cubicBezTo>
                    <a:pt x="3567" y="1489"/>
                    <a:pt x="3563" y="1497"/>
                    <a:pt x="3561" y="1506"/>
                  </a:cubicBezTo>
                  <a:cubicBezTo>
                    <a:pt x="3555" y="1508"/>
                    <a:pt x="3551" y="1516"/>
                    <a:pt x="3544" y="1516"/>
                  </a:cubicBezTo>
                  <a:cubicBezTo>
                    <a:pt x="3544" y="1510"/>
                    <a:pt x="3546" y="1506"/>
                    <a:pt x="3549" y="1502"/>
                  </a:cubicBezTo>
                  <a:cubicBezTo>
                    <a:pt x="3553" y="1495"/>
                    <a:pt x="3561" y="1489"/>
                    <a:pt x="3553" y="1481"/>
                  </a:cubicBezTo>
                  <a:lnTo>
                    <a:pt x="3553" y="1476"/>
                  </a:lnTo>
                  <a:moveTo>
                    <a:pt x="3544" y="1558"/>
                  </a:moveTo>
                  <a:lnTo>
                    <a:pt x="3544" y="1558"/>
                  </a:lnTo>
                  <a:lnTo>
                    <a:pt x="3544" y="1558"/>
                  </a:lnTo>
                  <a:cubicBezTo>
                    <a:pt x="3540" y="1560"/>
                    <a:pt x="3538" y="1563"/>
                    <a:pt x="3536" y="1567"/>
                  </a:cubicBezTo>
                  <a:cubicBezTo>
                    <a:pt x="3534" y="1567"/>
                    <a:pt x="3532" y="1567"/>
                    <a:pt x="3534" y="1565"/>
                  </a:cubicBezTo>
                  <a:cubicBezTo>
                    <a:pt x="3534" y="1548"/>
                    <a:pt x="3538" y="1533"/>
                    <a:pt x="3551" y="1523"/>
                  </a:cubicBezTo>
                  <a:lnTo>
                    <a:pt x="3551" y="1523"/>
                  </a:lnTo>
                  <a:cubicBezTo>
                    <a:pt x="3551" y="1523"/>
                    <a:pt x="3553" y="1520"/>
                    <a:pt x="3555" y="1520"/>
                  </a:cubicBezTo>
                  <a:cubicBezTo>
                    <a:pt x="3555" y="1518"/>
                    <a:pt x="3557" y="1516"/>
                    <a:pt x="3559" y="1516"/>
                  </a:cubicBezTo>
                  <a:cubicBezTo>
                    <a:pt x="3557" y="1518"/>
                    <a:pt x="3559" y="1523"/>
                    <a:pt x="3555" y="1520"/>
                  </a:cubicBezTo>
                  <a:cubicBezTo>
                    <a:pt x="3555" y="1535"/>
                    <a:pt x="3555" y="1548"/>
                    <a:pt x="3544" y="1558"/>
                  </a:cubicBezTo>
                  <a:moveTo>
                    <a:pt x="3525" y="1678"/>
                  </a:moveTo>
                  <a:lnTo>
                    <a:pt x="3525" y="1678"/>
                  </a:lnTo>
                  <a:cubicBezTo>
                    <a:pt x="3521" y="1687"/>
                    <a:pt x="3521" y="1695"/>
                    <a:pt x="3519" y="1706"/>
                  </a:cubicBezTo>
                  <a:cubicBezTo>
                    <a:pt x="3517" y="1712"/>
                    <a:pt x="3515" y="1718"/>
                    <a:pt x="3515" y="1724"/>
                  </a:cubicBezTo>
                  <a:cubicBezTo>
                    <a:pt x="3513" y="1735"/>
                    <a:pt x="3509" y="1743"/>
                    <a:pt x="3500" y="1752"/>
                  </a:cubicBezTo>
                  <a:lnTo>
                    <a:pt x="3500" y="1752"/>
                  </a:lnTo>
                  <a:lnTo>
                    <a:pt x="3500" y="1752"/>
                  </a:lnTo>
                  <a:cubicBezTo>
                    <a:pt x="3498" y="1752"/>
                    <a:pt x="3498" y="1754"/>
                    <a:pt x="3496" y="1754"/>
                  </a:cubicBezTo>
                  <a:cubicBezTo>
                    <a:pt x="3496" y="1743"/>
                    <a:pt x="3496" y="1733"/>
                    <a:pt x="3498" y="1722"/>
                  </a:cubicBezTo>
                  <a:cubicBezTo>
                    <a:pt x="3500" y="1718"/>
                    <a:pt x="3498" y="1718"/>
                    <a:pt x="3494" y="1716"/>
                  </a:cubicBezTo>
                  <a:cubicBezTo>
                    <a:pt x="3492" y="1718"/>
                    <a:pt x="3492" y="1720"/>
                    <a:pt x="3494" y="1722"/>
                  </a:cubicBezTo>
                  <a:cubicBezTo>
                    <a:pt x="3492" y="1735"/>
                    <a:pt x="3488" y="1748"/>
                    <a:pt x="3485" y="1760"/>
                  </a:cubicBezTo>
                  <a:cubicBezTo>
                    <a:pt x="3483" y="1766"/>
                    <a:pt x="3483" y="1773"/>
                    <a:pt x="3475" y="1775"/>
                  </a:cubicBezTo>
                  <a:cubicBezTo>
                    <a:pt x="3475" y="1758"/>
                    <a:pt x="3479" y="1743"/>
                    <a:pt x="3483" y="1729"/>
                  </a:cubicBezTo>
                  <a:cubicBezTo>
                    <a:pt x="3483" y="1722"/>
                    <a:pt x="3490" y="1718"/>
                    <a:pt x="3494" y="1716"/>
                  </a:cubicBezTo>
                  <a:lnTo>
                    <a:pt x="3494" y="1716"/>
                  </a:lnTo>
                  <a:lnTo>
                    <a:pt x="3494" y="1716"/>
                  </a:lnTo>
                  <a:lnTo>
                    <a:pt x="3494" y="1716"/>
                  </a:lnTo>
                  <a:lnTo>
                    <a:pt x="3494" y="1716"/>
                  </a:lnTo>
                  <a:lnTo>
                    <a:pt x="3494" y="1716"/>
                  </a:lnTo>
                  <a:lnTo>
                    <a:pt x="3494" y="1716"/>
                  </a:lnTo>
                  <a:lnTo>
                    <a:pt x="3494" y="1716"/>
                  </a:lnTo>
                  <a:cubicBezTo>
                    <a:pt x="3496" y="1706"/>
                    <a:pt x="3504" y="1701"/>
                    <a:pt x="3506" y="1695"/>
                  </a:cubicBezTo>
                  <a:cubicBezTo>
                    <a:pt x="3509" y="1691"/>
                    <a:pt x="3515" y="1689"/>
                    <a:pt x="3511" y="1683"/>
                  </a:cubicBezTo>
                  <a:cubicBezTo>
                    <a:pt x="3513" y="1685"/>
                    <a:pt x="3515" y="1685"/>
                    <a:pt x="3517" y="1683"/>
                  </a:cubicBezTo>
                  <a:cubicBezTo>
                    <a:pt x="3519" y="1680"/>
                    <a:pt x="3521" y="1678"/>
                    <a:pt x="3525" y="1678"/>
                  </a:cubicBezTo>
                  <a:cubicBezTo>
                    <a:pt x="3525" y="1676"/>
                    <a:pt x="3525" y="1676"/>
                    <a:pt x="3525" y="1674"/>
                  </a:cubicBezTo>
                  <a:cubicBezTo>
                    <a:pt x="3525" y="1676"/>
                    <a:pt x="3525" y="1676"/>
                    <a:pt x="3525" y="1678"/>
                  </a:cubicBezTo>
                  <a:moveTo>
                    <a:pt x="3504" y="1756"/>
                  </a:moveTo>
                  <a:lnTo>
                    <a:pt x="3504" y="1756"/>
                  </a:lnTo>
                  <a:lnTo>
                    <a:pt x="3504" y="1756"/>
                  </a:lnTo>
                  <a:cubicBezTo>
                    <a:pt x="3504" y="1754"/>
                    <a:pt x="3502" y="1754"/>
                    <a:pt x="3502" y="1754"/>
                  </a:cubicBezTo>
                  <a:cubicBezTo>
                    <a:pt x="3502" y="1754"/>
                    <a:pt x="3504" y="1754"/>
                    <a:pt x="3504" y="1756"/>
                  </a:cubicBezTo>
                  <a:lnTo>
                    <a:pt x="3504" y="1756"/>
                  </a:lnTo>
                  <a:lnTo>
                    <a:pt x="3506" y="1756"/>
                  </a:lnTo>
                  <a:cubicBezTo>
                    <a:pt x="3504" y="1756"/>
                    <a:pt x="3504" y="1756"/>
                    <a:pt x="3504" y="1756"/>
                  </a:cubicBezTo>
                  <a:moveTo>
                    <a:pt x="3509" y="1762"/>
                  </a:moveTo>
                  <a:lnTo>
                    <a:pt x="3509" y="1762"/>
                  </a:lnTo>
                  <a:cubicBezTo>
                    <a:pt x="3509" y="1760"/>
                    <a:pt x="3509" y="1760"/>
                    <a:pt x="3506" y="1758"/>
                  </a:cubicBezTo>
                  <a:cubicBezTo>
                    <a:pt x="3509" y="1760"/>
                    <a:pt x="3509" y="1760"/>
                    <a:pt x="3509" y="1762"/>
                  </a:cubicBezTo>
                  <a:moveTo>
                    <a:pt x="3469" y="1960"/>
                  </a:moveTo>
                  <a:lnTo>
                    <a:pt x="3469" y="1960"/>
                  </a:lnTo>
                  <a:cubicBezTo>
                    <a:pt x="3466" y="1979"/>
                    <a:pt x="3469" y="1994"/>
                    <a:pt x="3458" y="2008"/>
                  </a:cubicBezTo>
                  <a:lnTo>
                    <a:pt x="3458" y="2008"/>
                  </a:lnTo>
                  <a:cubicBezTo>
                    <a:pt x="3456" y="2010"/>
                    <a:pt x="3452" y="2013"/>
                    <a:pt x="3456" y="2017"/>
                  </a:cubicBezTo>
                  <a:cubicBezTo>
                    <a:pt x="3458" y="2017"/>
                    <a:pt x="3460" y="2017"/>
                    <a:pt x="3460" y="2017"/>
                  </a:cubicBezTo>
                  <a:lnTo>
                    <a:pt x="3460" y="2017"/>
                  </a:lnTo>
                  <a:cubicBezTo>
                    <a:pt x="3460" y="2019"/>
                    <a:pt x="3460" y="2023"/>
                    <a:pt x="3460" y="2027"/>
                  </a:cubicBezTo>
                  <a:cubicBezTo>
                    <a:pt x="3458" y="2042"/>
                    <a:pt x="3456" y="2059"/>
                    <a:pt x="3452" y="2073"/>
                  </a:cubicBezTo>
                  <a:cubicBezTo>
                    <a:pt x="3445" y="2078"/>
                    <a:pt x="3445" y="2086"/>
                    <a:pt x="3437" y="2090"/>
                  </a:cubicBezTo>
                  <a:cubicBezTo>
                    <a:pt x="3433" y="2071"/>
                    <a:pt x="3439" y="2042"/>
                    <a:pt x="3450" y="2027"/>
                  </a:cubicBezTo>
                  <a:cubicBezTo>
                    <a:pt x="3454" y="2025"/>
                    <a:pt x="3458" y="2021"/>
                    <a:pt x="3456" y="2017"/>
                  </a:cubicBezTo>
                  <a:cubicBezTo>
                    <a:pt x="3452" y="2013"/>
                    <a:pt x="3452" y="2017"/>
                    <a:pt x="3450" y="2019"/>
                  </a:cubicBezTo>
                  <a:cubicBezTo>
                    <a:pt x="3448" y="2019"/>
                    <a:pt x="3445" y="2017"/>
                    <a:pt x="3445" y="2015"/>
                  </a:cubicBezTo>
                  <a:cubicBezTo>
                    <a:pt x="3448" y="2000"/>
                    <a:pt x="3452" y="1987"/>
                    <a:pt x="3454" y="1975"/>
                  </a:cubicBezTo>
                  <a:cubicBezTo>
                    <a:pt x="3456" y="1966"/>
                    <a:pt x="3462" y="1964"/>
                    <a:pt x="3469" y="1960"/>
                  </a:cubicBezTo>
                  <a:moveTo>
                    <a:pt x="3477" y="1895"/>
                  </a:moveTo>
                  <a:lnTo>
                    <a:pt x="3477" y="1895"/>
                  </a:lnTo>
                  <a:cubicBezTo>
                    <a:pt x="3475" y="1912"/>
                    <a:pt x="3481" y="1933"/>
                    <a:pt x="3460" y="1947"/>
                  </a:cubicBezTo>
                  <a:cubicBezTo>
                    <a:pt x="3460" y="1920"/>
                    <a:pt x="3466" y="1903"/>
                    <a:pt x="3477" y="1895"/>
                  </a:cubicBezTo>
                  <a:moveTo>
                    <a:pt x="3433" y="1928"/>
                  </a:moveTo>
                  <a:lnTo>
                    <a:pt x="3433" y="1928"/>
                  </a:lnTo>
                  <a:cubicBezTo>
                    <a:pt x="3427" y="1975"/>
                    <a:pt x="3422" y="2021"/>
                    <a:pt x="3418" y="2067"/>
                  </a:cubicBezTo>
                  <a:cubicBezTo>
                    <a:pt x="3410" y="2141"/>
                    <a:pt x="3395" y="2212"/>
                    <a:pt x="3378" y="2284"/>
                  </a:cubicBezTo>
                  <a:cubicBezTo>
                    <a:pt x="3355" y="2393"/>
                    <a:pt x="3336" y="2507"/>
                    <a:pt x="3319" y="2618"/>
                  </a:cubicBezTo>
                  <a:cubicBezTo>
                    <a:pt x="3319" y="2622"/>
                    <a:pt x="3319" y="2624"/>
                    <a:pt x="3315" y="2629"/>
                  </a:cubicBezTo>
                  <a:cubicBezTo>
                    <a:pt x="3303" y="2618"/>
                    <a:pt x="3296" y="2603"/>
                    <a:pt x="3288" y="2589"/>
                  </a:cubicBezTo>
                  <a:cubicBezTo>
                    <a:pt x="3286" y="2584"/>
                    <a:pt x="3288" y="2580"/>
                    <a:pt x="3288" y="2576"/>
                  </a:cubicBezTo>
                  <a:cubicBezTo>
                    <a:pt x="3311" y="2488"/>
                    <a:pt x="3326" y="2399"/>
                    <a:pt x="3345" y="2309"/>
                  </a:cubicBezTo>
                  <a:cubicBezTo>
                    <a:pt x="3361" y="2223"/>
                    <a:pt x="3374" y="2134"/>
                    <a:pt x="3385" y="2046"/>
                  </a:cubicBezTo>
                  <a:cubicBezTo>
                    <a:pt x="3399" y="1939"/>
                    <a:pt x="3418" y="1832"/>
                    <a:pt x="3439" y="1727"/>
                  </a:cubicBezTo>
                  <a:cubicBezTo>
                    <a:pt x="3460" y="1626"/>
                    <a:pt x="3481" y="1527"/>
                    <a:pt x="3496" y="1426"/>
                  </a:cubicBezTo>
                  <a:cubicBezTo>
                    <a:pt x="3519" y="1430"/>
                    <a:pt x="3523" y="1434"/>
                    <a:pt x="3521" y="1455"/>
                  </a:cubicBezTo>
                  <a:cubicBezTo>
                    <a:pt x="3519" y="1489"/>
                    <a:pt x="3511" y="1523"/>
                    <a:pt x="3502" y="1554"/>
                  </a:cubicBezTo>
                  <a:cubicBezTo>
                    <a:pt x="3473" y="1678"/>
                    <a:pt x="3450" y="1802"/>
                    <a:pt x="3433" y="1928"/>
                  </a:cubicBezTo>
                  <a:moveTo>
                    <a:pt x="3420" y="2240"/>
                  </a:moveTo>
                  <a:lnTo>
                    <a:pt x="3420" y="2240"/>
                  </a:lnTo>
                  <a:cubicBezTo>
                    <a:pt x="3422" y="2242"/>
                    <a:pt x="3424" y="2242"/>
                    <a:pt x="3424" y="2242"/>
                  </a:cubicBezTo>
                  <a:cubicBezTo>
                    <a:pt x="3422" y="2261"/>
                    <a:pt x="3424" y="2280"/>
                    <a:pt x="3410" y="2296"/>
                  </a:cubicBezTo>
                  <a:cubicBezTo>
                    <a:pt x="3405" y="2299"/>
                    <a:pt x="3401" y="2303"/>
                    <a:pt x="3395" y="2305"/>
                  </a:cubicBezTo>
                  <a:cubicBezTo>
                    <a:pt x="3395" y="2280"/>
                    <a:pt x="3408" y="2261"/>
                    <a:pt x="3420" y="2240"/>
                  </a:cubicBezTo>
                  <a:moveTo>
                    <a:pt x="3405" y="2330"/>
                  </a:moveTo>
                  <a:lnTo>
                    <a:pt x="3405" y="2330"/>
                  </a:lnTo>
                  <a:cubicBezTo>
                    <a:pt x="3403" y="2334"/>
                    <a:pt x="3403" y="2340"/>
                    <a:pt x="3403" y="2345"/>
                  </a:cubicBezTo>
                  <a:cubicBezTo>
                    <a:pt x="3401" y="2357"/>
                    <a:pt x="3393" y="2368"/>
                    <a:pt x="3380" y="2376"/>
                  </a:cubicBezTo>
                  <a:cubicBezTo>
                    <a:pt x="3385" y="2349"/>
                    <a:pt x="3387" y="2322"/>
                    <a:pt x="3410" y="2305"/>
                  </a:cubicBezTo>
                  <a:cubicBezTo>
                    <a:pt x="3416" y="2315"/>
                    <a:pt x="3416" y="2320"/>
                    <a:pt x="3405" y="2330"/>
                  </a:cubicBezTo>
                  <a:moveTo>
                    <a:pt x="3372" y="2446"/>
                  </a:moveTo>
                  <a:lnTo>
                    <a:pt x="3372" y="2446"/>
                  </a:lnTo>
                  <a:lnTo>
                    <a:pt x="3372" y="2446"/>
                  </a:lnTo>
                  <a:cubicBezTo>
                    <a:pt x="3370" y="2454"/>
                    <a:pt x="3368" y="2465"/>
                    <a:pt x="3368" y="2473"/>
                  </a:cubicBezTo>
                  <a:cubicBezTo>
                    <a:pt x="3366" y="2475"/>
                    <a:pt x="3366" y="2479"/>
                    <a:pt x="3361" y="2481"/>
                  </a:cubicBezTo>
                  <a:cubicBezTo>
                    <a:pt x="3359" y="2467"/>
                    <a:pt x="3364" y="2446"/>
                    <a:pt x="3372" y="2435"/>
                  </a:cubicBezTo>
                  <a:cubicBezTo>
                    <a:pt x="3374" y="2439"/>
                    <a:pt x="3372" y="2443"/>
                    <a:pt x="3372" y="2446"/>
                  </a:cubicBezTo>
                  <a:moveTo>
                    <a:pt x="3376" y="2446"/>
                  </a:moveTo>
                  <a:lnTo>
                    <a:pt x="3376" y="2446"/>
                  </a:lnTo>
                  <a:cubicBezTo>
                    <a:pt x="3380" y="2437"/>
                    <a:pt x="3380" y="2429"/>
                    <a:pt x="3382" y="2418"/>
                  </a:cubicBezTo>
                  <a:lnTo>
                    <a:pt x="3382" y="2418"/>
                  </a:lnTo>
                  <a:cubicBezTo>
                    <a:pt x="3385" y="2418"/>
                    <a:pt x="3387" y="2416"/>
                    <a:pt x="3389" y="2416"/>
                  </a:cubicBezTo>
                  <a:cubicBezTo>
                    <a:pt x="3391" y="2429"/>
                    <a:pt x="3385" y="2441"/>
                    <a:pt x="3385" y="2454"/>
                  </a:cubicBezTo>
                  <a:cubicBezTo>
                    <a:pt x="3382" y="2460"/>
                    <a:pt x="3380" y="2465"/>
                    <a:pt x="3374" y="2467"/>
                  </a:cubicBezTo>
                  <a:cubicBezTo>
                    <a:pt x="3374" y="2460"/>
                    <a:pt x="3378" y="2454"/>
                    <a:pt x="3376" y="2446"/>
                  </a:cubicBezTo>
                  <a:moveTo>
                    <a:pt x="3389" y="2406"/>
                  </a:moveTo>
                  <a:lnTo>
                    <a:pt x="3389" y="2406"/>
                  </a:lnTo>
                  <a:lnTo>
                    <a:pt x="3389" y="2406"/>
                  </a:lnTo>
                  <a:cubicBezTo>
                    <a:pt x="3387" y="2406"/>
                    <a:pt x="3387" y="2406"/>
                    <a:pt x="3387" y="2406"/>
                  </a:cubicBezTo>
                  <a:cubicBezTo>
                    <a:pt x="3385" y="2403"/>
                    <a:pt x="3385" y="2403"/>
                    <a:pt x="3382" y="2401"/>
                  </a:cubicBezTo>
                  <a:cubicBezTo>
                    <a:pt x="3382" y="2403"/>
                    <a:pt x="3380" y="2406"/>
                    <a:pt x="3380" y="2408"/>
                  </a:cubicBezTo>
                  <a:cubicBezTo>
                    <a:pt x="3376" y="2410"/>
                    <a:pt x="3376" y="2414"/>
                    <a:pt x="3376" y="2416"/>
                  </a:cubicBezTo>
                  <a:cubicBezTo>
                    <a:pt x="3374" y="2416"/>
                    <a:pt x="3370" y="2420"/>
                    <a:pt x="3372" y="2416"/>
                  </a:cubicBezTo>
                  <a:cubicBezTo>
                    <a:pt x="3372" y="2408"/>
                    <a:pt x="3374" y="2399"/>
                    <a:pt x="3380" y="2391"/>
                  </a:cubicBezTo>
                  <a:cubicBezTo>
                    <a:pt x="3385" y="2389"/>
                    <a:pt x="3389" y="2382"/>
                    <a:pt x="3395" y="2378"/>
                  </a:cubicBezTo>
                  <a:cubicBezTo>
                    <a:pt x="3395" y="2389"/>
                    <a:pt x="3395" y="2397"/>
                    <a:pt x="3389" y="2406"/>
                  </a:cubicBezTo>
                  <a:moveTo>
                    <a:pt x="3359" y="2517"/>
                  </a:moveTo>
                  <a:lnTo>
                    <a:pt x="3359" y="2517"/>
                  </a:lnTo>
                  <a:cubicBezTo>
                    <a:pt x="3357" y="2521"/>
                    <a:pt x="3357" y="2528"/>
                    <a:pt x="3351" y="2532"/>
                  </a:cubicBezTo>
                  <a:cubicBezTo>
                    <a:pt x="3351" y="2521"/>
                    <a:pt x="3351" y="2513"/>
                    <a:pt x="3357" y="2504"/>
                  </a:cubicBezTo>
                  <a:cubicBezTo>
                    <a:pt x="3359" y="2511"/>
                    <a:pt x="3359" y="2513"/>
                    <a:pt x="3359" y="2517"/>
                  </a:cubicBezTo>
                  <a:moveTo>
                    <a:pt x="3338" y="2629"/>
                  </a:moveTo>
                  <a:lnTo>
                    <a:pt x="3338" y="2629"/>
                  </a:lnTo>
                  <a:cubicBezTo>
                    <a:pt x="3338" y="2633"/>
                    <a:pt x="3336" y="2635"/>
                    <a:pt x="3330" y="2637"/>
                  </a:cubicBezTo>
                  <a:cubicBezTo>
                    <a:pt x="3330" y="2624"/>
                    <a:pt x="3330" y="2614"/>
                    <a:pt x="3340" y="2605"/>
                  </a:cubicBezTo>
                  <a:lnTo>
                    <a:pt x="3340" y="2605"/>
                  </a:lnTo>
                  <a:cubicBezTo>
                    <a:pt x="3343" y="2614"/>
                    <a:pt x="3338" y="2620"/>
                    <a:pt x="3338" y="2629"/>
                  </a:cubicBezTo>
                  <a:moveTo>
                    <a:pt x="3279" y="2700"/>
                  </a:moveTo>
                  <a:lnTo>
                    <a:pt x="3279" y="2700"/>
                  </a:lnTo>
                  <a:cubicBezTo>
                    <a:pt x="3275" y="2700"/>
                    <a:pt x="3273" y="2700"/>
                    <a:pt x="3269" y="2700"/>
                  </a:cubicBezTo>
                  <a:cubicBezTo>
                    <a:pt x="3239" y="2694"/>
                    <a:pt x="3208" y="2689"/>
                    <a:pt x="3176" y="2685"/>
                  </a:cubicBezTo>
                  <a:cubicBezTo>
                    <a:pt x="3183" y="2677"/>
                    <a:pt x="3189" y="2675"/>
                    <a:pt x="3197" y="2677"/>
                  </a:cubicBezTo>
                  <a:cubicBezTo>
                    <a:pt x="3225" y="2683"/>
                    <a:pt x="3252" y="2681"/>
                    <a:pt x="3282" y="2687"/>
                  </a:cubicBezTo>
                  <a:cubicBezTo>
                    <a:pt x="3284" y="2691"/>
                    <a:pt x="3277" y="2696"/>
                    <a:pt x="3279" y="2700"/>
                  </a:cubicBezTo>
                  <a:moveTo>
                    <a:pt x="2741" y="2622"/>
                  </a:moveTo>
                  <a:lnTo>
                    <a:pt x="2741" y="2622"/>
                  </a:lnTo>
                  <a:cubicBezTo>
                    <a:pt x="2739" y="2622"/>
                    <a:pt x="2737" y="2622"/>
                    <a:pt x="2737" y="2620"/>
                  </a:cubicBezTo>
                  <a:cubicBezTo>
                    <a:pt x="2735" y="2616"/>
                    <a:pt x="2737" y="2614"/>
                    <a:pt x="2739" y="2612"/>
                  </a:cubicBezTo>
                  <a:cubicBezTo>
                    <a:pt x="2743" y="2610"/>
                    <a:pt x="2747" y="2610"/>
                    <a:pt x="2752" y="2610"/>
                  </a:cubicBezTo>
                  <a:cubicBezTo>
                    <a:pt x="2764" y="2610"/>
                    <a:pt x="2777" y="2610"/>
                    <a:pt x="2789" y="2610"/>
                  </a:cubicBezTo>
                  <a:cubicBezTo>
                    <a:pt x="2789" y="2618"/>
                    <a:pt x="2785" y="2624"/>
                    <a:pt x="2775" y="2624"/>
                  </a:cubicBezTo>
                  <a:lnTo>
                    <a:pt x="2775" y="2624"/>
                  </a:lnTo>
                  <a:lnTo>
                    <a:pt x="2775" y="2624"/>
                  </a:lnTo>
                  <a:cubicBezTo>
                    <a:pt x="2764" y="2624"/>
                    <a:pt x="2754" y="2624"/>
                    <a:pt x="2741" y="2622"/>
                  </a:cubicBezTo>
                  <a:moveTo>
                    <a:pt x="2802" y="2635"/>
                  </a:moveTo>
                  <a:lnTo>
                    <a:pt x="2802" y="2635"/>
                  </a:lnTo>
                  <a:cubicBezTo>
                    <a:pt x="2798" y="2643"/>
                    <a:pt x="2794" y="2650"/>
                    <a:pt x="2781" y="2650"/>
                  </a:cubicBezTo>
                  <a:cubicBezTo>
                    <a:pt x="2775" y="2650"/>
                    <a:pt x="2775" y="2643"/>
                    <a:pt x="2773" y="2641"/>
                  </a:cubicBezTo>
                  <a:cubicBezTo>
                    <a:pt x="2783" y="2635"/>
                    <a:pt x="2794" y="2631"/>
                    <a:pt x="2802" y="2635"/>
                  </a:cubicBezTo>
                  <a:moveTo>
                    <a:pt x="2794" y="2624"/>
                  </a:moveTo>
                  <a:lnTo>
                    <a:pt x="2794" y="2624"/>
                  </a:lnTo>
                  <a:cubicBezTo>
                    <a:pt x="2798" y="2618"/>
                    <a:pt x="2802" y="2614"/>
                    <a:pt x="2808" y="2612"/>
                  </a:cubicBezTo>
                  <a:cubicBezTo>
                    <a:pt x="2813" y="2610"/>
                    <a:pt x="2817" y="2610"/>
                    <a:pt x="2821" y="2612"/>
                  </a:cubicBezTo>
                  <a:cubicBezTo>
                    <a:pt x="2825" y="2616"/>
                    <a:pt x="2817" y="2620"/>
                    <a:pt x="2823" y="2624"/>
                  </a:cubicBezTo>
                  <a:cubicBezTo>
                    <a:pt x="2836" y="2614"/>
                    <a:pt x="2848" y="2608"/>
                    <a:pt x="2865" y="2614"/>
                  </a:cubicBezTo>
                  <a:cubicBezTo>
                    <a:pt x="2857" y="2631"/>
                    <a:pt x="2842" y="2637"/>
                    <a:pt x="2827" y="2626"/>
                  </a:cubicBezTo>
                  <a:cubicBezTo>
                    <a:pt x="2821" y="2622"/>
                    <a:pt x="2819" y="2622"/>
                    <a:pt x="2813" y="2626"/>
                  </a:cubicBezTo>
                  <a:cubicBezTo>
                    <a:pt x="2806" y="2629"/>
                    <a:pt x="2802" y="2629"/>
                    <a:pt x="2794" y="2624"/>
                  </a:cubicBezTo>
                  <a:moveTo>
                    <a:pt x="2798" y="2591"/>
                  </a:moveTo>
                  <a:lnTo>
                    <a:pt x="2798" y="2591"/>
                  </a:lnTo>
                  <a:cubicBezTo>
                    <a:pt x="2712" y="2589"/>
                    <a:pt x="2626" y="2587"/>
                    <a:pt x="2539" y="2582"/>
                  </a:cubicBezTo>
                  <a:cubicBezTo>
                    <a:pt x="2480" y="2580"/>
                    <a:pt x="2422" y="2576"/>
                    <a:pt x="2361" y="2572"/>
                  </a:cubicBezTo>
                  <a:cubicBezTo>
                    <a:pt x="2295" y="2568"/>
                    <a:pt x="2230" y="2563"/>
                    <a:pt x="2165" y="2559"/>
                  </a:cubicBezTo>
                  <a:cubicBezTo>
                    <a:pt x="2117" y="2555"/>
                    <a:pt x="2066" y="2553"/>
                    <a:pt x="2018" y="2547"/>
                  </a:cubicBezTo>
                  <a:cubicBezTo>
                    <a:pt x="2007" y="2549"/>
                    <a:pt x="1997" y="2549"/>
                    <a:pt x="1989" y="2547"/>
                  </a:cubicBezTo>
                  <a:lnTo>
                    <a:pt x="1989" y="2544"/>
                  </a:lnTo>
                  <a:lnTo>
                    <a:pt x="1989" y="2544"/>
                  </a:lnTo>
                  <a:cubicBezTo>
                    <a:pt x="1999" y="2544"/>
                    <a:pt x="2007" y="2542"/>
                    <a:pt x="2018" y="2544"/>
                  </a:cubicBezTo>
                  <a:cubicBezTo>
                    <a:pt x="2110" y="2538"/>
                    <a:pt x="2205" y="2536"/>
                    <a:pt x="2300" y="2538"/>
                  </a:cubicBezTo>
                  <a:cubicBezTo>
                    <a:pt x="2354" y="2540"/>
                    <a:pt x="2411" y="2540"/>
                    <a:pt x="2468" y="2540"/>
                  </a:cubicBezTo>
                  <a:cubicBezTo>
                    <a:pt x="2558" y="2542"/>
                    <a:pt x="2649" y="2549"/>
                    <a:pt x="2737" y="2557"/>
                  </a:cubicBezTo>
                  <a:cubicBezTo>
                    <a:pt x="2789" y="2561"/>
                    <a:pt x="2842" y="2566"/>
                    <a:pt x="2895" y="2570"/>
                  </a:cubicBezTo>
                  <a:cubicBezTo>
                    <a:pt x="2966" y="2574"/>
                    <a:pt x="3036" y="2582"/>
                    <a:pt x="3105" y="2589"/>
                  </a:cubicBezTo>
                  <a:cubicBezTo>
                    <a:pt x="3151" y="2595"/>
                    <a:pt x="3197" y="2597"/>
                    <a:pt x="3242" y="2599"/>
                  </a:cubicBezTo>
                  <a:cubicBezTo>
                    <a:pt x="3250" y="2601"/>
                    <a:pt x="3258" y="2599"/>
                    <a:pt x="3265" y="2599"/>
                  </a:cubicBezTo>
                  <a:cubicBezTo>
                    <a:pt x="3269" y="2599"/>
                    <a:pt x="3275" y="2597"/>
                    <a:pt x="3277" y="2601"/>
                  </a:cubicBezTo>
                  <a:cubicBezTo>
                    <a:pt x="3284" y="2612"/>
                    <a:pt x="3292" y="2622"/>
                    <a:pt x="3298" y="2635"/>
                  </a:cubicBezTo>
                  <a:cubicBezTo>
                    <a:pt x="3277" y="2635"/>
                    <a:pt x="3258" y="2629"/>
                    <a:pt x="3237" y="2629"/>
                  </a:cubicBezTo>
                  <a:cubicBezTo>
                    <a:pt x="3204" y="2624"/>
                    <a:pt x="3170" y="2622"/>
                    <a:pt x="3136" y="2618"/>
                  </a:cubicBezTo>
                  <a:cubicBezTo>
                    <a:pt x="3082" y="2614"/>
                    <a:pt x="3029" y="2608"/>
                    <a:pt x="2975" y="2601"/>
                  </a:cubicBezTo>
                  <a:cubicBezTo>
                    <a:pt x="2916" y="2595"/>
                    <a:pt x="2857" y="2593"/>
                    <a:pt x="2798" y="2591"/>
                  </a:cubicBezTo>
                  <a:moveTo>
                    <a:pt x="2712" y="2620"/>
                  </a:moveTo>
                  <a:lnTo>
                    <a:pt x="2712" y="2620"/>
                  </a:lnTo>
                  <a:cubicBezTo>
                    <a:pt x="2705" y="2620"/>
                    <a:pt x="2699" y="2620"/>
                    <a:pt x="2693" y="2620"/>
                  </a:cubicBezTo>
                  <a:cubicBezTo>
                    <a:pt x="2689" y="2620"/>
                    <a:pt x="2684" y="2622"/>
                    <a:pt x="2682" y="2624"/>
                  </a:cubicBezTo>
                  <a:cubicBezTo>
                    <a:pt x="2684" y="2622"/>
                    <a:pt x="2682" y="2622"/>
                    <a:pt x="2682" y="2620"/>
                  </a:cubicBezTo>
                  <a:cubicBezTo>
                    <a:pt x="2678" y="2618"/>
                    <a:pt x="2680" y="2616"/>
                    <a:pt x="2680" y="2614"/>
                  </a:cubicBezTo>
                  <a:cubicBezTo>
                    <a:pt x="2684" y="2610"/>
                    <a:pt x="2691" y="2608"/>
                    <a:pt x="2697" y="2608"/>
                  </a:cubicBezTo>
                  <a:cubicBezTo>
                    <a:pt x="2705" y="2608"/>
                    <a:pt x="2716" y="2608"/>
                    <a:pt x="2729" y="2608"/>
                  </a:cubicBezTo>
                  <a:cubicBezTo>
                    <a:pt x="2726" y="2618"/>
                    <a:pt x="2720" y="2622"/>
                    <a:pt x="2712" y="2620"/>
                  </a:cubicBezTo>
                  <a:moveTo>
                    <a:pt x="2495" y="2624"/>
                  </a:moveTo>
                  <a:lnTo>
                    <a:pt x="2495" y="2624"/>
                  </a:lnTo>
                  <a:cubicBezTo>
                    <a:pt x="2495" y="2624"/>
                    <a:pt x="2495" y="2626"/>
                    <a:pt x="2495" y="2629"/>
                  </a:cubicBezTo>
                  <a:lnTo>
                    <a:pt x="2495" y="2629"/>
                  </a:lnTo>
                  <a:cubicBezTo>
                    <a:pt x="2480" y="2635"/>
                    <a:pt x="2468" y="2633"/>
                    <a:pt x="2455" y="2629"/>
                  </a:cubicBezTo>
                  <a:cubicBezTo>
                    <a:pt x="2470" y="2614"/>
                    <a:pt x="2480" y="2614"/>
                    <a:pt x="2495" y="2624"/>
                  </a:cubicBezTo>
                  <a:cubicBezTo>
                    <a:pt x="2497" y="2624"/>
                    <a:pt x="2497" y="2624"/>
                    <a:pt x="2499" y="2624"/>
                  </a:cubicBezTo>
                  <a:cubicBezTo>
                    <a:pt x="2506" y="2618"/>
                    <a:pt x="2516" y="2620"/>
                    <a:pt x="2522" y="2620"/>
                  </a:cubicBezTo>
                  <a:cubicBezTo>
                    <a:pt x="2527" y="2622"/>
                    <a:pt x="2535" y="2618"/>
                    <a:pt x="2533" y="2626"/>
                  </a:cubicBezTo>
                  <a:cubicBezTo>
                    <a:pt x="2529" y="2635"/>
                    <a:pt x="2520" y="2637"/>
                    <a:pt x="2512" y="2635"/>
                  </a:cubicBezTo>
                  <a:cubicBezTo>
                    <a:pt x="2508" y="2635"/>
                    <a:pt x="2504" y="2635"/>
                    <a:pt x="2499" y="2635"/>
                  </a:cubicBezTo>
                  <a:cubicBezTo>
                    <a:pt x="2495" y="2635"/>
                    <a:pt x="2495" y="2631"/>
                    <a:pt x="2495" y="2629"/>
                  </a:cubicBezTo>
                  <a:cubicBezTo>
                    <a:pt x="2497" y="2629"/>
                    <a:pt x="2497" y="2626"/>
                    <a:pt x="2499" y="2624"/>
                  </a:cubicBezTo>
                  <a:cubicBezTo>
                    <a:pt x="2497" y="2624"/>
                    <a:pt x="2497" y="2624"/>
                    <a:pt x="2495" y="2624"/>
                  </a:cubicBezTo>
                  <a:moveTo>
                    <a:pt x="2401" y="2605"/>
                  </a:moveTo>
                  <a:lnTo>
                    <a:pt x="2401" y="2605"/>
                  </a:lnTo>
                  <a:cubicBezTo>
                    <a:pt x="2401" y="2601"/>
                    <a:pt x="2398" y="2597"/>
                    <a:pt x="2405" y="2595"/>
                  </a:cubicBezTo>
                  <a:cubicBezTo>
                    <a:pt x="2411" y="2593"/>
                    <a:pt x="2419" y="2591"/>
                    <a:pt x="2426" y="2599"/>
                  </a:cubicBezTo>
                  <a:cubicBezTo>
                    <a:pt x="2419" y="2608"/>
                    <a:pt x="2409" y="2603"/>
                    <a:pt x="2401" y="2605"/>
                  </a:cubicBezTo>
                  <a:moveTo>
                    <a:pt x="2510" y="2605"/>
                  </a:moveTo>
                  <a:lnTo>
                    <a:pt x="2510" y="2605"/>
                  </a:lnTo>
                  <a:cubicBezTo>
                    <a:pt x="2508" y="2610"/>
                    <a:pt x="2504" y="2612"/>
                    <a:pt x="2497" y="2612"/>
                  </a:cubicBezTo>
                  <a:cubicBezTo>
                    <a:pt x="2491" y="2610"/>
                    <a:pt x="2480" y="2612"/>
                    <a:pt x="2476" y="2608"/>
                  </a:cubicBezTo>
                  <a:cubicBezTo>
                    <a:pt x="2470" y="2597"/>
                    <a:pt x="2464" y="2612"/>
                    <a:pt x="2457" y="2608"/>
                  </a:cubicBezTo>
                  <a:cubicBezTo>
                    <a:pt x="2451" y="2605"/>
                    <a:pt x="2443" y="2608"/>
                    <a:pt x="2436" y="2605"/>
                  </a:cubicBezTo>
                  <a:cubicBezTo>
                    <a:pt x="2430" y="2605"/>
                    <a:pt x="2434" y="2601"/>
                    <a:pt x="2434" y="2599"/>
                  </a:cubicBezTo>
                  <a:cubicBezTo>
                    <a:pt x="2438" y="2595"/>
                    <a:pt x="2445" y="2597"/>
                    <a:pt x="2451" y="2597"/>
                  </a:cubicBezTo>
                  <a:cubicBezTo>
                    <a:pt x="2461" y="2595"/>
                    <a:pt x="2470" y="2603"/>
                    <a:pt x="2478" y="2601"/>
                  </a:cubicBezTo>
                  <a:cubicBezTo>
                    <a:pt x="2489" y="2597"/>
                    <a:pt x="2497" y="2601"/>
                    <a:pt x="2508" y="2599"/>
                  </a:cubicBezTo>
                  <a:cubicBezTo>
                    <a:pt x="2508" y="2601"/>
                    <a:pt x="2510" y="2603"/>
                    <a:pt x="2510" y="2605"/>
                  </a:cubicBezTo>
                  <a:moveTo>
                    <a:pt x="2430" y="2614"/>
                  </a:moveTo>
                  <a:lnTo>
                    <a:pt x="2430" y="2614"/>
                  </a:lnTo>
                  <a:cubicBezTo>
                    <a:pt x="2434" y="2614"/>
                    <a:pt x="2440" y="2616"/>
                    <a:pt x="2447" y="2616"/>
                  </a:cubicBezTo>
                  <a:cubicBezTo>
                    <a:pt x="2455" y="2616"/>
                    <a:pt x="2455" y="2622"/>
                    <a:pt x="2455" y="2629"/>
                  </a:cubicBezTo>
                  <a:cubicBezTo>
                    <a:pt x="2451" y="2629"/>
                    <a:pt x="2449" y="2631"/>
                    <a:pt x="2445" y="2631"/>
                  </a:cubicBezTo>
                  <a:cubicBezTo>
                    <a:pt x="2434" y="2631"/>
                    <a:pt x="2424" y="2631"/>
                    <a:pt x="2411" y="2631"/>
                  </a:cubicBezTo>
                  <a:cubicBezTo>
                    <a:pt x="2415" y="2620"/>
                    <a:pt x="2419" y="2614"/>
                    <a:pt x="2430" y="2614"/>
                  </a:cubicBezTo>
                  <a:moveTo>
                    <a:pt x="2525" y="2614"/>
                  </a:moveTo>
                  <a:lnTo>
                    <a:pt x="2525" y="2614"/>
                  </a:lnTo>
                  <a:cubicBezTo>
                    <a:pt x="2520" y="2614"/>
                    <a:pt x="2518" y="2614"/>
                    <a:pt x="2514" y="2612"/>
                  </a:cubicBezTo>
                  <a:cubicBezTo>
                    <a:pt x="2516" y="2610"/>
                    <a:pt x="2518" y="2605"/>
                    <a:pt x="2520" y="2603"/>
                  </a:cubicBezTo>
                  <a:lnTo>
                    <a:pt x="2520" y="2603"/>
                  </a:lnTo>
                  <a:cubicBezTo>
                    <a:pt x="2531" y="2601"/>
                    <a:pt x="2539" y="2603"/>
                    <a:pt x="2550" y="2603"/>
                  </a:cubicBezTo>
                  <a:cubicBezTo>
                    <a:pt x="2544" y="2616"/>
                    <a:pt x="2544" y="2616"/>
                    <a:pt x="2525" y="2614"/>
                  </a:cubicBezTo>
                  <a:moveTo>
                    <a:pt x="2310" y="2601"/>
                  </a:moveTo>
                  <a:lnTo>
                    <a:pt x="2310" y="2601"/>
                  </a:lnTo>
                  <a:cubicBezTo>
                    <a:pt x="2323" y="2587"/>
                    <a:pt x="2338" y="2584"/>
                    <a:pt x="2352" y="2595"/>
                  </a:cubicBezTo>
                  <a:cubicBezTo>
                    <a:pt x="2346" y="2601"/>
                    <a:pt x="2340" y="2608"/>
                    <a:pt x="2327" y="2605"/>
                  </a:cubicBezTo>
                  <a:lnTo>
                    <a:pt x="2327" y="2605"/>
                  </a:lnTo>
                  <a:cubicBezTo>
                    <a:pt x="2323" y="2605"/>
                    <a:pt x="2317" y="2605"/>
                    <a:pt x="2310" y="2601"/>
                  </a:cubicBezTo>
                  <a:moveTo>
                    <a:pt x="2306" y="2589"/>
                  </a:moveTo>
                  <a:lnTo>
                    <a:pt x="2306" y="2589"/>
                  </a:lnTo>
                  <a:cubicBezTo>
                    <a:pt x="2298" y="2601"/>
                    <a:pt x="2298" y="2601"/>
                    <a:pt x="2272" y="2597"/>
                  </a:cubicBezTo>
                  <a:cubicBezTo>
                    <a:pt x="2281" y="2580"/>
                    <a:pt x="2293" y="2587"/>
                    <a:pt x="2306" y="2589"/>
                  </a:cubicBezTo>
                  <a:moveTo>
                    <a:pt x="2264" y="2584"/>
                  </a:moveTo>
                  <a:lnTo>
                    <a:pt x="2264" y="2584"/>
                  </a:lnTo>
                  <a:cubicBezTo>
                    <a:pt x="2258" y="2599"/>
                    <a:pt x="2258" y="2599"/>
                    <a:pt x="2222" y="2593"/>
                  </a:cubicBezTo>
                  <a:cubicBezTo>
                    <a:pt x="2232" y="2580"/>
                    <a:pt x="2232" y="2580"/>
                    <a:pt x="2264" y="2584"/>
                  </a:cubicBezTo>
                  <a:moveTo>
                    <a:pt x="2216" y="2582"/>
                  </a:moveTo>
                  <a:lnTo>
                    <a:pt x="2216" y="2582"/>
                  </a:lnTo>
                  <a:cubicBezTo>
                    <a:pt x="2203" y="2599"/>
                    <a:pt x="2186" y="2587"/>
                    <a:pt x="2173" y="2589"/>
                  </a:cubicBezTo>
                  <a:cubicBezTo>
                    <a:pt x="2184" y="2572"/>
                    <a:pt x="2201" y="2582"/>
                    <a:pt x="2216" y="2582"/>
                  </a:cubicBezTo>
                  <a:moveTo>
                    <a:pt x="2110" y="2595"/>
                  </a:moveTo>
                  <a:lnTo>
                    <a:pt x="2110" y="2595"/>
                  </a:lnTo>
                  <a:cubicBezTo>
                    <a:pt x="2108" y="2595"/>
                    <a:pt x="2108" y="2597"/>
                    <a:pt x="2106" y="2597"/>
                  </a:cubicBezTo>
                  <a:cubicBezTo>
                    <a:pt x="2100" y="2608"/>
                    <a:pt x="2091" y="2612"/>
                    <a:pt x="2079" y="2608"/>
                  </a:cubicBezTo>
                  <a:cubicBezTo>
                    <a:pt x="2075" y="2605"/>
                    <a:pt x="2066" y="2610"/>
                    <a:pt x="2064" y="2601"/>
                  </a:cubicBezTo>
                  <a:cubicBezTo>
                    <a:pt x="2066" y="2599"/>
                    <a:pt x="2068" y="2597"/>
                    <a:pt x="2068" y="2595"/>
                  </a:cubicBezTo>
                  <a:cubicBezTo>
                    <a:pt x="2075" y="2593"/>
                    <a:pt x="2079" y="2589"/>
                    <a:pt x="2081" y="2584"/>
                  </a:cubicBezTo>
                  <a:cubicBezTo>
                    <a:pt x="2087" y="2570"/>
                    <a:pt x="2098" y="2572"/>
                    <a:pt x="2108" y="2572"/>
                  </a:cubicBezTo>
                  <a:cubicBezTo>
                    <a:pt x="2112" y="2572"/>
                    <a:pt x="2115" y="2574"/>
                    <a:pt x="2119" y="2574"/>
                  </a:cubicBezTo>
                  <a:lnTo>
                    <a:pt x="2119" y="2576"/>
                  </a:lnTo>
                  <a:cubicBezTo>
                    <a:pt x="2119" y="2584"/>
                    <a:pt x="2108" y="2587"/>
                    <a:pt x="2110" y="2595"/>
                  </a:cubicBezTo>
                  <a:moveTo>
                    <a:pt x="2028" y="2589"/>
                  </a:moveTo>
                  <a:lnTo>
                    <a:pt x="2028" y="2589"/>
                  </a:lnTo>
                  <a:lnTo>
                    <a:pt x="2028" y="2589"/>
                  </a:lnTo>
                  <a:cubicBezTo>
                    <a:pt x="2028" y="2587"/>
                    <a:pt x="2026" y="2584"/>
                    <a:pt x="2024" y="2584"/>
                  </a:cubicBezTo>
                  <a:cubicBezTo>
                    <a:pt x="2026" y="2584"/>
                    <a:pt x="2028" y="2587"/>
                    <a:pt x="2028" y="2589"/>
                  </a:cubicBezTo>
                  <a:cubicBezTo>
                    <a:pt x="2035" y="2589"/>
                    <a:pt x="2037" y="2582"/>
                    <a:pt x="2041" y="2584"/>
                  </a:cubicBezTo>
                  <a:cubicBezTo>
                    <a:pt x="2043" y="2582"/>
                    <a:pt x="2043" y="2580"/>
                    <a:pt x="2043" y="2580"/>
                  </a:cubicBezTo>
                  <a:cubicBezTo>
                    <a:pt x="2052" y="2563"/>
                    <a:pt x="2054" y="2563"/>
                    <a:pt x="2079" y="2572"/>
                  </a:cubicBezTo>
                  <a:cubicBezTo>
                    <a:pt x="2077" y="2576"/>
                    <a:pt x="2073" y="2580"/>
                    <a:pt x="2068" y="2582"/>
                  </a:cubicBezTo>
                  <a:cubicBezTo>
                    <a:pt x="2060" y="2582"/>
                    <a:pt x="2052" y="2580"/>
                    <a:pt x="2043" y="2580"/>
                  </a:cubicBezTo>
                  <a:cubicBezTo>
                    <a:pt x="2043" y="2580"/>
                    <a:pt x="2043" y="2582"/>
                    <a:pt x="2041" y="2584"/>
                  </a:cubicBezTo>
                  <a:cubicBezTo>
                    <a:pt x="2052" y="2584"/>
                    <a:pt x="2060" y="2584"/>
                    <a:pt x="2068" y="2584"/>
                  </a:cubicBezTo>
                  <a:cubicBezTo>
                    <a:pt x="2068" y="2587"/>
                    <a:pt x="2064" y="2591"/>
                    <a:pt x="2066" y="2593"/>
                  </a:cubicBezTo>
                  <a:cubicBezTo>
                    <a:pt x="2064" y="2593"/>
                    <a:pt x="2064" y="2593"/>
                    <a:pt x="2064" y="2595"/>
                  </a:cubicBezTo>
                  <a:cubicBezTo>
                    <a:pt x="2060" y="2597"/>
                    <a:pt x="2058" y="2601"/>
                    <a:pt x="2056" y="2605"/>
                  </a:cubicBezTo>
                  <a:cubicBezTo>
                    <a:pt x="2045" y="2605"/>
                    <a:pt x="2035" y="2605"/>
                    <a:pt x="2024" y="2603"/>
                  </a:cubicBezTo>
                  <a:cubicBezTo>
                    <a:pt x="2022" y="2597"/>
                    <a:pt x="2033" y="2595"/>
                    <a:pt x="2028" y="2589"/>
                  </a:cubicBezTo>
                  <a:moveTo>
                    <a:pt x="2003" y="2566"/>
                  </a:moveTo>
                  <a:lnTo>
                    <a:pt x="2003" y="2566"/>
                  </a:lnTo>
                  <a:cubicBezTo>
                    <a:pt x="2016" y="2561"/>
                    <a:pt x="2018" y="2561"/>
                    <a:pt x="2037" y="2566"/>
                  </a:cubicBezTo>
                  <a:cubicBezTo>
                    <a:pt x="2035" y="2574"/>
                    <a:pt x="2031" y="2578"/>
                    <a:pt x="2024" y="2580"/>
                  </a:cubicBezTo>
                  <a:cubicBezTo>
                    <a:pt x="2016" y="2576"/>
                    <a:pt x="2007" y="2580"/>
                    <a:pt x="1999" y="2576"/>
                  </a:cubicBezTo>
                  <a:cubicBezTo>
                    <a:pt x="1997" y="2572"/>
                    <a:pt x="2003" y="2570"/>
                    <a:pt x="2003" y="2566"/>
                  </a:cubicBezTo>
                  <a:moveTo>
                    <a:pt x="1848" y="2532"/>
                  </a:moveTo>
                  <a:lnTo>
                    <a:pt x="1848" y="2532"/>
                  </a:lnTo>
                  <a:lnTo>
                    <a:pt x="1848" y="2532"/>
                  </a:lnTo>
                  <a:cubicBezTo>
                    <a:pt x="1850" y="2532"/>
                    <a:pt x="1850" y="2532"/>
                    <a:pt x="1850" y="2532"/>
                  </a:cubicBezTo>
                  <a:cubicBezTo>
                    <a:pt x="1856" y="2530"/>
                    <a:pt x="1860" y="2526"/>
                    <a:pt x="1866" y="2523"/>
                  </a:cubicBezTo>
                  <a:cubicBezTo>
                    <a:pt x="1869" y="2526"/>
                    <a:pt x="1871" y="2528"/>
                    <a:pt x="1873" y="2523"/>
                  </a:cubicBezTo>
                  <a:cubicBezTo>
                    <a:pt x="1879" y="2519"/>
                    <a:pt x="1883" y="2517"/>
                    <a:pt x="1890" y="2515"/>
                  </a:cubicBezTo>
                  <a:cubicBezTo>
                    <a:pt x="1894" y="2515"/>
                    <a:pt x="1898" y="2513"/>
                    <a:pt x="1900" y="2511"/>
                  </a:cubicBezTo>
                  <a:cubicBezTo>
                    <a:pt x="1900" y="2509"/>
                    <a:pt x="1900" y="2504"/>
                    <a:pt x="1900" y="2500"/>
                  </a:cubicBezTo>
                  <a:cubicBezTo>
                    <a:pt x="1896" y="2500"/>
                    <a:pt x="1894" y="2502"/>
                    <a:pt x="1890" y="2504"/>
                  </a:cubicBezTo>
                  <a:cubicBezTo>
                    <a:pt x="1875" y="2509"/>
                    <a:pt x="1860" y="2515"/>
                    <a:pt x="1848" y="2521"/>
                  </a:cubicBezTo>
                  <a:cubicBezTo>
                    <a:pt x="1843" y="2523"/>
                    <a:pt x="1839" y="2523"/>
                    <a:pt x="1839" y="2526"/>
                  </a:cubicBezTo>
                  <a:cubicBezTo>
                    <a:pt x="1837" y="2526"/>
                    <a:pt x="1835" y="2528"/>
                    <a:pt x="1833" y="2528"/>
                  </a:cubicBezTo>
                  <a:cubicBezTo>
                    <a:pt x="1824" y="2534"/>
                    <a:pt x="1814" y="2534"/>
                    <a:pt x="1801" y="2534"/>
                  </a:cubicBezTo>
                  <a:cubicBezTo>
                    <a:pt x="1799" y="2534"/>
                    <a:pt x="1797" y="2532"/>
                    <a:pt x="1797" y="2530"/>
                  </a:cubicBezTo>
                  <a:cubicBezTo>
                    <a:pt x="1803" y="2526"/>
                    <a:pt x="1810" y="2519"/>
                    <a:pt x="1818" y="2515"/>
                  </a:cubicBezTo>
                  <a:lnTo>
                    <a:pt x="1818" y="2515"/>
                  </a:lnTo>
                  <a:cubicBezTo>
                    <a:pt x="1822" y="2513"/>
                    <a:pt x="1826" y="2513"/>
                    <a:pt x="1829" y="2509"/>
                  </a:cubicBezTo>
                  <a:cubicBezTo>
                    <a:pt x="1837" y="2504"/>
                    <a:pt x="1848" y="2498"/>
                    <a:pt x="1856" y="2494"/>
                  </a:cubicBezTo>
                  <a:cubicBezTo>
                    <a:pt x="1854" y="2488"/>
                    <a:pt x="1850" y="2488"/>
                    <a:pt x="1845" y="2490"/>
                  </a:cubicBezTo>
                  <a:cubicBezTo>
                    <a:pt x="1837" y="2492"/>
                    <a:pt x="1831" y="2496"/>
                    <a:pt x="1824" y="2502"/>
                  </a:cubicBezTo>
                  <a:cubicBezTo>
                    <a:pt x="1820" y="2502"/>
                    <a:pt x="1818" y="2504"/>
                    <a:pt x="1814" y="2509"/>
                  </a:cubicBezTo>
                  <a:cubicBezTo>
                    <a:pt x="1812" y="2509"/>
                    <a:pt x="1812" y="2509"/>
                    <a:pt x="1810" y="2511"/>
                  </a:cubicBezTo>
                  <a:cubicBezTo>
                    <a:pt x="1803" y="2513"/>
                    <a:pt x="1797" y="2517"/>
                    <a:pt x="1793" y="2523"/>
                  </a:cubicBezTo>
                  <a:cubicBezTo>
                    <a:pt x="1782" y="2530"/>
                    <a:pt x="1774" y="2536"/>
                    <a:pt x="1761" y="2534"/>
                  </a:cubicBezTo>
                  <a:cubicBezTo>
                    <a:pt x="1757" y="2532"/>
                    <a:pt x="1757" y="2532"/>
                    <a:pt x="1755" y="2528"/>
                  </a:cubicBezTo>
                  <a:lnTo>
                    <a:pt x="1755" y="2528"/>
                  </a:lnTo>
                  <a:cubicBezTo>
                    <a:pt x="1759" y="2523"/>
                    <a:pt x="1759" y="2519"/>
                    <a:pt x="1753" y="2517"/>
                  </a:cubicBezTo>
                  <a:cubicBezTo>
                    <a:pt x="1751" y="2521"/>
                    <a:pt x="1749" y="2523"/>
                    <a:pt x="1747" y="2528"/>
                  </a:cubicBezTo>
                  <a:lnTo>
                    <a:pt x="1747" y="2528"/>
                  </a:lnTo>
                  <a:lnTo>
                    <a:pt x="1747" y="2528"/>
                  </a:lnTo>
                  <a:cubicBezTo>
                    <a:pt x="1745" y="2528"/>
                    <a:pt x="1742" y="2530"/>
                    <a:pt x="1738" y="2530"/>
                  </a:cubicBezTo>
                  <a:cubicBezTo>
                    <a:pt x="1734" y="2530"/>
                    <a:pt x="1730" y="2528"/>
                    <a:pt x="1732" y="2521"/>
                  </a:cubicBezTo>
                  <a:cubicBezTo>
                    <a:pt x="1738" y="2511"/>
                    <a:pt x="1745" y="2500"/>
                    <a:pt x="1751" y="2492"/>
                  </a:cubicBezTo>
                  <a:cubicBezTo>
                    <a:pt x="1787" y="2448"/>
                    <a:pt x="1831" y="2416"/>
                    <a:pt x="1883" y="2395"/>
                  </a:cubicBezTo>
                  <a:cubicBezTo>
                    <a:pt x="1940" y="2372"/>
                    <a:pt x="1999" y="2361"/>
                    <a:pt x="2058" y="2353"/>
                  </a:cubicBezTo>
                  <a:cubicBezTo>
                    <a:pt x="2138" y="2343"/>
                    <a:pt x="2220" y="2336"/>
                    <a:pt x="2302" y="2334"/>
                  </a:cubicBezTo>
                  <a:cubicBezTo>
                    <a:pt x="2440" y="2332"/>
                    <a:pt x="2575" y="2347"/>
                    <a:pt x="2710" y="2372"/>
                  </a:cubicBezTo>
                  <a:cubicBezTo>
                    <a:pt x="2792" y="2387"/>
                    <a:pt x="2872" y="2403"/>
                    <a:pt x="2954" y="2412"/>
                  </a:cubicBezTo>
                  <a:cubicBezTo>
                    <a:pt x="3008" y="2418"/>
                    <a:pt x="3063" y="2418"/>
                    <a:pt x="3117" y="2414"/>
                  </a:cubicBezTo>
                  <a:cubicBezTo>
                    <a:pt x="3128" y="2414"/>
                    <a:pt x="3138" y="2412"/>
                    <a:pt x="3149" y="2408"/>
                  </a:cubicBezTo>
                  <a:lnTo>
                    <a:pt x="3149" y="2408"/>
                  </a:lnTo>
                  <a:cubicBezTo>
                    <a:pt x="3138" y="2401"/>
                    <a:pt x="3128" y="2403"/>
                    <a:pt x="3117" y="2403"/>
                  </a:cubicBezTo>
                  <a:cubicBezTo>
                    <a:pt x="3105" y="2399"/>
                    <a:pt x="3092" y="2399"/>
                    <a:pt x="3082" y="2399"/>
                  </a:cubicBezTo>
                  <a:cubicBezTo>
                    <a:pt x="2991" y="2397"/>
                    <a:pt x="2903" y="2385"/>
                    <a:pt x="2813" y="2370"/>
                  </a:cubicBezTo>
                  <a:cubicBezTo>
                    <a:pt x="2810" y="2370"/>
                    <a:pt x="2808" y="2368"/>
                    <a:pt x="2806" y="2368"/>
                  </a:cubicBezTo>
                  <a:cubicBezTo>
                    <a:pt x="2800" y="2368"/>
                    <a:pt x="2798" y="2364"/>
                    <a:pt x="2798" y="2357"/>
                  </a:cubicBezTo>
                  <a:cubicBezTo>
                    <a:pt x="2804" y="2296"/>
                    <a:pt x="2806" y="2235"/>
                    <a:pt x="2810" y="2174"/>
                  </a:cubicBezTo>
                  <a:cubicBezTo>
                    <a:pt x="2810" y="2168"/>
                    <a:pt x="2810" y="2164"/>
                    <a:pt x="2810" y="2158"/>
                  </a:cubicBezTo>
                  <a:cubicBezTo>
                    <a:pt x="2810" y="2155"/>
                    <a:pt x="2810" y="2155"/>
                    <a:pt x="2810" y="2153"/>
                  </a:cubicBezTo>
                  <a:lnTo>
                    <a:pt x="2813" y="2153"/>
                  </a:lnTo>
                  <a:cubicBezTo>
                    <a:pt x="2819" y="2149"/>
                    <a:pt x="2825" y="2143"/>
                    <a:pt x="2832" y="2137"/>
                  </a:cubicBezTo>
                  <a:cubicBezTo>
                    <a:pt x="2836" y="2130"/>
                    <a:pt x="2844" y="2126"/>
                    <a:pt x="2848" y="2115"/>
                  </a:cubicBezTo>
                  <a:cubicBezTo>
                    <a:pt x="2834" y="2122"/>
                    <a:pt x="2825" y="2134"/>
                    <a:pt x="2813" y="2143"/>
                  </a:cubicBezTo>
                  <a:cubicBezTo>
                    <a:pt x="2813" y="2124"/>
                    <a:pt x="2813" y="2109"/>
                    <a:pt x="2813" y="2092"/>
                  </a:cubicBezTo>
                  <a:cubicBezTo>
                    <a:pt x="2810" y="2113"/>
                    <a:pt x="2806" y="2132"/>
                    <a:pt x="2804" y="2153"/>
                  </a:cubicBezTo>
                  <a:cubicBezTo>
                    <a:pt x="2802" y="2155"/>
                    <a:pt x="2800" y="2158"/>
                    <a:pt x="2798" y="2160"/>
                  </a:cubicBezTo>
                  <a:cubicBezTo>
                    <a:pt x="2796" y="2162"/>
                    <a:pt x="2794" y="2164"/>
                    <a:pt x="2792" y="2166"/>
                  </a:cubicBezTo>
                  <a:lnTo>
                    <a:pt x="2792" y="2166"/>
                  </a:lnTo>
                  <a:lnTo>
                    <a:pt x="2789" y="2168"/>
                  </a:lnTo>
                  <a:cubicBezTo>
                    <a:pt x="2787" y="2170"/>
                    <a:pt x="2785" y="2172"/>
                    <a:pt x="2787" y="2174"/>
                  </a:cubicBezTo>
                  <a:cubicBezTo>
                    <a:pt x="2789" y="2176"/>
                    <a:pt x="2792" y="2174"/>
                    <a:pt x="2792" y="2172"/>
                  </a:cubicBezTo>
                  <a:cubicBezTo>
                    <a:pt x="2794" y="2172"/>
                    <a:pt x="2794" y="2170"/>
                    <a:pt x="2796" y="2168"/>
                  </a:cubicBezTo>
                  <a:lnTo>
                    <a:pt x="2798" y="2166"/>
                  </a:lnTo>
                  <a:cubicBezTo>
                    <a:pt x="2804" y="2168"/>
                    <a:pt x="2802" y="2174"/>
                    <a:pt x="2802" y="2179"/>
                  </a:cubicBezTo>
                  <a:cubicBezTo>
                    <a:pt x="2798" y="2225"/>
                    <a:pt x="2794" y="2271"/>
                    <a:pt x="2789" y="2317"/>
                  </a:cubicBezTo>
                  <a:cubicBezTo>
                    <a:pt x="2787" y="2332"/>
                    <a:pt x="2787" y="2347"/>
                    <a:pt x="2785" y="2364"/>
                  </a:cubicBezTo>
                  <a:cubicBezTo>
                    <a:pt x="2775" y="2364"/>
                    <a:pt x="2766" y="2359"/>
                    <a:pt x="2756" y="2359"/>
                  </a:cubicBezTo>
                  <a:cubicBezTo>
                    <a:pt x="2750" y="2357"/>
                    <a:pt x="2750" y="2353"/>
                    <a:pt x="2750" y="2347"/>
                  </a:cubicBezTo>
                  <a:cubicBezTo>
                    <a:pt x="2752" y="2330"/>
                    <a:pt x="2752" y="2311"/>
                    <a:pt x="2754" y="2292"/>
                  </a:cubicBezTo>
                  <a:cubicBezTo>
                    <a:pt x="2754" y="2286"/>
                    <a:pt x="2756" y="2277"/>
                    <a:pt x="2754" y="2271"/>
                  </a:cubicBezTo>
                  <a:cubicBezTo>
                    <a:pt x="2745" y="2277"/>
                    <a:pt x="2745" y="2277"/>
                    <a:pt x="2743" y="2311"/>
                  </a:cubicBezTo>
                  <a:cubicBezTo>
                    <a:pt x="2741" y="2326"/>
                    <a:pt x="2741" y="2340"/>
                    <a:pt x="2739" y="2355"/>
                  </a:cubicBezTo>
                  <a:cubicBezTo>
                    <a:pt x="2726" y="2353"/>
                    <a:pt x="2716" y="2351"/>
                    <a:pt x="2703" y="2349"/>
                  </a:cubicBezTo>
                  <a:cubicBezTo>
                    <a:pt x="2697" y="2349"/>
                    <a:pt x="2697" y="2345"/>
                    <a:pt x="2697" y="2338"/>
                  </a:cubicBezTo>
                  <a:cubicBezTo>
                    <a:pt x="2703" y="2286"/>
                    <a:pt x="2708" y="2233"/>
                    <a:pt x="2714" y="2181"/>
                  </a:cubicBezTo>
                  <a:cubicBezTo>
                    <a:pt x="2714" y="2168"/>
                    <a:pt x="2724" y="2164"/>
                    <a:pt x="2731" y="2155"/>
                  </a:cubicBezTo>
                  <a:lnTo>
                    <a:pt x="2731" y="2155"/>
                  </a:lnTo>
                  <a:cubicBezTo>
                    <a:pt x="2735" y="2153"/>
                    <a:pt x="2739" y="2147"/>
                    <a:pt x="2743" y="2143"/>
                  </a:cubicBezTo>
                  <a:cubicBezTo>
                    <a:pt x="2768" y="2122"/>
                    <a:pt x="2792" y="2101"/>
                    <a:pt x="2817" y="2080"/>
                  </a:cubicBezTo>
                  <a:cubicBezTo>
                    <a:pt x="2827" y="2069"/>
                    <a:pt x="2838" y="2059"/>
                    <a:pt x="2848" y="2048"/>
                  </a:cubicBezTo>
                  <a:cubicBezTo>
                    <a:pt x="2857" y="2044"/>
                    <a:pt x="2861" y="2040"/>
                    <a:pt x="2867" y="2034"/>
                  </a:cubicBezTo>
                  <a:lnTo>
                    <a:pt x="2867" y="2034"/>
                  </a:lnTo>
                  <a:cubicBezTo>
                    <a:pt x="2869" y="2031"/>
                    <a:pt x="2872" y="2029"/>
                    <a:pt x="2872" y="2027"/>
                  </a:cubicBezTo>
                  <a:cubicBezTo>
                    <a:pt x="2874" y="2027"/>
                    <a:pt x="2876" y="2025"/>
                    <a:pt x="2876" y="2025"/>
                  </a:cubicBezTo>
                  <a:cubicBezTo>
                    <a:pt x="2878" y="2023"/>
                    <a:pt x="2878" y="2023"/>
                    <a:pt x="2880" y="2021"/>
                  </a:cubicBezTo>
                  <a:cubicBezTo>
                    <a:pt x="2882" y="2019"/>
                    <a:pt x="2886" y="2017"/>
                    <a:pt x="2888" y="2013"/>
                  </a:cubicBezTo>
                  <a:cubicBezTo>
                    <a:pt x="2886" y="2013"/>
                    <a:pt x="2886" y="2010"/>
                    <a:pt x="2884" y="2010"/>
                  </a:cubicBezTo>
                  <a:cubicBezTo>
                    <a:pt x="2882" y="2013"/>
                    <a:pt x="2878" y="2015"/>
                    <a:pt x="2876" y="2017"/>
                  </a:cubicBezTo>
                  <a:lnTo>
                    <a:pt x="2876" y="2017"/>
                  </a:lnTo>
                  <a:cubicBezTo>
                    <a:pt x="2874" y="2019"/>
                    <a:pt x="2874" y="2021"/>
                    <a:pt x="2872" y="2021"/>
                  </a:cubicBezTo>
                  <a:lnTo>
                    <a:pt x="2872" y="2021"/>
                  </a:lnTo>
                  <a:lnTo>
                    <a:pt x="2869" y="2023"/>
                  </a:lnTo>
                  <a:cubicBezTo>
                    <a:pt x="2867" y="2025"/>
                    <a:pt x="2863" y="2027"/>
                    <a:pt x="2863" y="2029"/>
                  </a:cubicBezTo>
                  <a:cubicBezTo>
                    <a:pt x="2855" y="2034"/>
                    <a:pt x="2850" y="2038"/>
                    <a:pt x="2844" y="2044"/>
                  </a:cubicBezTo>
                  <a:cubicBezTo>
                    <a:pt x="2815" y="2067"/>
                    <a:pt x="2787" y="2094"/>
                    <a:pt x="2758" y="2120"/>
                  </a:cubicBezTo>
                  <a:cubicBezTo>
                    <a:pt x="2745" y="2130"/>
                    <a:pt x="2733" y="2141"/>
                    <a:pt x="2722" y="2153"/>
                  </a:cubicBezTo>
                  <a:cubicBezTo>
                    <a:pt x="2720" y="2153"/>
                    <a:pt x="2720" y="2153"/>
                    <a:pt x="2718" y="2151"/>
                  </a:cubicBezTo>
                  <a:cubicBezTo>
                    <a:pt x="2718" y="2153"/>
                    <a:pt x="2716" y="2153"/>
                    <a:pt x="2714" y="2153"/>
                  </a:cubicBezTo>
                  <a:cubicBezTo>
                    <a:pt x="2716" y="2151"/>
                    <a:pt x="2716" y="2151"/>
                    <a:pt x="2716" y="2149"/>
                  </a:cubicBezTo>
                  <a:cubicBezTo>
                    <a:pt x="2716" y="2141"/>
                    <a:pt x="2718" y="2134"/>
                    <a:pt x="2718" y="2126"/>
                  </a:cubicBezTo>
                  <a:cubicBezTo>
                    <a:pt x="2716" y="2126"/>
                    <a:pt x="2714" y="2124"/>
                    <a:pt x="2712" y="2124"/>
                  </a:cubicBezTo>
                  <a:cubicBezTo>
                    <a:pt x="2710" y="2134"/>
                    <a:pt x="2710" y="2143"/>
                    <a:pt x="2708" y="2151"/>
                  </a:cubicBezTo>
                  <a:lnTo>
                    <a:pt x="2708" y="2151"/>
                  </a:lnTo>
                  <a:cubicBezTo>
                    <a:pt x="2708" y="2160"/>
                    <a:pt x="2703" y="2168"/>
                    <a:pt x="2697" y="2174"/>
                  </a:cubicBezTo>
                  <a:cubicBezTo>
                    <a:pt x="2674" y="2193"/>
                    <a:pt x="2659" y="2208"/>
                    <a:pt x="2653" y="2223"/>
                  </a:cubicBezTo>
                  <a:cubicBezTo>
                    <a:pt x="2670" y="2210"/>
                    <a:pt x="2684" y="2198"/>
                    <a:pt x="2697" y="2185"/>
                  </a:cubicBezTo>
                  <a:cubicBezTo>
                    <a:pt x="2705" y="2189"/>
                    <a:pt x="2699" y="2193"/>
                    <a:pt x="2699" y="2200"/>
                  </a:cubicBezTo>
                  <a:cubicBezTo>
                    <a:pt x="2695" y="2235"/>
                    <a:pt x="2689" y="2273"/>
                    <a:pt x="2684" y="2311"/>
                  </a:cubicBezTo>
                  <a:cubicBezTo>
                    <a:pt x="2682" y="2322"/>
                    <a:pt x="2682" y="2332"/>
                    <a:pt x="2682" y="2345"/>
                  </a:cubicBezTo>
                  <a:cubicBezTo>
                    <a:pt x="2670" y="2345"/>
                    <a:pt x="2657" y="2340"/>
                    <a:pt x="2645" y="2340"/>
                  </a:cubicBezTo>
                  <a:cubicBezTo>
                    <a:pt x="2504" y="2320"/>
                    <a:pt x="2363" y="2311"/>
                    <a:pt x="2220" y="2322"/>
                  </a:cubicBezTo>
                  <a:cubicBezTo>
                    <a:pt x="2154" y="2328"/>
                    <a:pt x="2091" y="2332"/>
                    <a:pt x="2026" y="2345"/>
                  </a:cubicBezTo>
                  <a:cubicBezTo>
                    <a:pt x="1980" y="2353"/>
                    <a:pt x="1936" y="2364"/>
                    <a:pt x="1892" y="2380"/>
                  </a:cubicBezTo>
                  <a:cubicBezTo>
                    <a:pt x="1843" y="2399"/>
                    <a:pt x="1797" y="2422"/>
                    <a:pt x="1759" y="2460"/>
                  </a:cubicBezTo>
                  <a:cubicBezTo>
                    <a:pt x="1757" y="2462"/>
                    <a:pt x="1755" y="2465"/>
                    <a:pt x="1753" y="2465"/>
                  </a:cubicBezTo>
                  <a:cubicBezTo>
                    <a:pt x="1751" y="2460"/>
                    <a:pt x="1753" y="2456"/>
                    <a:pt x="1753" y="2450"/>
                  </a:cubicBezTo>
                  <a:cubicBezTo>
                    <a:pt x="1763" y="2418"/>
                    <a:pt x="1772" y="2385"/>
                    <a:pt x="1782" y="2351"/>
                  </a:cubicBezTo>
                  <a:cubicBezTo>
                    <a:pt x="1787" y="2338"/>
                    <a:pt x="1791" y="2324"/>
                    <a:pt x="1803" y="2315"/>
                  </a:cubicBezTo>
                  <a:cubicBezTo>
                    <a:pt x="1808" y="2313"/>
                    <a:pt x="1810" y="2311"/>
                    <a:pt x="1810" y="2309"/>
                  </a:cubicBezTo>
                  <a:lnTo>
                    <a:pt x="1810" y="2309"/>
                  </a:lnTo>
                  <a:cubicBezTo>
                    <a:pt x="1822" y="2303"/>
                    <a:pt x="1835" y="2296"/>
                    <a:pt x="1845" y="2288"/>
                  </a:cubicBezTo>
                  <a:lnTo>
                    <a:pt x="1845" y="2286"/>
                  </a:lnTo>
                  <a:cubicBezTo>
                    <a:pt x="1845" y="2284"/>
                    <a:pt x="1843" y="2280"/>
                    <a:pt x="1841" y="2282"/>
                  </a:cubicBezTo>
                  <a:cubicBezTo>
                    <a:pt x="1829" y="2286"/>
                    <a:pt x="1818" y="2294"/>
                    <a:pt x="1808" y="2303"/>
                  </a:cubicBezTo>
                  <a:cubicBezTo>
                    <a:pt x="1805" y="2303"/>
                    <a:pt x="1805" y="2305"/>
                    <a:pt x="1805" y="2305"/>
                  </a:cubicBezTo>
                  <a:lnTo>
                    <a:pt x="1803" y="2305"/>
                  </a:lnTo>
                  <a:lnTo>
                    <a:pt x="1803" y="2305"/>
                  </a:lnTo>
                  <a:cubicBezTo>
                    <a:pt x="1801" y="2305"/>
                    <a:pt x="1797" y="2307"/>
                    <a:pt x="1795" y="2303"/>
                  </a:cubicBezTo>
                  <a:cubicBezTo>
                    <a:pt x="1812" y="2248"/>
                    <a:pt x="1826" y="2195"/>
                    <a:pt x="1843" y="2143"/>
                  </a:cubicBezTo>
                  <a:cubicBezTo>
                    <a:pt x="1848" y="2132"/>
                    <a:pt x="1850" y="2120"/>
                    <a:pt x="1854" y="2109"/>
                  </a:cubicBezTo>
                  <a:cubicBezTo>
                    <a:pt x="1856" y="2101"/>
                    <a:pt x="1860" y="2094"/>
                    <a:pt x="1864" y="2088"/>
                  </a:cubicBezTo>
                  <a:cubicBezTo>
                    <a:pt x="1909" y="2057"/>
                    <a:pt x="1955" y="2031"/>
                    <a:pt x="2001" y="2008"/>
                  </a:cubicBezTo>
                  <a:cubicBezTo>
                    <a:pt x="2003" y="2006"/>
                    <a:pt x="2007" y="2006"/>
                    <a:pt x="2010" y="2002"/>
                  </a:cubicBezTo>
                  <a:cubicBezTo>
                    <a:pt x="2003" y="2002"/>
                    <a:pt x="1997" y="2004"/>
                    <a:pt x="1991" y="2006"/>
                  </a:cubicBezTo>
                  <a:cubicBezTo>
                    <a:pt x="1967" y="2017"/>
                    <a:pt x="1946" y="2027"/>
                    <a:pt x="1925" y="2040"/>
                  </a:cubicBezTo>
                  <a:cubicBezTo>
                    <a:pt x="1909" y="2050"/>
                    <a:pt x="1894" y="2059"/>
                    <a:pt x="1877" y="2069"/>
                  </a:cubicBezTo>
                  <a:cubicBezTo>
                    <a:pt x="1873" y="2071"/>
                    <a:pt x="1869" y="2075"/>
                    <a:pt x="1864" y="2069"/>
                  </a:cubicBezTo>
                  <a:cubicBezTo>
                    <a:pt x="1866" y="2061"/>
                    <a:pt x="1871" y="2052"/>
                    <a:pt x="1873" y="2044"/>
                  </a:cubicBezTo>
                  <a:cubicBezTo>
                    <a:pt x="1877" y="2029"/>
                    <a:pt x="1883" y="2017"/>
                    <a:pt x="1894" y="2006"/>
                  </a:cubicBezTo>
                  <a:cubicBezTo>
                    <a:pt x="1896" y="2006"/>
                    <a:pt x="1900" y="2006"/>
                    <a:pt x="1902" y="2004"/>
                  </a:cubicBezTo>
                  <a:cubicBezTo>
                    <a:pt x="1932" y="1983"/>
                    <a:pt x="1963" y="1966"/>
                    <a:pt x="1995" y="1945"/>
                  </a:cubicBezTo>
                  <a:lnTo>
                    <a:pt x="1995" y="1945"/>
                  </a:lnTo>
                  <a:cubicBezTo>
                    <a:pt x="1997" y="1945"/>
                    <a:pt x="1999" y="1943"/>
                    <a:pt x="2001" y="1941"/>
                  </a:cubicBezTo>
                  <a:lnTo>
                    <a:pt x="2001" y="1941"/>
                  </a:lnTo>
                  <a:cubicBezTo>
                    <a:pt x="2003" y="1941"/>
                    <a:pt x="2005" y="1939"/>
                    <a:pt x="2003" y="1937"/>
                  </a:cubicBezTo>
                  <a:cubicBezTo>
                    <a:pt x="2001" y="1935"/>
                    <a:pt x="1999" y="1937"/>
                    <a:pt x="1997" y="1937"/>
                  </a:cubicBezTo>
                  <a:cubicBezTo>
                    <a:pt x="1995" y="1939"/>
                    <a:pt x="1993" y="1939"/>
                    <a:pt x="1991" y="1941"/>
                  </a:cubicBezTo>
                  <a:cubicBezTo>
                    <a:pt x="1959" y="1956"/>
                    <a:pt x="1932" y="1975"/>
                    <a:pt x="1902" y="1992"/>
                  </a:cubicBezTo>
                  <a:cubicBezTo>
                    <a:pt x="1898" y="1996"/>
                    <a:pt x="1894" y="2000"/>
                    <a:pt x="1885" y="2000"/>
                  </a:cubicBezTo>
                  <a:cubicBezTo>
                    <a:pt x="1888" y="1996"/>
                    <a:pt x="1888" y="1994"/>
                    <a:pt x="1888" y="1989"/>
                  </a:cubicBezTo>
                  <a:cubicBezTo>
                    <a:pt x="1888" y="1987"/>
                    <a:pt x="1890" y="1985"/>
                    <a:pt x="1890" y="1983"/>
                  </a:cubicBezTo>
                  <a:cubicBezTo>
                    <a:pt x="1892" y="1983"/>
                    <a:pt x="1892" y="1981"/>
                    <a:pt x="1892" y="1981"/>
                  </a:cubicBezTo>
                  <a:cubicBezTo>
                    <a:pt x="1896" y="1962"/>
                    <a:pt x="1904" y="1947"/>
                    <a:pt x="1917" y="1935"/>
                  </a:cubicBezTo>
                  <a:cubicBezTo>
                    <a:pt x="1919" y="1933"/>
                    <a:pt x="1921" y="1933"/>
                    <a:pt x="1923" y="1933"/>
                  </a:cubicBezTo>
                  <a:cubicBezTo>
                    <a:pt x="1953" y="1910"/>
                    <a:pt x="1984" y="1891"/>
                    <a:pt x="2018" y="1872"/>
                  </a:cubicBezTo>
                  <a:cubicBezTo>
                    <a:pt x="2020" y="1870"/>
                    <a:pt x="2024" y="1870"/>
                    <a:pt x="2024" y="1861"/>
                  </a:cubicBezTo>
                  <a:cubicBezTo>
                    <a:pt x="1982" y="1880"/>
                    <a:pt x="1944" y="1903"/>
                    <a:pt x="1911" y="1931"/>
                  </a:cubicBezTo>
                  <a:cubicBezTo>
                    <a:pt x="1906" y="1924"/>
                    <a:pt x="1911" y="1918"/>
                    <a:pt x="1913" y="1914"/>
                  </a:cubicBezTo>
                  <a:cubicBezTo>
                    <a:pt x="1940" y="1817"/>
                    <a:pt x="1970" y="1720"/>
                    <a:pt x="1997" y="1624"/>
                  </a:cubicBezTo>
                  <a:cubicBezTo>
                    <a:pt x="1999" y="1611"/>
                    <a:pt x="2005" y="1603"/>
                    <a:pt x="2014" y="1592"/>
                  </a:cubicBezTo>
                  <a:cubicBezTo>
                    <a:pt x="2020" y="1594"/>
                    <a:pt x="2022" y="1592"/>
                    <a:pt x="2026" y="1590"/>
                  </a:cubicBezTo>
                  <a:cubicBezTo>
                    <a:pt x="2054" y="1571"/>
                    <a:pt x="2083" y="1554"/>
                    <a:pt x="2110" y="1539"/>
                  </a:cubicBezTo>
                  <a:cubicBezTo>
                    <a:pt x="2110" y="1535"/>
                    <a:pt x="2110" y="1533"/>
                    <a:pt x="2110" y="1531"/>
                  </a:cubicBezTo>
                  <a:cubicBezTo>
                    <a:pt x="2081" y="1546"/>
                    <a:pt x="2054" y="1560"/>
                    <a:pt x="2026" y="1577"/>
                  </a:cubicBezTo>
                  <a:cubicBezTo>
                    <a:pt x="2020" y="1582"/>
                    <a:pt x="2016" y="1588"/>
                    <a:pt x="2010" y="1584"/>
                  </a:cubicBezTo>
                  <a:lnTo>
                    <a:pt x="2010" y="1584"/>
                  </a:lnTo>
                  <a:cubicBezTo>
                    <a:pt x="2012" y="1577"/>
                    <a:pt x="2014" y="1573"/>
                    <a:pt x="2014" y="1567"/>
                  </a:cubicBezTo>
                  <a:cubicBezTo>
                    <a:pt x="2020" y="1537"/>
                    <a:pt x="2039" y="1520"/>
                    <a:pt x="2064" y="1508"/>
                  </a:cubicBezTo>
                  <a:cubicBezTo>
                    <a:pt x="2070" y="1506"/>
                    <a:pt x="2075" y="1504"/>
                    <a:pt x="2079" y="1499"/>
                  </a:cubicBezTo>
                  <a:cubicBezTo>
                    <a:pt x="2079" y="1499"/>
                    <a:pt x="2081" y="1499"/>
                    <a:pt x="2083" y="1497"/>
                  </a:cubicBezTo>
                  <a:cubicBezTo>
                    <a:pt x="2087" y="1493"/>
                    <a:pt x="2100" y="1493"/>
                    <a:pt x="2094" y="1487"/>
                  </a:cubicBezTo>
                  <a:cubicBezTo>
                    <a:pt x="2091" y="1481"/>
                    <a:pt x="2083" y="1487"/>
                    <a:pt x="2079" y="1491"/>
                  </a:cubicBezTo>
                  <a:cubicBezTo>
                    <a:pt x="2073" y="1491"/>
                    <a:pt x="2068" y="1493"/>
                    <a:pt x="2066" y="1497"/>
                  </a:cubicBezTo>
                  <a:cubicBezTo>
                    <a:pt x="2070" y="1499"/>
                    <a:pt x="2075" y="1499"/>
                    <a:pt x="2079" y="1499"/>
                  </a:cubicBezTo>
                  <a:lnTo>
                    <a:pt x="2079" y="1499"/>
                  </a:lnTo>
                  <a:cubicBezTo>
                    <a:pt x="2075" y="1499"/>
                    <a:pt x="2070" y="1499"/>
                    <a:pt x="2066" y="1497"/>
                  </a:cubicBezTo>
                  <a:cubicBezTo>
                    <a:pt x="2058" y="1502"/>
                    <a:pt x="2050" y="1506"/>
                    <a:pt x="2041" y="1510"/>
                  </a:cubicBezTo>
                  <a:cubicBezTo>
                    <a:pt x="2039" y="1512"/>
                    <a:pt x="2037" y="1514"/>
                    <a:pt x="2035" y="1514"/>
                  </a:cubicBezTo>
                  <a:cubicBezTo>
                    <a:pt x="2033" y="1512"/>
                    <a:pt x="2035" y="1510"/>
                    <a:pt x="2035" y="1508"/>
                  </a:cubicBezTo>
                  <a:cubicBezTo>
                    <a:pt x="2060" y="1428"/>
                    <a:pt x="2094" y="1352"/>
                    <a:pt x="2148" y="1289"/>
                  </a:cubicBezTo>
                  <a:cubicBezTo>
                    <a:pt x="2184" y="1245"/>
                    <a:pt x="2232" y="1216"/>
                    <a:pt x="2287" y="1195"/>
                  </a:cubicBezTo>
                  <a:cubicBezTo>
                    <a:pt x="2338" y="1174"/>
                    <a:pt x="2390" y="1163"/>
                    <a:pt x="2447" y="1157"/>
                  </a:cubicBezTo>
                  <a:cubicBezTo>
                    <a:pt x="2518" y="1148"/>
                    <a:pt x="2590" y="1150"/>
                    <a:pt x="2659" y="1165"/>
                  </a:cubicBezTo>
                  <a:cubicBezTo>
                    <a:pt x="2674" y="1167"/>
                    <a:pt x="2674" y="1167"/>
                    <a:pt x="2674" y="1184"/>
                  </a:cubicBezTo>
                  <a:lnTo>
                    <a:pt x="2674" y="1184"/>
                  </a:lnTo>
                  <a:cubicBezTo>
                    <a:pt x="2670" y="1197"/>
                    <a:pt x="2668" y="1209"/>
                    <a:pt x="2666" y="1220"/>
                  </a:cubicBezTo>
                  <a:cubicBezTo>
                    <a:pt x="2668" y="1220"/>
                    <a:pt x="2670" y="1220"/>
                    <a:pt x="2672" y="1220"/>
                  </a:cubicBezTo>
                  <a:cubicBezTo>
                    <a:pt x="2674" y="1207"/>
                    <a:pt x="2680" y="1197"/>
                    <a:pt x="2678" y="1184"/>
                  </a:cubicBezTo>
                  <a:cubicBezTo>
                    <a:pt x="2678" y="1180"/>
                    <a:pt x="2678" y="1176"/>
                    <a:pt x="2678" y="1174"/>
                  </a:cubicBezTo>
                  <a:cubicBezTo>
                    <a:pt x="2680" y="1171"/>
                    <a:pt x="2682" y="1171"/>
                    <a:pt x="2682" y="1169"/>
                  </a:cubicBezTo>
                  <a:lnTo>
                    <a:pt x="2682" y="1169"/>
                  </a:lnTo>
                  <a:cubicBezTo>
                    <a:pt x="2684" y="1169"/>
                    <a:pt x="2687" y="1169"/>
                    <a:pt x="2691" y="1169"/>
                  </a:cubicBezTo>
                  <a:cubicBezTo>
                    <a:pt x="2705" y="1171"/>
                    <a:pt x="2705" y="1171"/>
                    <a:pt x="2705" y="1190"/>
                  </a:cubicBezTo>
                  <a:lnTo>
                    <a:pt x="2708" y="1192"/>
                  </a:lnTo>
                  <a:cubicBezTo>
                    <a:pt x="2705" y="1192"/>
                    <a:pt x="2705" y="1192"/>
                    <a:pt x="2703" y="1195"/>
                  </a:cubicBezTo>
                  <a:cubicBezTo>
                    <a:pt x="2703" y="1197"/>
                    <a:pt x="2703" y="1199"/>
                    <a:pt x="2701" y="1201"/>
                  </a:cubicBezTo>
                  <a:cubicBezTo>
                    <a:pt x="2695" y="1239"/>
                    <a:pt x="2687" y="1279"/>
                    <a:pt x="2682" y="1319"/>
                  </a:cubicBezTo>
                  <a:cubicBezTo>
                    <a:pt x="2684" y="1317"/>
                    <a:pt x="2684" y="1317"/>
                    <a:pt x="2687" y="1317"/>
                  </a:cubicBezTo>
                  <a:cubicBezTo>
                    <a:pt x="2687" y="1312"/>
                    <a:pt x="2687" y="1310"/>
                    <a:pt x="2687" y="1306"/>
                  </a:cubicBezTo>
                  <a:cubicBezTo>
                    <a:pt x="2697" y="1272"/>
                    <a:pt x="2703" y="1239"/>
                    <a:pt x="2710" y="1205"/>
                  </a:cubicBezTo>
                  <a:cubicBezTo>
                    <a:pt x="2712" y="1203"/>
                    <a:pt x="2712" y="1199"/>
                    <a:pt x="2712" y="1195"/>
                  </a:cubicBezTo>
                  <a:cubicBezTo>
                    <a:pt x="2712" y="1195"/>
                    <a:pt x="2712" y="1192"/>
                    <a:pt x="2710" y="1192"/>
                  </a:cubicBezTo>
                  <a:lnTo>
                    <a:pt x="2712" y="1190"/>
                  </a:lnTo>
                  <a:cubicBezTo>
                    <a:pt x="2718" y="1176"/>
                    <a:pt x="2718" y="1176"/>
                    <a:pt x="2735" y="1178"/>
                  </a:cubicBezTo>
                  <a:cubicBezTo>
                    <a:pt x="2798" y="1190"/>
                    <a:pt x="2859" y="1203"/>
                    <a:pt x="2922" y="1214"/>
                  </a:cubicBezTo>
                  <a:cubicBezTo>
                    <a:pt x="3006" y="1228"/>
                    <a:pt x="3090" y="1235"/>
                    <a:pt x="3174" y="1218"/>
                  </a:cubicBezTo>
                  <a:cubicBezTo>
                    <a:pt x="3178" y="1237"/>
                    <a:pt x="3170" y="1256"/>
                    <a:pt x="3172" y="1275"/>
                  </a:cubicBezTo>
                  <a:cubicBezTo>
                    <a:pt x="3170" y="1283"/>
                    <a:pt x="3170" y="1291"/>
                    <a:pt x="3168" y="1300"/>
                  </a:cubicBezTo>
                  <a:cubicBezTo>
                    <a:pt x="3170" y="1300"/>
                    <a:pt x="3172" y="1300"/>
                    <a:pt x="3174" y="1300"/>
                  </a:cubicBezTo>
                  <a:cubicBezTo>
                    <a:pt x="3174" y="1291"/>
                    <a:pt x="3178" y="1285"/>
                    <a:pt x="3178" y="1279"/>
                  </a:cubicBezTo>
                  <a:cubicBezTo>
                    <a:pt x="3183" y="1264"/>
                    <a:pt x="3183" y="1249"/>
                    <a:pt x="3185" y="1235"/>
                  </a:cubicBezTo>
                  <a:cubicBezTo>
                    <a:pt x="3189" y="1211"/>
                    <a:pt x="3185" y="1214"/>
                    <a:pt x="3210" y="1209"/>
                  </a:cubicBezTo>
                  <a:cubicBezTo>
                    <a:pt x="3212" y="1228"/>
                    <a:pt x="3208" y="1247"/>
                    <a:pt x="3208" y="1266"/>
                  </a:cubicBezTo>
                  <a:cubicBezTo>
                    <a:pt x="3208" y="1285"/>
                    <a:pt x="3206" y="1302"/>
                    <a:pt x="3206" y="1321"/>
                  </a:cubicBezTo>
                  <a:lnTo>
                    <a:pt x="3206" y="1321"/>
                  </a:lnTo>
                  <a:cubicBezTo>
                    <a:pt x="3210" y="1304"/>
                    <a:pt x="3214" y="1287"/>
                    <a:pt x="3214" y="1270"/>
                  </a:cubicBezTo>
                  <a:cubicBezTo>
                    <a:pt x="3216" y="1249"/>
                    <a:pt x="3221" y="1230"/>
                    <a:pt x="3218" y="1209"/>
                  </a:cubicBezTo>
                  <a:cubicBezTo>
                    <a:pt x="3223" y="1205"/>
                    <a:pt x="3229" y="1203"/>
                    <a:pt x="3233" y="1203"/>
                  </a:cubicBezTo>
                  <a:cubicBezTo>
                    <a:pt x="3256" y="1197"/>
                    <a:pt x="3275" y="1186"/>
                    <a:pt x="3296" y="1180"/>
                  </a:cubicBezTo>
                  <a:cubicBezTo>
                    <a:pt x="3305" y="1176"/>
                    <a:pt x="3313" y="1165"/>
                    <a:pt x="3322" y="1161"/>
                  </a:cubicBezTo>
                  <a:cubicBezTo>
                    <a:pt x="3324" y="1161"/>
                    <a:pt x="3326" y="1159"/>
                    <a:pt x="3328" y="1157"/>
                  </a:cubicBezTo>
                  <a:cubicBezTo>
                    <a:pt x="3330" y="1157"/>
                    <a:pt x="3332" y="1155"/>
                    <a:pt x="3334" y="1157"/>
                  </a:cubicBezTo>
                  <a:cubicBezTo>
                    <a:pt x="3334" y="1159"/>
                    <a:pt x="3332" y="1161"/>
                    <a:pt x="3330" y="1163"/>
                  </a:cubicBezTo>
                  <a:cubicBezTo>
                    <a:pt x="3303" y="1256"/>
                    <a:pt x="3294" y="1352"/>
                    <a:pt x="3284" y="1449"/>
                  </a:cubicBezTo>
                  <a:cubicBezTo>
                    <a:pt x="3263" y="1653"/>
                    <a:pt x="3233" y="1855"/>
                    <a:pt x="3195" y="2057"/>
                  </a:cubicBezTo>
                  <a:cubicBezTo>
                    <a:pt x="3176" y="2149"/>
                    <a:pt x="3164" y="2240"/>
                    <a:pt x="3153" y="2332"/>
                  </a:cubicBezTo>
                  <a:cubicBezTo>
                    <a:pt x="3153" y="2351"/>
                    <a:pt x="3151" y="2370"/>
                    <a:pt x="3151" y="2391"/>
                  </a:cubicBezTo>
                  <a:cubicBezTo>
                    <a:pt x="3151" y="2397"/>
                    <a:pt x="3153" y="2401"/>
                    <a:pt x="3149" y="2408"/>
                  </a:cubicBezTo>
                  <a:lnTo>
                    <a:pt x="3149" y="2408"/>
                  </a:lnTo>
                  <a:cubicBezTo>
                    <a:pt x="3160" y="2412"/>
                    <a:pt x="3157" y="2422"/>
                    <a:pt x="3166" y="2431"/>
                  </a:cubicBezTo>
                  <a:cubicBezTo>
                    <a:pt x="3143" y="2437"/>
                    <a:pt x="3122" y="2437"/>
                    <a:pt x="3101" y="2437"/>
                  </a:cubicBezTo>
                  <a:cubicBezTo>
                    <a:pt x="3050" y="2439"/>
                    <a:pt x="2998" y="2433"/>
                    <a:pt x="2945" y="2427"/>
                  </a:cubicBezTo>
                  <a:cubicBezTo>
                    <a:pt x="2832" y="2414"/>
                    <a:pt x="2718" y="2393"/>
                    <a:pt x="2607" y="2376"/>
                  </a:cubicBezTo>
                  <a:cubicBezTo>
                    <a:pt x="2539" y="2366"/>
                    <a:pt x="2472" y="2361"/>
                    <a:pt x="2405" y="2357"/>
                  </a:cubicBezTo>
                  <a:cubicBezTo>
                    <a:pt x="2363" y="2353"/>
                    <a:pt x="2321" y="2353"/>
                    <a:pt x="2281" y="2351"/>
                  </a:cubicBezTo>
                  <a:cubicBezTo>
                    <a:pt x="2184" y="2347"/>
                    <a:pt x="2089" y="2353"/>
                    <a:pt x="1997" y="2380"/>
                  </a:cubicBezTo>
                  <a:cubicBezTo>
                    <a:pt x="1919" y="2406"/>
                    <a:pt x="1848" y="2441"/>
                    <a:pt x="1780" y="2492"/>
                  </a:cubicBezTo>
                  <a:cubicBezTo>
                    <a:pt x="1772" y="2498"/>
                    <a:pt x="1763" y="2504"/>
                    <a:pt x="1755" y="2515"/>
                  </a:cubicBezTo>
                  <a:cubicBezTo>
                    <a:pt x="1763" y="2521"/>
                    <a:pt x="1770" y="2515"/>
                    <a:pt x="1774" y="2511"/>
                  </a:cubicBezTo>
                  <a:cubicBezTo>
                    <a:pt x="1793" y="2496"/>
                    <a:pt x="1810" y="2483"/>
                    <a:pt x="1831" y="2471"/>
                  </a:cubicBezTo>
                  <a:cubicBezTo>
                    <a:pt x="1930" y="2410"/>
                    <a:pt x="2035" y="2370"/>
                    <a:pt x="2152" y="2361"/>
                  </a:cubicBezTo>
                  <a:cubicBezTo>
                    <a:pt x="2220" y="2357"/>
                    <a:pt x="2285" y="2359"/>
                    <a:pt x="2352" y="2364"/>
                  </a:cubicBezTo>
                  <a:cubicBezTo>
                    <a:pt x="2413" y="2368"/>
                    <a:pt x="2474" y="2374"/>
                    <a:pt x="2535" y="2380"/>
                  </a:cubicBezTo>
                  <a:cubicBezTo>
                    <a:pt x="2607" y="2389"/>
                    <a:pt x="2676" y="2399"/>
                    <a:pt x="2747" y="2412"/>
                  </a:cubicBezTo>
                  <a:cubicBezTo>
                    <a:pt x="2838" y="2427"/>
                    <a:pt x="2926" y="2439"/>
                    <a:pt x="3019" y="2446"/>
                  </a:cubicBezTo>
                  <a:cubicBezTo>
                    <a:pt x="3067" y="2448"/>
                    <a:pt x="3115" y="2450"/>
                    <a:pt x="3164" y="2441"/>
                  </a:cubicBezTo>
                  <a:cubicBezTo>
                    <a:pt x="3170" y="2441"/>
                    <a:pt x="3174" y="2441"/>
                    <a:pt x="3178" y="2448"/>
                  </a:cubicBezTo>
                  <a:cubicBezTo>
                    <a:pt x="3183" y="2454"/>
                    <a:pt x="3189" y="2460"/>
                    <a:pt x="3197" y="2469"/>
                  </a:cubicBezTo>
                  <a:cubicBezTo>
                    <a:pt x="3174" y="2473"/>
                    <a:pt x="3153" y="2477"/>
                    <a:pt x="3134" y="2479"/>
                  </a:cubicBezTo>
                  <a:cubicBezTo>
                    <a:pt x="3086" y="2481"/>
                    <a:pt x="3038" y="2475"/>
                    <a:pt x="2989" y="2471"/>
                  </a:cubicBezTo>
                  <a:cubicBezTo>
                    <a:pt x="2829" y="2452"/>
                    <a:pt x="2670" y="2427"/>
                    <a:pt x="2510" y="2403"/>
                  </a:cubicBezTo>
                  <a:cubicBezTo>
                    <a:pt x="2417" y="2391"/>
                    <a:pt x="2323" y="2380"/>
                    <a:pt x="2228" y="2385"/>
                  </a:cubicBezTo>
                  <a:cubicBezTo>
                    <a:pt x="2108" y="2391"/>
                    <a:pt x="1995" y="2418"/>
                    <a:pt x="1885" y="2469"/>
                  </a:cubicBezTo>
                  <a:cubicBezTo>
                    <a:pt x="1877" y="2473"/>
                    <a:pt x="1864" y="2475"/>
                    <a:pt x="1866" y="2490"/>
                  </a:cubicBezTo>
                  <a:cubicBezTo>
                    <a:pt x="1917" y="2462"/>
                    <a:pt x="1972" y="2443"/>
                    <a:pt x="2028" y="2429"/>
                  </a:cubicBezTo>
                  <a:cubicBezTo>
                    <a:pt x="2150" y="2395"/>
                    <a:pt x="2274" y="2389"/>
                    <a:pt x="2401" y="2401"/>
                  </a:cubicBezTo>
                  <a:cubicBezTo>
                    <a:pt x="2499" y="2412"/>
                    <a:pt x="2596" y="2431"/>
                    <a:pt x="2695" y="2446"/>
                  </a:cubicBezTo>
                  <a:cubicBezTo>
                    <a:pt x="2819" y="2462"/>
                    <a:pt x="2943" y="2481"/>
                    <a:pt x="3069" y="2490"/>
                  </a:cubicBezTo>
                  <a:cubicBezTo>
                    <a:pt x="3107" y="2492"/>
                    <a:pt x="3143" y="2490"/>
                    <a:pt x="3178" y="2486"/>
                  </a:cubicBezTo>
                  <a:lnTo>
                    <a:pt x="3181" y="2486"/>
                  </a:lnTo>
                  <a:cubicBezTo>
                    <a:pt x="3189" y="2486"/>
                    <a:pt x="3195" y="2479"/>
                    <a:pt x="3204" y="2483"/>
                  </a:cubicBezTo>
                  <a:cubicBezTo>
                    <a:pt x="3208" y="2483"/>
                    <a:pt x="3216" y="2498"/>
                    <a:pt x="3223" y="2511"/>
                  </a:cubicBezTo>
                  <a:cubicBezTo>
                    <a:pt x="3195" y="2519"/>
                    <a:pt x="3168" y="2521"/>
                    <a:pt x="3141" y="2521"/>
                  </a:cubicBezTo>
                  <a:cubicBezTo>
                    <a:pt x="3092" y="2523"/>
                    <a:pt x="3046" y="2519"/>
                    <a:pt x="3000" y="2513"/>
                  </a:cubicBezTo>
                  <a:cubicBezTo>
                    <a:pt x="2872" y="2498"/>
                    <a:pt x="2747" y="2477"/>
                    <a:pt x="2619" y="2458"/>
                  </a:cubicBezTo>
                  <a:cubicBezTo>
                    <a:pt x="2501" y="2441"/>
                    <a:pt x="2382" y="2429"/>
                    <a:pt x="2262" y="2433"/>
                  </a:cubicBezTo>
                  <a:cubicBezTo>
                    <a:pt x="2140" y="2435"/>
                    <a:pt x="2024" y="2456"/>
                    <a:pt x="1909" y="2496"/>
                  </a:cubicBezTo>
                  <a:cubicBezTo>
                    <a:pt x="1906" y="2498"/>
                    <a:pt x="1904" y="2500"/>
                    <a:pt x="1900" y="2500"/>
                  </a:cubicBezTo>
                  <a:cubicBezTo>
                    <a:pt x="1900" y="2504"/>
                    <a:pt x="1900" y="2509"/>
                    <a:pt x="1900" y="2511"/>
                  </a:cubicBezTo>
                  <a:cubicBezTo>
                    <a:pt x="1949" y="2496"/>
                    <a:pt x="1995" y="2481"/>
                    <a:pt x="2043" y="2471"/>
                  </a:cubicBezTo>
                  <a:cubicBezTo>
                    <a:pt x="2146" y="2448"/>
                    <a:pt x="2251" y="2439"/>
                    <a:pt x="2359" y="2446"/>
                  </a:cubicBezTo>
                  <a:cubicBezTo>
                    <a:pt x="2470" y="2452"/>
                    <a:pt x="2579" y="2469"/>
                    <a:pt x="2689" y="2486"/>
                  </a:cubicBezTo>
                  <a:cubicBezTo>
                    <a:pt x="2810" y="2502"/>
                    <a:pt x="2930" y="2523"/>
                    <a:pt x="3054" y="2532"/>
                  </a:cubicBezTo>
                  <a:cubicBezTo>
                    <a:pt x="3101" y="2536"/>
                    <a:pt x="3149" y="2536"/>
                    <a:pt x="3195" y="2530"/>
                  </a:cubicBezTo>
                  <a:cubicBezTo>
                    <a:pt x="3202" y="2530"/>
                    <a:pt x="3206" y="2528"/>
                    <a:pt x="3212" y="2528"/>
                  </a:cubicBezTo>
                  <a:cubicBezTo>
                    <a:pt x="3233" y="2521"/>
                    <a:pt x="3233" y="2521"/>
                    <a:pt x="3244" y="2547"/>
                  </a:cubicBezTo>
                  <a:cubicBezTo>
                    <a:pt x="3227" y="2549"/>
                    <a:pt x="3212" y="2551"/>
                    <a:pt x="3197" y="2551"/>
                  </a:cubicBezTo>
                  <a:cubicBezTo>
                    <a:pt x="3145" y="2555"/>
                    <a:pt x="3092" y="2553"/>
                    <a:pt x="3042" y="2547"/>
                  </a:cubicBezTo>
                  <a:cubicBezTo>
                    <a:pt x="2956" y="2536"/>
                    <a:pt x="2869" y="2526"/>
                    <a:pt x="2785" y="2515"/>
                  </a:cubicBezTo>
                  <a:cubicBezTo>
                    <a:pt x="2733" y="2509"/>
                    <a:pt x="2682" y="2498"/>
                    <a:pt x="2632" y="2492"/>
                  </a:cubicBezTo>
                  <a:cubicBezTo>
                    <a:pt x="2562" y="2483"/>
                    <a:pt x="2491" y="2479"/>
                    <a:pt x="2422" y="2475"/>
                  </a:cubicBezTo>
                  <a:cubicBezTo>
                    <a:pt x="2359" y="2473"/>
                    <a:pt x="2298" y="2473"/>
                    <a:pt x="2234" y="2475"/>
                  </a:cubicBezTo>
                  <a:cubicBezTo>
                    <a:pt x="2146" y="2477"/>
                    <a:pt x="2058" y="2490"/>
                    <a:pt x="1974" y="2509"/>
                  </a:cubicBezTo>
                  <a:cubicBezTo>
                    <a:pt x="1934" y="2519"/>
                    <a:pt x="1894" y="2528"/>
                    <a:pt x="1854" y="2540"/>
                  </a:cubicBezTo>
                  <a:cubicBezTo>
                    <a:pt x="1848" y="2540"/>
                    <a:pt x="1843" y="2540"/>
                    <a:pt x="1839" y="2538"/>
                  </a:cubicBezTo>
                  <a:cubicBezTo>
                    <a:pt x="1841" y="2536"/>
                    <a:pt x="1845" y="2534"/>
                    <a:pt x="1848" y="2532"/>
                  </a:cubicBezTo>
                  <a:moveTo>
                    <a:pt x="1627" y="2519"/>
                  </a:moveTo>
                  <a:lnTo>
                    <a:pt x="1627" y="2519"/>
                  </a:lnTo>
                  <a:lnTo>
                    <a:pt x="1627" y="2521"/>
                  </a:lnTo>
                  <a:cubicBezTo>
                    <a:pt x="1629" y="2521"/>
                    <a:pt x="1629" y="2521"/>
                    <a:pt x="1629" y="2521"/>
                  </a:cubicBezTo>
                  <a:lnTo>
                    <a:pt x="1627" y="2521"/>
                  </a:lnTo>
                  <a:lnTo>
                    <a:pt x="1627" y="2519"/>
                  </a:lnTo>
                  <a:cubicBezTo>
                    <a:pt x="1625" y="2519"/>
                    <a:pt x="1625" y="2517"/>
                    <a:pt x="1625" y="2517"/>
                  </a:cubicBezTo>
                  <a:cubicBezTo>
                    <a:pt x="1625" y="2517"/>
                    <a:pt x="1625" y="2519"/>
                    <a:pt x="1627" y="2519"/>
                  </a:cubicBezTo>
                  <a:moveTo>
                    <a:pt x="1625" y="2513"/>
                  </a:moveTo>
                  <a:lnTo>
                    <a:pt x="1625" y="2513"/>
                  </a:lnTo>
                  <a:lnTo>
                    <a:pt x="1625" y="2513"/>
                  </a:lnTo>
                  <a:lnTo>
                    <a:pt x="1625" y="2513"/>
                  </a:lnTo>
                  <a:cubicBezTo>
                    <a:pt x="1623" y="2509"/>
                    <a:pt x="1618" y="2509"/>
                    <a:pt x="1616" y="2513"/>
                  </a:cubicBezTo>
                  <a:cubicBezTo>
                    <a:pt x="1612" y="2517"/>
                    <a:pt x="1606" y="2517"/>
                    <a:pt x="1602" y="2513"/>
                  </a:cubicBezTo>
                  <a:cubicBezTo>
                    <a:pt x="1534" y="2502"/>
                    <a:pt x="1465" y="2490"/>
                    <a:pt x="1398" y="2477"/>
                  </a:cubicBezTo>
                  <a:cubicBezTo>
                    <a:pt x="1335" y="2467"/>
                    <a:pt x="1271" y="2458"/>
                    <a:pt x="1206" y="2452"/>
                  </a:cubicBezTo>
                  <a:cubicBezTo>
                    <a:pt x="1202" y="2452"/>
                    <a:pt x="1196" y="2450"/>
                    <a:pt x="1192" y="2450"/>
                  </a:cubicBezTo>
                  <a:cubicBezTo>
                    <a:pt x="1179" y="2450"/>
                    <a:pt x="1179" y="2450"/>
                    <a:pt x="1177" y="2435"/>
                  </a:cubicBezTo>
                  <a:cubicBezTo>
                    <a:pt x="1322" y="2429"/>
                    <a:pt x="1465" y="2454"/>
                    <a:pt x="1602" y="2509"/>
                  </a:cubicBezTo>
                  <a:cubicBezTo>
                    <a:pt x="1610" y="2507"/>
                    <a:pt x="1608" y="2502"/>
                    <a:pt x="1604" y="2498"/>
                  </a:cubicBezTo>
                  <a:cubicBezTo>
                    <a:pt x="1564" y="2481"/>
                    <a:pt x="1522" y="2467"/>
                    <a:pt x="1480" y="2456"/>
                  </a:cubicBezTo>
                  <a:cubicBezTo>
                    <a:pt x="1412" y="2437"/>
                    <a:pt x="1345" y="2429"/>
                    <a:pt x="1278" y="2429"/>
                  </a:cubicBezTo>
                  <a:cubicBezTo>
                    <a:pt x="1248" y="2427"/>
                    <a:pt x="1219" y="2427"/>
                    <a:pt x="1189" y="2425"/>
                  </a:cubicBezTo>
                  <a:cubicBezTo>
                    <a:pt x="1168" y="2422"/>
                    <a:pt x="1168" y="2425"/>
                    <a:pt x="1162" y="2403"/>
                  </a:cubicBezTo>
                  <a:cubicBezTo>
                    <a:pt x="1229" y="2403"/>
                    <a:pt x="1295" y="2410"/>
                    <a:pt x="1360" y="2418"/>
                  </a:cubicBezTo>
                  <a:cubicBezTo>
                    <a:pt x="1421" y="2429"/>
                    <a:pt x="1482" y="2441"/>
                    <a:pt x="1543" y="2460"/>
                  </a:cubicBezTo>
                  <a:cubicBezTo>
                    <a:pt x="1566" y="2469"/>
                    <a:pt x="1589" y="2479"/>
                    <a:pt x="1608" y="2494"/>
                  </a:cubicBezTo>
                  <a:cubicBezTo>
                    <a:pt x="1616" y="2496"/>
                    <a:pt x="1623" y="2502"/>
                    <a:pt x="1631" y="2504"/>
                  </a:cubicBezTo>
                  <a:cubicBezTo>
                    <a:pt x="1631" y="2502"/>
                    <a:pt x="1633" y="2502"/>
                    <a:pt x="1633" y="2500"/>
                  </a:cubicBezTo>
                  <a:cubicBezTo>
                    <a:pt x="1627" y="2490"/>
                    <a:pt x="1616" y="2486"/>
                    <a:pt x="1606" y="2479"/>
                  </a:cubicBezTo>
                  <a:cubicBezTo>
                    <a:pt x="1574" y="2460"/>
                    <a:pt x="1538" y="2448"/>
                    <a:pt x="1505" y="2439"/>
                  </a:cubicBezTo>
                  <a:cubicBezTo>
                    <a:pt x="1423" y="2418"/>
                    <a:pt x="1341" y="2406"/>
                    <a:pt x="1259" y="2399"/>
                  </a:cubicBezTo>
                  <a:cubicBezTo>
                    <a:pt x="1225" y="2397"/>
                    <a:pt x="1192" y="2393"/>
                    <a:pt x="1160" y="2397"/>
                  </a:cubicBezTo>
                  <a:cubicBezTo>
                    <a:pt x="1149" y="2387"/>
                    <a:pt x="1143" y="2376"/>
                    <a:pt x="1133" y="2368"/>
                  </a:cubicBezTo>
                  <a:cubicBezTo>
                    <a:pt x="1133" y="2364"/>
                    <a:pt x="1135" y="2364"/>
                    <a:pt x="1137" y="2364"/>
                  </a:cubicBezTo>
                  <a:cubicBezTo>
                    <a:pt x="1213" y="2366"/>
                    <a:pt x="1288" y="2366"/>
                    <a:pt x="1364" y="2378"/>
                  </a:cubicBezTo>
                  <a:cubicBezTo>
                    <a:pt x="1444" y="2391"/>
                    <a:pt x="1520" y="2412"/>
                    <a:pt x="1591" y="2454"/>
                  </a:cubicBezTo>
                  <a:cubicBezTo>
                    <a:pt x="1612" y="2467"/>
                    <a:pt x="1633" y="2483"/>
                    <a:pt x="1648" y="2502"/>
                  </a:cubicBezTo>
                  <a:cubicBezTo>
                    <a:pt x="1642" y="2509"/>
                    <a:pt x="1637" y="2500"/>
                    <a:pt x="1633" y="2500"/>
                  </a:cubicBezTo>
                  <a:cubicBezTo>
                    <a:pt x="1633" y="2502"/>
                    <a:pt x="1631" y="2502"/>
                    <a:pt x="1631" y="2504"/>
                  </a:cubicBezTo>
                  <a:cubicBezTo>
                    <a:pt x="1633" y="2511"/>
                    <a:pt x="1623" y="2509"/>
                    <a:pt x="1625" y="2513"/>
                  </a:cubicBezTo>
                  <a:moveTo>
                    <a:pt x="1496" y="2526"/>
                  </a:moveTo>
                  <a:lnTo>
                    <a:pt x="1496" y="2526"/>
                  </a:lnTo>
                  <a:cubicBezTo>
                    <a:pt x="1505" y="2528"/>
                    <a:pt x="1515" y="2528"/>
                    <a:pt x="1526" y="2530"/>
                  </a:cubicBezTo>
                  <a:cubicBezTo>
                    <a:pt x="1526" y="2534"/>
                    <a:pt x="1524" y="2540"/>
                    <a:pt x="1517" y="2540"/>
                  </a:cubicBezTo>
                  <a:cubicBezTo>
                    <a:pt x="1505" y="2538"/>
                    <a:pt x="1490" y="2540"/>
                    <a:pt x="1477" y="2534"/>
                  </a:cubicBezTo>
                  <a:cubicBezTo>
                    <a:pt x="1484" y="2530"/>
                    <a:pt x="1488" y="2526"/>
                    <a:pt x="1496" y="2526"/>
                  </a:cubicBezTo>
                  <a:moveTo>
                    <a:pt x="1509" y="2521"/>
                  </a:moveTo>
                  <a:lnTo>
                    <a:pt x="1509" y="2521"/>
                  </a:lnTo>
                  <a:cubicBezTo>
                    <a:pt x="1505" y="2521"/>
                    <a:pt x="1501" y="2521"/>
                    <a:pt x="1498" y="2515"/>
                  </a:cubicBezTo>
                  <a:cubicBezTo>
                    <a:pt x="1511" y="2507"/>
                    <a:pt x="1522" y="2511"/>
                    <a:pt x="1532" y="2515"/>
                  </a:cubicBezTo>
                  <a:cubicBezTo>
                    <a:pt x="1541" y="2519"/>
                    <a:pt x="1532" y="2521"/>
                    <a:pt x="1530" y="2526"/>
                  </a:cubicBezTo>
                  <a:cubicBezTo>
                    <a:pt x="1528" y="2526"/>
                    <a:pt x="1528" y="2526"/>
                    <a:pt x="1528" y="2526"/>
                  </a:cubicBezTo>
                  <a:lnTo>
                    <a:pt x="1530" y="2526"/>
                  </a:lnTo>
                  <a:cubicBezTo>
                    <a:pt x="1524" y="2521"/>
                    <a:pt x="1515" y="2523"/>
                    <a:pt x="1509" y="2521"/>
                  </a:cubicBezTo>
                  <a:moveTo>
                    <a:pt x="1547" y="2532"/>
                  </a:moveTo>
                  <a:lnTo>
                    <a:pt x="1547" y="2532"/>
                  </a:lnTo>
                  <a:cubicBezTo>
                    <a:pt x="1547" y="2530"/>
                    <a:pt x="1547" y="2528"/>
                    <a:pt x="1547" y="2526"/>
                  </a:cubicBezTo>
                  <a:cubicBezTo>
                    <a:pt x="1549" y="2519"/>
                    <a:pt x="1549" y="2519"/>
                    <a:pt x="1555" y="2519"/>
                  </a:cubicBezTo>
                  <a:cubicBezTo>
                    <a:pt x="1568" y="2521"/>
                    <a:pt x="1583" y="2523"/>
                    <a:pt x="1595" y="2526"/>
                  </a:cubicBezTo>
                  <a:cubicBezTo>
                    <a:pt x="1602" y="2528"/>
                    <a:pt x="1599" y="2532"/>
                    <a:pt x="1599" y="2536"/>
                  </a:cubicBezTo>
                  <a:cubicBezTo>
                    <a:pt x="1597" y="2534"/>
                    <a:pt x="1597" y="2534"/>
                    <a:pt x="1595" y="2536"/>
                  </a:cubicBezTo>
                  <a:cubicBezTo>
                    <a:pt x="1595" y="2536"/>
                    <a:pt x="1593" y="2536"/>
                    <a:pt x="1591" y="2536"/>
                  </a:cubicBezTo>
                  <a:cubicBezTo>
                    <a:pt x="1591" y="2549"/>
                    <a:pt x="1583" y="2549"/>
                    <a:pt x="1574" y="2549"/>
                  </a:cubicBezTo>
                  <a:cubicBezTo>
                    <a:pt x="1562" y="2547"/>
                    <a:pt x="1547" y="2544"/>
                    <a:pt x="1530" y="2540"/>
                  </a:cubicBezTo>
                  <a:cubicBezTo>
                    <a:pt x="1534" y="2534"/>
                    <a:pt x="1538" y="2530"/>
                    <a:pt x="1547" y="2532"/>
                  </a:cubicBezTo>
                  <a:moveTo>
                    <a:pt x="1366" y="2523"/>
                  </a:moveTo>
                  <a:lnTo>
                    <a:pt x="1366" y="2523"/>
                  </a:lnTo>
                  <a:cubicBezTo>
                    <a:pt x="1356" y="2530"/>
                    <a:pt x="1343" y="2521"/>
                    <a:pt x="1333" y="2523"/>
                  </a:cubicBezTo>
                  <a:cubicBezTo>
                    <a:pt x="1318" y="2517"/>
                    <a:pt x="1299" y="2519"/>
                    <a:pt x="1284" y="2515"/>
                  </a:cubicBezTo>
                  <a:cubicBezTo>
                    <a:pt x="1278" y="2515"/>
                    <a:pt x="1274" y="2515"/>
                    <a:pt x="1269" y="2515"/>
                  </a:cubicBezTo>
                  <a:cubicBezTo>
                    <a:pt x="1274" y="2494"/>
                    <a:pt x="1278" y="2492"/>
                    <a:pt x="1295" y="2494"/>
                  </a:cubicBezTo>
                  <a:cubicBezTo>
                    <a:pt x="1299" y="2494"/>
                    <a:pt x="1303" y="2494"/>
                    <a:pt x="1305" y="2496"/>
                  </a:cubicBezTo>
                  <a:cubicBezTo>
                    <a:pt x="1311" y="2496"/>
                    <a:pt x="1318" y="2496"/>
                    <a:pt x="1324" y="2498"/>
                  </a:cubicBezTo>
                  <a:cubicBezTo>
                    <a:pt x="1330" y="2500"/>
                    <a:pt x="1320" y="2507"/>
                    <a:pt x="1324" y="2511"/>
                  </a:cubicBezTo>
                  <a:cubicBezTo>
                    <a:pt x="1324" y="2511"/>
                    <a:pt x="1322" y="2511"/>
                    <a:pt x="1322" y="2513"/>
                  </a:cubicBezTo>
                  <a:lnTo>
                    <a:pt x="1322" y="2515"/>
                  </a:lnTo>
                  <a:cubicBezTo>
                    <a:pt x="1324" y="2515"/>
                    <a:pt x="1326" y="2513"/>
                    <a:pt x="1326" y="2511"/>
                  </a:cubicBezTo>
                  <a:cubicBezTo>
                    <a:pt x="1326" y="2513"/>
                    <a:pt x="1326" y="2513"/>
                    <a:pt x="1326" y="2513"/>
                  </a:cubicBezTo>
                  <a:lnTo>
                    <a:pt x="1326" y="2513"/>
                  </a:lnTo>
                  <a:lnTo>
                    <a:pt x="1326" y="2513"/>
                  </a:lnTo>
                  <a:lnTo>
                    <a:pt x="1326" y="2513"/>
                  </a:lnTo>
                  <a:cubicBezTo>
                    <a:pt x="1326" y="2511"/>
                    <a:pt x="1326" y="2511"/>
                    <a:pt x="1326" y="2511"/>
                  </a:cubicBezTo>
                  <a:cubicBezTo>
                    <a:pt x="1335" y="2509"/>
                    <a:pt x="1337" y="2496"/>
                    <a:pt x="1347" y="2500"/>
                  </a:cubicBezTo>
                  <a:cubicBezTo>
                    <a:pt x="1347" y="2498"/>
                    <a:pt x="1347" y="2496"/>
                    <a:pt x="1347" y="2494"/>
                  </a:cubicBezTo>
                  <a:cubicBezTo>
                    <a:pt x="1347" y="2486"/>
                    <a:pt x="1354" y="2486"/>
                    <a:pt x="1360" y="2486"/>
                  </a:cubicBezTo>
                  <a:cubicBezTo>
                    <a:pt x="1368" y="2486"/>
                    <a:pt x="1377" y="2486"/>
                    <a:pt x="1387" y="2490"/>
                  </a:cubicBezTo>
                  <a:cubicBezTo>
                    <a:pt x="1385" y="2496"/>
                    <a:pt x="1379" y="2498"/>
                    <a:pt x="1375" y="2502"/>
                  </a:cubicBezTo>
                  <a:cubicBezTo>
                    <a:pt x="1377" y="2507"/>
                    <a:pt x="1372" y="2509"/>
                    <a:pt x="1372" y="2511"/>
                  </a:cubicBezTo>
                  <a:cubicBezTo>
                    <a:pt x="1368" y="2513"/>
                    <a:pt x="1364" y="2517"/>
                    <a:pt x="1366" y="2523"/>
                  </a:cubicBezTo>
                  <a:moveTo>
                    <a:pt x="1265" y="2492"/>
                  </a:moveTo>
                  <a:lnTo>
                    <a:pt x="1265" y="2492"/>
                  </a:lnTo>
                  <a:cubicBezTo>
                    <a:pt x="1267" y="2498"/>
                    <a:pt x="1263" y="2502"/>
                    <a:pt x="1261" y="2507"/>
                  </a:cubicBezTo>
                  <a:cubicBezTo>
                    <a:pt x="1259" y="2511"/>
                    <a:pt x="1255" y="2513"/>
                    <a:pt x="1250" y="2513"/>
                  </a:cubicBezTo>
                  <a:cubicBezTo>
                    <a:pt x="1238" y="2511"/>
                    <a:pt x="1225" y="2513"/>
                    <a:pt x="1213" y="2507"/>
                  </a:cubicBezTo>
                  <a:cubicBezTo>
                    <a:pt x="1234" y="2486"/>
                    <a:pt x="1234" y="2486"/>
                    <a:pt x="1265" y="2492"/>
                  </a:cubicBezTo>
                  <a:moveTo>
                    <a:pt x="1187" y="2471"/>
                  </a:moveTo>
                  <a:lnTo>
                    <a:pt x="1187" y="2471"/>
                  </a:lnTo>
                  <a:cubicBezTo>
                    <a:pt x="1183" y="2471"/>
                    <a:pt x="1179" y="2469"/>
                    <a:pt x="1181" y="2462"/>
                  </a:cubicBezTo>
                  <a:cubicBezTo>
                    <a:pt x="1181" y="2458"/>
                    <a:pt x="1185" y="2458"/>
                    <a:pt x="1189" y="2458"/>
                  </a:cubicBezTo>
                  <a:cubicBezTo>
                    <a:pt x="1202" y="2460"/>
                    <a:pt x="1217" y="2462"/>
                    <a:pt x="1232" y="2467"/>
                  </a:cubicBezTo>
                  <a:cubicBezTo>
                    <a:pt x="1232" y="2473"/>
                    <a:pt x="1227" y="2475"/>
                    <a:pt x="1223" y="2475"/>
                  </a:cubicBezTo>
                  <a:cubicBezTo>
                    <a:pt x="1210" y="2473"/>
                    <a:pt x="1200" y="2473"/>
                    <a:pt x="1187" y="2471"/>
                  </a:cubicBezTo>
                  <a:moveTo>
                    <a:pt x="1244" y="2477"/>
                  </a:moveTo>
                  <a:lnTo>
                    <a:pt x="1244" y="2477"/>
                  </a:lnTo>
                  <a:cubicBezTo>
                    <a:pt x="1240" y="2477"/>
                    <a:pt x="1242" y="2473"/>
                    <a:pt x="1244" y="2471"/>
                  </a:cubicBezTo>
                  <a:cubicBezTo>
                    <a:pt x="1246" y="2467"/>
                    <a:pt x="1250" y="2469"/>
                    <a:pt x="1257" y="2469"/>
                  </a:cubicBezTo>
                  <a:cubicBezTo>
                    <a:pt x="1261" y="2469"/>
                    <a:pt x="1265" y="2469"/>
                    <a:pt x="1271" y="2471"/>
                  </a:cubicBezTo>
                  <a:cubicBezTo>
                    <a:pt x="1274" y="2471"/>
                    <a:pt x="1278" y="2471"/>
                    <a:pt x="1278" y="2475"/>
                  </a:cubicBezTo>
                  <a:cubicBezTo>
                    <a:pt x="1278" y="2477"/>
                    <a:pt x="1276" y="2481"/>
                    <a:pt x="1271" y="2481"/>
                  </a:cubicBezTo>
                  <a:cubicBezTo>
                    <a:pt x="1263" y="2479"/>
                    <a:pt x="1253" y="2479"/>
                    <a:pt x="1244" y="2477"/>
                  </a:cubicBezTo>
                  <a:moveTo>
                    <a:pt x="1288" y="2479"/>
                  </a:moveTo>
                  <a:lnTo>
                    <a:pt x="1288" y="2479"/>
                  </a:lnTo>
                  <a:cubicBezTo>
                    <a:pt x="1288" y="2477"/>
                    <a:pt x="1293" y="2475"/>
                    <a:pt x="1295" y="2475"/>
                  </a:cubicBezTo>
                  <a:cubicBezTo>
                    <a:pt x="1307" y="2477"/>
                    <a:pt x="1322" y="2479"/>
                    <a:pt x="1335" y="2481"/>
                  </a:cubicBezTo>
                  <a:cubicBezTo>
                    <a:pt x="1337" y="2481"/>
                    <a:pt x="1339" y="2483"/>
                    <a:pt x="1339" y="2486"/>
                  </a:cubicBezTo>
                  <a:cubicBezTo>
                    <a:pt x="1337" y="2488"/>
                    <a:pt x="1337" y="2490"/>
                    <a:pt x="1335" y="2490"/>
                  </a:cubicBezTo>
                  <a:cubicBezTo>
                    <a:pt x="1333" y="2490"/>
                    <a:pt x="1328" y="2490"/>
                    <a:pt x="1326" y="2490"/>
                  </a:cubicBezTo>
                  <a:cubicBezTo>
                    <a:pt x="1316" y="2488"/>
                    <a:pt x="1305" y="2488"/>
                    <a:pt x="1295" y="2486"/>
                  </a:cubicBezTo>
                  <a:cubicBezTo>
                    <a:pt x="1290" y="2483"/>
                    <a:pt x="1288" y="2483"/>
                    <a:pt x="1288" y="2479"/>
                  </a:cubicBezTo>
                  <a:moveTo>
                    <a:pt x="1631" y="2612"/>
                  </a:moveTo>
                  <a:lnTo>
                    <a:pt x="1631" y="2612"/>
                  </a:lnTo>
                  <a:cubicBezTo>
                    <a:pt x="1629" y="2612"/>
                    <a:pt x="1629" y="2612"/>
                    <a:pt x="1629" y="2612"/>
                  </a:cubicBezTo>
                  <a:cubicBezTo>
                    <a:pt x="1627" y="2616"/>
                    <a:pt x="1621" y="2618"/>
                    <a:pt x="1616" y="2618"/>
                  </a:cubicBezTo>
                  <a:cubicBezTo>
                    <a:pt x="1608" y="2616"/>
                    <a:pt x="1602" y="2616"/>
                    <a:pt x="1593" y="2616"/>
                  </a:cubicBezTo>
                  <a:cubicBezTo>
                    <a:pt x="1604" y="2603"/>
                    <a:pt x="1616" y="2601"/>
                    <a:pt x="1631" y="2610"/>
                  </a:cubicBezTo>
                  <a:lnTo>
                    <a:pt x="1629" y="2610"/>
                  </a:lnTo>
                  <a:lnTo>
                    <a:pt x="1631" y="2612"/>
                  </a:lnTo>
                  <a:moveTo>
                    <a:pt x="1637" y="2620"/>
                  </a:moveTo>
                  <a:lnTo>
                    <a:pt x="1637" y="2620"/>
                  </a:lnTo>
                  <a:cubicBezTo>
                    <a:pt x="1650" y="2601"/>
                    <a:pt x="1665" y="2612"/>
                    <a:pt x="1679" y="2612"/>
                  </a:cubicBezTo>
                  <a:cubicBezTo>
                    <a:pt x="1677" y="2620"/>
                    <a:pt x="1671" y="2620"/>
                    <a:pt x="1667" y="2622"/>
                  </a:cubicBezTo>
                  <a:cubicBezTo>
                    <a:pt x="1667" y="2624"/>
                    <a:pt x="1667" y="2624"/>
                    <a:pt x="1667" y="2626"/>
                  </a:cubicBezTo>
                  <a:cubicBezTo>
                    <a:pt x="1667" y="2624"/>
                    <a:pt x="1667" y="2624"/>
                    <a:pt x="1667" y="2622"/>
                  </a:cubicBezTo>
                  <a:cubicBezTo>
                    <a:pt x="1656" y="2620"/>
                    <a:pt x="1648" y="2622"/>
                    <a:pt x="1637" y="2620"/>
                  </a:cubicBezTo>
                  <a:moveTo>
                    <a:pt x="1656" y="2626"/>
                  </a:moveTo>
                  <a:lnTo>
                    <a:pt x="1656" y="2626"/>
                  </a:lnTo>
                  <a:cubicBezTo>
                    <a:pt x="1658" y="2626"/>
                    <a:pt x="1663" y="2626"/>
                    <a:pt x="1663" y="2631"/>
                  </a:cubicBezTo>
                  <a:cubicBezTo>
                    <a:pt x="1650" y="2641"/>
                    <a:pt x="1635" y="2635"/>
                    <a:pt x="1621" y="2635"/>
                  </a:cubicBezTo>
                  <a:cubicBezTo>
                    <a:pt x="1623" y="2624"/>
                    <a:pt x="1631" y="2624"/>
                    <a:pt x="1637" y="2624"/>
                  </a:cubicBezTo>
                  <a:cubicBezTo>
                    <a:pt x="1637" y="2622"/>
                    <a:pt x="1637" y="2620"/>
                    <a:pt x="1637" y="2620"/>
                  </a:cubicBezTo>
                  <a:lnTo>
                    <a:pt x="1637" y="2620"/>
                  </a:lnTo>
                  <a:cubicBezTo>
                    <a:pt x="1637" y="2620"/>
                    <a:pt x="1637" y="2622"/>
                    <a:pt x="1637" y="2624"/>
                  </a:cubicBezTo>
                  <a:cubicBezTo>
                    <a:pt x="1644" y="2624"/>
                    <a:pt x="1650" y="2626"/>
                    <a:pt x="1656" y="2626"/>
                  </a:cubicBezTo>
                  <a:moveTo>
                    <a:pt x="1593" y="2622"/>
                  </a:moveTo>
                  <a:lnTo>
                    <a:pt x="1593" y="2622"/>
                  </a:lnTo>
                  <a:cubicBezTo>
                    <a:pt x="1599" y="2622"/>
                    <a:pt x="1606" y="2624"/>
                    <a:pt x="1612" y="2624"/>
                  </a:cubicBezTo>
                  <a:cubicBezTo>
                    <a:pt x="1610" y="2631"/>
                    <a:pt x="1606" y="2633"/>
                    <a:pt x="1599" y="2635"/>
                  </a:cubicBezTo>
                  <a:cubicBezTo>
                    <a:pt x="1591" y="2635"/>
                    <a:pt x="1583" y="2635"/>
                    <a:pt x="1574" y="2633"/>
                  </a:cubicBezTo>
                  <a:cubicBezTo>
                    <a:pt x="1578" y="2620"/>
                    <a:pt x="1587" y="2622"/>
                    <a:pt x="1593" y="2622"/>
                  </a:cubicBezTo>
                  <a:moveTo>
                    <a:pt x="1568" y="2614"/>
                  </a:moveTo>
                  <a:lnTo>
                    <a:pt x="1568" y="2614"/>
                  </a:lnTo>
                  <a:cubicBezTo>
                    <a:pt x="1564" y="2614"/>
                    <a:pt x="1560" y="2614"/>
                    <a:pt x="1555" y="2614"/>
                  </a:cubicBezTo>
                  <a:cubicBezTo>
                    <a:pt x="1557" y="2616"/>
                    <a:pt x="1557" y="2618"/>
                    <a:pt x="1557" y="2620"/>
                  </a:cubicBezTo>
                  <a:cubicBezTo>
                    <a:pt x="1560" y="2620"/>
                    <a:pt x="1564" y="2620"/>
                    <a:pt x="1566" y="2622"/>
                  </a:cubicBezTo>
                  <a:cubicBezTo>
                    <a:pt x="1568" y="2626"/>
                    <a:pt x="1564" y="2626"/>
                    <a:pt x="1562" y="2629"/>
                  </a:cubicBezTo>
                  <a:cubicBezTo>
                    <a:pt x="1560" y="2631"/>
                    <a:pt x="1555" y="2631"/>
                    <a:pt x="1553" y="2631"/>
                  </a:cubicBezTo>
                  <a:cubicBezTo>
                    <a:pt x="1541" y="2631"/>
                    <a:pt x="1530" y="2631"/>
                    <a:pt x="1517" y="2631"/>
                  </a:cubicBezTo>
                  <a:cubicBezTo>
                    <a:pt x="1522" y="2620"/>
                    <a:pt x="1528" y="2620"/>
                    <a:pt x="1536" y="2618"/>
                  </a:cubicBezTo>
                  <a:cubicBezTo>
                    <a:pt x="1543" y="2620"/>
                    <a:pt x="1551" y="2620"/>
                    <a:pt x="1557" y="2620"/>
                  </a:cubicBezTo>
                  <a:cubicBezTo>
                    <a:pt x="1557" y="2618"/>
                    <a:pt x="1557" y="2616"/>
                    <a:pt x="1555" y="2614"/>
                  </a:cubicBezTo>
                  <a:cubicBezTo>
                    <a:pt x="1549" y="2614"/>
                    <a:pt x="1543" y="2614"/>
                    <a:pt x="1536" y="2612"/>
                  </a:cubicBezTo>
                  <a:cubicBezTo>
                    <a:pt x="1538" y="2608"/>
                    <a:pt x="1534" y="2603"/>
                    <a:pt x="1530" y="2608"/>
                  </a:cubicBezTo>
                  <a:cubicBezTo>
                    <a:pt x="1522" y="2614"/>
                    <a:pt x="1513" y="2612"/>
                    <a:pt x="1503" y="2612"/>
                  </a:cubicBezTo>
                  <a:lnTo>
                    <a:pt x="1503" y="2612"/>
                  </a:lnTo>
                  <a:cubicBezTo>
                    <a:pt x="1501" y="2610"/>
                    <a:pt x="1498" y="2610"/>
                    <a:pt x="1496" y="2610"/>
                  </a:cubicBezTo>
                  <a:cubicBezTo>
                    <a:pt x="1496" y="2605"/>
                    <a:pt x="1496" y="2603"/>
                    <a:pt x="1498" y="2601"/>
                  </a:cubicBezTo>
                  <a:cubicBezTo>
                    <a:pt x="1505" y="2599"/>
                    <a:pt x="1511" y="2595"/>
                    <a:pt x="1520" y="2597"/>
                  </a:cubicBezTo>
                  <a:cubicBezTo>
                    <a:pt x="1526" y="2597"/>
                    <a:pt x="1534" y="2595"/>
                    <a:pt x="1536" y="2605"/>
                  </a:cubicBezTo>
                  <a:cubicBezTo>
                    <a:pt x="1536" y="2608"/>
                    <a:pt x="1541" y="2608"/>
                    <a:pt x="1543" y="2605"/>
                  </a:cubicBezTo>
                  <a:cubicBezTo>
                    <a:pt x="1555" y="2593"/>
                    <a:pt x="1572" y="2603"/>
                    <a:pt x="1589" y="2601"/>
                  </a:cubicBezTo>
                  <a:cubicBezTo>
                    <a:pt x="1585" y="2612"/>
                    <a:pt x="1578" y="2616"/>
                    <a:pt x="1568" y="2614"/>
                  </a:cubicBezTo>
                  <a:moveTo>
                    <a:pt x="1503" y="2616"/>
                  </a:moveTo>
                  <a:lnTo>
                    <a:pt x="1503" y="2616"/>
                  </a:lnTo>
                  <a:cubicBezTo>
                    <a:pt x="1505" y="2618"/>
                    <a:pt x="1513" y="2616"/>
                    <a:pt x="1509" y="2622"/>
                  </a:cubicBezTo>
                  <a:cubicBezTo>
                    <a:pt x="1505" y="2631"/>
                    <a:pt x="1496" y="2633"/>
                    <a:pt x="1488" y="2631"/>
                  </a:cubicBezTo>
                  <a:cubicBezTo>
                    <a:pt x="1482" y="2631"/>
                    <a:pt x="1471" y="2635"/>
                    <a:pt x="1467" y="2624"/>
                  </a:cubicBezTo>
                  <a:lnTo>
                    <a:pt x="1467" y="2624"/>
                  </a:lnTo>
                  <a:lnTo>
                    <a:pt x="1467" y="2624"/>
                  </a:lnTo>
                  <a:cubicBezTo>
                    <a:pt x="1469" y="2629"/>
                    <a:pt x="1473" y="2624"/>
                    <a:pt x="1473" y="2622"/>
                  </a:cubicBezTo>
                  <a:cubicBezTo>
                    <a:pt x="1480" y="2618"/>
                    <a:pt x="1486" y="2616"/>
                    <a:pt x="1492" y="2616"/>
                  </a:cubicBezTo>
                  <a:cubicBezTo>
                    <a:pt x="1496" y="2618"/>
                    <a:pt x="1498" y="2618"/>
                    <a:pt x="1503" y="2616"/>
                  </a:cubicBezTo>
                  <a:moveTo>
                    <a:pt x="1421" y="2626"/>
                  </a:moveTo>
                  <a:lnTo>
                    <a:pt x="1421" y="2626"/>
                  </a:lnTo>
                  <a:cubicBezTo>
                    <a:pt x="1423" y="2624"/>
                    <a:pt x="1425" y="2622"/>
                    <a:pt x="1427" y="2620"/>
                  </a:cubicBezTo>
                  <a:cubicBezTo>
                    <a:pt x="1435" y="2612"/>
                    <a:pt x="1448" y="2614"/>
                    <a:pt x="1459" y="2614"/>
                  </a:cubicBezTo>
                  <a:cubicBezTo>
                    <a:pt x="1463" y="2614"/>
                    <a:pt x="1463" y="2618"/>
                    <a:pt x="1465" y="2622"/>
                  </a:cubicBezTo>
                  <a:cubicBezTo>
                    <a:pt x="1461" y="2620"/>
                    <a:pt x="1459" y="2624"/>
                    <a:pt x="1456" y="2626"/>
                  </a:cubicBezTo>
                  <a:cubicBezTo>
                    <a:pt x="1444" y="2635"/>
                    <a:pt x="1431" y="2631"/>
                    <a:pt x="1419" y="2631"/>
                  </a:cubicBezTo>
                  <a:cubicBezTo>
                    <a:pt x="1419" y="2629"/>
                    <a:pt x="1421" y="2626"/>
                    <a:pt x="1421" y="2626"/>
                  </a:cubicBezTo>
                  <a:moveTo>
                    <a:pt x="1450" y="2608"/>
                  </a:moveTo>
                  <a:lnTo>
                    <a:pt x="1450" y="2608"/>
                  </a:lnTo>
                  <a:cubicBezTo>
                    <a:pt x="1446" y="2608"/>
                    <a:pt x="1446" y="2605"/>
                    <a:pt x="1446" y="2601"/>
                  </a:cubicBezTo>
                  <a:lnTo>
                    <a:pt x="1446" y="2601"/>
                  </a:lnTo>
                  <a:cubicBezTo>
                    <a:pt x="1448" y="2601"/>
                    <a:pt x="1448" y="2601"/>
                    <a:pt x="1448" y="2601"/>
                  </a:cubicBezTo>
                  <a:cubicBezTo>
                    <a:pt x="1461" y="2587"/>
                    <a:pt x="1475" y="2593"/>
                    <a:pt x="1490" y="2595"/>
                  </a:cubicBezTo>
                  <a:cubicBezTo>
                    <a:pt x="1480" y="2612"/>
                    <a:pt x="1465" y="2610"/>
                    <a:pt x="1450" y="2608"/>
                  </a:cubicBezTo>
                  <a:moveTo>
                    <a:pt x="1442" y="2595"/>
                  </a:moveTo>
                  <a:lnTo>
                    <a:pt x="1442" y="2595"/>
                  </a:lnTo>
                  <a:cubicBezTo>
                    <a:pt x="1438" y="2601"/>
                    <a:pt x="1431" y="2605"/>
                    <a:pt x="1423" y="2608"/>
                  </a:cubicBezTo>
                  <a:cubicBezTo>
                    <a:pt x="1417" y="2608"/>
                    <a:pt x="1410" y="2605"/>
                    <a:pt x="1406" y="2605"/>
                  </a:cubicBezTo>
                  <a:cubicBezTo>
                    <a:pt x="1412" y="2591"/>
                    <a:pt x="1425" y="2587"/>
                    <a:pt x="1440" y="2591"/>
                  </a:cubicBezTo>
                  <a:cubicBezTo>
                    <a:pt x="1444" y="2591"/>
                    <a:pt x="1444" y="2593"/>
                    <a:pt x="1442" y="2595"/>
                  </a:cubicBezTo>
                  <a:moveTo>
                    <a:pt x="1419" y="2616"/>
                  </a:moveTo>
                  <a:lnTo>
                    <a:pt x="1419" y="2616"/>
                  </a:lnTo>
                  <a:cubicBezTo>
                    <a:pt x="1408" y="2626"/>
                    <a:pt x="1396" y="2637"/>
                    <a:pt x="1377" y="2629"/>
                  </a:cubicBezTo>
                  <a:cubicBezTo>
                    <a:pt x="1383" y="2620"/>
                    <a:pt x="1389" y="2612"/>
                    <a:pt x="1402" y="2612"/>
                  </a:cubicBezTo>
                  <a:cubicBezTo>
                    <a:pt x="1408" y="2614"/>
                    <a:pt x="1414" y="2610"/>
                    <a:pt x="1419" y="2616"/>
                  </a:cubicBezTo>
                  <a:moveTo>
                    <a:pt x="1381" y="2608"/>
                  </a:moveTo>
                  <a:lnTo>
                    <a:pt x="1381" y="2608"/>
                  </a:lnTo>
                  <a:cubicBezTo>
                    <a:pt x="1370" y="2605"/>
                    <a:pt x="1358" y="2605"/>
                    <a:pt x="1347" y="2605"/>
                  </a:cubicBezTo>
                  <a:cubicBezTo>
                    <a:pt x="1356" y="2591"/>
                    <a:pt x="1364" y="2582"/>
                    <a:pt x="1383" y="2587"/>
                  </a:cubicBezTo>
                  <a:cubicBezTo>
                    <a:pt x="1389" y="2587"/>
                    <a:pt x="1396" y="2587"/>
                    <a:pt x="1404" y="2589"/>
                  </a:cubicBezTo>
                  <a:cubicBezTo>
                    <a:pt x="1398" y="2599"/>
                    <a:pt x="1389" y="2603"/>
                    <a:pt x="1381" y="2608"/>
                  </a:cubicBezTo>
                  <a:moveTo>
                    <a:pt x="1347" y="2612"/>
                  </a:moveTo>
                  <a:lnTo>
                    <a:pt x="1347" y="2612"/>
                  </a:lnTo>
                  <a:cubicBezTo>
                    <a:pt x="1358" y="2612"/>
                    <a:pt x="1366" y="2614"/>
                    <a:pt x="1377" y="2614"/>
                  </a:cubicBezTo>
                  <a:cubicBezTo>
                    <a:pt x="1368" y="2626"/>
                    <a:pt x="1356" y="2633"/>
                    <a:pt x="1339" y="2633"/>
                  </a:cubicBezTo>
                  <a:cubicBezTo>
                    <a:pt x="1333" y="2631"/>
                    <a:pt x="1324" y="2631"/>
                    <a:pt x="1314" y="2631"/>
                  </a:cubicBezTo>
                  <a:cubicBezTo>
                    <a:pt x="1324" y="2620"/>
                    <a:pt x="1335" y="2612"/>
                    <a:pt x="1347" y="2612"/>
                  </a:cubicBezTo>
                  <a:moveTo>
                    <a:pt x="1288" y="2603"/>
                  </a:moveTo>
                  <a:lnTo>
                    <a:pt x="1288" y="2603"/>
                  </a:lnTo>
                  <a:cubicBezTo>
                    <a:pt x="1303" y="2582"/>
                    <a:pt x="1314" y="2580"/>
                    <a:pt x="1341" y="2587"/>
                  </a:cubicBezTo>
                  <a:cubicBezTo>
                    <a:pt x="1328" y="2608"/>
                    <a:pt x="1309" y="2608"/>
                    <a:pt x="1288" y="2603"/>
                  </a:cubicBezTo>
                  <a:moveTo>
                    <a:pt x="1086" y="2666"/>
                  </a:moveTo>
                  <a:lnTo>
                    <a:pt x="1086" y="2666"/>
                  </a:lnTo>
                  <a:cubicBezTo>
                    <a:pt x="1082" y="2658"/>
                    <a:pt x="1099" y="2660"/>
                    <a:pt x="1095" y="2654"/>
                  </a:cubicBezTo>
                  <a:cubicBezTo>
                    <a:pt x="1097" y="2656"/>
                    <a:pt x="1099" y="2656"/>
                    <a:pt x="1101" y="2654"/>
                  </a:cubicBezTo>
                  <a:cubicBezTo>
                    <a:pt x="1114" y="2641"/>
                    <a:pt x="1128" y="2641"/>
                    <a:pt x="1145" y="2641"/>
                  </a:cubicBezTo>
                  <a:cubicBezTo>
                    <a:pt x="1152" y="2641"/>
                    <a:pt x="1156" y="2641"/>
                    <a:pt x="1162" y="2641"/>
                  </a:cubicBezTo>
                  <a:cubicBezTo>
                    <a:pt x="1145" y="2668"/>
                    <a:pt x="1131" y="2673"/>
                    <a:pt x="1086" y="2666"/>
                  </a:cubicBezTo>
                  <a:moveTo>
                    <a:pt x="1030" y="2668"/>
                  </a:moveTo>
                  <a:lnTo>
                    <a:pt x="1030" y="2668"/>
                  </a:lnTo>
                  <a:cubicBezTo>
                    <a:pt x="1053" y="2658"/>
                    <a:pt x="1070" y="2637"/>
                    <a:pt x="1097" y="2643"/>
                  </a:cubicBezTo>
                  <a:cubicBezTo>
                    <a:pt x="1101" y="2647"/>
                    <a:pt x="1091" y="2647"/>
                    <a:pt x="1095" y="2654"/>
                  </a:cubicBezTo>
                  <a:cubicBezTo>
                    <a:pt x="1091" y="2650"/>
                    <a:pt x="1089" y="2654"/>
                    <a:pt x="1084" y="2656"/>
                  </a:cubicBezTo>
                  <a:cubicBezTo>
                    <a:pt x="1070" y="2670"/>
                    <a:pt x="1051" y="2670"/>
                    <a:pt x="1030" y="2668"/>
                  </a:cubicBezTo>
                  <a:moveTo>
                    <a:pt x="1021" y="2439"/>
                  </a:moveTo>
                  <a:lnTo>
                    <a:pt x="1021" y="2439"/>
                  </a:lnTo>
                  <a:lnTo>
                    <a:pt x="1021" y="2441"/>
                  </a:lnTo>
                  <a:cubicBezTo>
                    <a:pt x="1021" y="2439"/>
                    <a:pt x="1021" y="2439"/>
                    <a:pt x="1021" y="2439"/>
                  </a:cubicBezTo>
                  <a:moveTo>
                    <a:pt x="1011" y="2393"/>
                  </a:moveTo>
                  <a:lnTo>
                    <a:pt x="1011" y="2393"/>
                  </a:lnTo>
                  <a:cubicBezTo>
                    <a:pt x="1019" y="2389"/>
                    <a:pt x="1028" y="2385"/>
                    <a:pt x="1036" y="2393"/>
                  </a:cubicBezTo>
                  <a:cubicBezTo>
                    <a:pt x="1038" y="2401"/>
                    <a:pt x="1032" y="2401"/>
                    <a:pt x="1028" y="2403"/>
                  </a:cubicBezTo>
                  <a:cubicBezTo>
                    <a:pt x="1015" y="2408"/>
                    <a:pt x="1015" y="2408"/>
                    <a:pt x="1011" y="2393"/>
                  </a:cubicBezTo>
                  <a:moveTo>
                    <a:pt x="990" y="2370"/>
                  </a:moveTo>
                  <a:lnTo>
                    <a:pt x="990" y="2370"/>
                  </a:lnTo>
                  <a:lnTo>
                    <a:pt x="990" y="2368"/>
                  </a:lnTo>
                  <a:cubicBezTo>
                    <a:pt x="1007" y="2361"/>
                    <a:pt x="1007" y="2361"/>
                    <a:pt x="1021" y="2378"/>
                  </a:cubicBezTo>
                  <a:cubicBezTo>
                    <a:pt x="1019" y="2387"/>
                    <a:pt x="1011" y="2382"/>
                    <a:pt x="1007" y="2389"/>
                  </a:cubicBezTo>
                  <a:cubicBezTo>
                    <a:pt x="1002" y="2389"/>
                    <a:pt x="1002" y="2382"/>
                    <a:pt x="998" y="2380"/>
                  </a:cubicBezTo>
                  <a:cubicBezTo>
                    <a:pt x="996" y="2376"/>
                    <a:pt x="994" y="2372"/>
                    <a:pt x="990" y="2370"/>
                  </a:cubicBezTo>
                  <a:moveTo>
                    <a:pt x="975" y="2330"/>
                  </a:moveTo>
                  <a:lnTo>
                    <a:pt x="975" y="2330"/>
                  </a:lnTo>
                  <a:cubicBezTo>
                    <a:pt x="983" y="2320"/>
                    <a:pt x="996" y="2320"/>
                    <a:pt x="1005" y="2311"/>
                  </a:cubicBezTo>
                  <a:cubicBezTo>
                    <a:pt x="1013" y="2309"/>
                    <a:pt x="1021" y="2307"/>
                    <a:pt x="1026" y="2320"/>
                  </a:cubicBezTo>
                  <a:cubicBezTo>
                    <a:pt x="1015" y="2324"/>
                    <a:pt x="1007" y="2328"/>
                    <a:pt x="996" y="2334"/>
                  </a:cubicBezTo>
                  <a:cubicBezTo>
                    <a:pt x="992" y="2334"/>
                    <a:pt x="988" y="2336"/>
                    <a:pt x="981" y="2334"/>
                  </a:cubicBezTo>
                  <a:cubicBezTo>
                    <a:pt x="981" y="2332"/>
                    <a:pt x="979" y="2330"/>
                    <a:pt x="975" y="2330"/>
                  </a:cubicBezTo>
                  <a:moveTo>
                    <a:pt x="1198" y="2614"/>
                  </a:moveTo>
                  <a:lnTo>
                    <a:pt x="1198" y="2614"/>
                  </a:lnTo>
                  <a:cubicBezTo>
                    <a:pt x="1183" y="2639"/>
                    <a:pt x="1160" y="2631"/>
                    <a:pt x="1139" y="2631"/>
                  </a:cubicBezTo>
                  <a:cubicBezTo>
                    <a:pt x="1154" y="2610"/>
                    <a:pt x="1175" y="2614"/>
                    <a:pt x="1198" y="2614"/>
                  </a:cubicBezTo>
                  <a:moveTo>
                    <a:pt x="1095" y="2631"/>
                  </a:moveTo>
                  <a:lnTo>
                    <a:pt x="1095" y="2631"/>
                  </a:lnTo>
                  <a:cubicBezTo>
                    <a:pt x="1105" y="2614"/>
                    <a:pt x="1120" y="2610"/>
                    <a:pt x="1141" y="2614"/>
                  </a:cubicBezTo>
                  <a:cubicBezTo>
                    <a:pt x="1128" y="2629"/>
                    <a:pt x="1114" y="2635"/>
                    <a:pt x="1095" y="2631"/>
                  </a:cubicBezTo>
                  <a:moveTo>
                    <a:pt x="1034" y="2580"/>
                  </a:moveTo>
                  <a:lnTo>
                    <a:pt x="1034" y="2580"/>
                  </a:lnTo>
                  <a:cubicBezTo>
                    <a:pt x="1030" y="2568"/>
                    <a:pt x="1038" y="2563"/>
                    <a:pt x="1044" y="2555"/>
                  </a:cubicBezTo>
                  <a:cubicBezTo>
                    <a:pt x="1049" y="2568"/>
                    <a:pt x="1042" y="2574"/>
                    <a:pt x="1034" y="2580"/>
                  </a:cubicBezTo>
                  <a:moveTo>
                    <a:pt x="1044" y="2483"/>
                  </a:moveTo>
                  <a:lnTo>
                    <a:pt x="1044" y="2483"/>
                  </a:lnTo>
                  <a:cubicBezTo>
                    <a:pt x="1044" y="2481"/>
                    <a:pt x="1044" y="2481"/>
                    <a:pt x="1044" y="2479"/>
                  </a:cubicBezTo>
                  <a:cubicBezTo>
                    <a:pt x="1032" y="2475"/>
                    <a:pt x="1038" y="2465"/>
                    <a:pt x="1036" y="2458"/>
                  </a:cubicBezTo>
                  <a:cubicBezTo>
                    <a:pt x="1044" y="2454"/>
                    <a:pt x="1047" y="2465"/>
                    <a:pt x="1053" y="2465"/>
                  </a:cubicBezTo>
                  <a:cubicBezTo>
                    <a:pt x="1053" y="2456"/>
                    <a:pt x="1057" y="2452"/>
                    <a:pt x="1066" y="2450"/>
                  </a:cubicBezTo>
                  <a:cubicBezTo>
                    <a:pt x="1072" y="2448"/>
                    <a:pt x="1076" y="2454"/>
                    <a:pt x="1078" y="2458"/>
                  </a:cubicBezTo>
                  <a:lnTo>
                    <a:pt x="1078" y="2458"/>
                  </a:lnTo>
                  <a:cubicBezTo>
                    <a:pt x="1080" y="2462"/>
                    <a:pt x="1080" y="2467"/>
                    <a:pt x="1074" y="2469"/>
                  </a:cubicBezTo>
                  <a:cubicBezTo>
                    <a:pt x="1070" y="2469"/>
                    <a:pt x="1066" y="2471"/>
                    <a:pt x="1061" y="2473"/>
                  </a:cubicBezTo>
                  <a:cubicBezTo>
                    <a:pt x="1059" y="2471"/>
                    <a:pt x="1055" y="2465"/>
                    <a:pt x="1053" y="2473"/>
                  </a:cubicBezTo>
                  <a:lnTo>
                    <a:pt x="1053" y="2473"/>
                  </a:lnTo>
                  <a:cubicBezTo>
                    <a:pt x="1049" y="2475"/>
                    <a:pt x="1047" y="2477"/>
                    <a:pt x="1044" y="2479"/>
                  </a:cubicBezTo>
                  <a:cubicBezTo>
                    <a:pt x="1044" y="2481"/>
                    <a:pt x="1044" y="2481"/>
                    <a:pt x="1044" y="2483"/>
                  </a:cubicBezTo>
                  <a:cubicBezTo>
                    <a:pt x="1047" y="2483"/>
                    <a:pt x="1051" y="2481"/>
                    <a:pt x="1055" y="2481"/>
                  </a:cubicBezTo>
                  <a:cubicBezTo>
                    <a:pt x="1055" y="2483"/>
                    <a:pt x="1057" y="2486"/>
                    <a:pt x="1057" y="2486"/>
                  </a:cubicBezTo>
                  <a:cubicBezTo>
                    <a:pt x="1057" y="2490"/>
                    <a:pt x="1059" y="2492"/>
                    <a:pt x="1061" y="2496"/>
                  </a:cubicBezTo>
                  <a:cubicBezTo>
                    <a:pt x="1061" y="2498"/>
                    <a:pt x="1063" y="2502"/>
                    <a:pt x="1059" y="2507"/>
                  </a:cubicBezTo>
                  <a:cubicBezTo>
                    <a:pt x="1055" y="2509"/>
                    <a:pt x="1051" y="2511"/>
                    <a:pt x="1049" y="2504"/>
                  </a:cubicBezTo>
                  <a:cubicBezTo>
                    <a:pt x="1047" y="2498"/>
                    <a:pt x="1042" y="2490"/>
                    <a:pt x="1044" y="2483"/>
                  </a:cubicBezTo>
                  <a:moveTo>
                    <a:pt x="1034" y="2439"/>
                  </a:moveTo>
                  <a:lnTo>
                    <a:pt x="1034" y="2439"/>
                  </a:lnTo>
                  <a:lnTo>
                    <a:pt x="1036" y="2439"/>
                  </a:lnTo>
                  <a:cubicBezTo>
                    <a:pt x="1036" y="2443"/>
                    <a:pt x="1042" y="2448"/>
                    <a:pt x="1036" y="2452"/>
                  </a:cubicBezTo>
                  <a:lnTo>
                    <a:pt x="1036" y="2452"/>
                  </a:lnTo>
                  <a:cubicBezTo>
                    <a:pt x="1026" y="2450"/>
                    <a:pt x="1032" y="2443"/>
                    <a:pt x="1034" y="2439"/>
                  </a:cubicBezTo>
                  <a:moveTo>
                    <a:pt x="1032" y="2437"/>
                  </a:moveTo>
                  <a:lnTo>
                    <a:pt x="1032" y="2437"/>
                  </a:lnTo>
                  <a:lnTo>
                    <a:pt x="1032" y="2437"/>
                  </a:lnTo>
                  <a:cubicBezTo>
                    <a:pt x="1032" y="2439"/>
                    <a:pt x="1032" y="2439"/>
                    <a:pt x="1032" y="2439"/>
                  </a:cubicBezTo>
                  <a:lnTo>
                    <a:pt x="1032" y="2437"/>
                  </a:lnTo>
                  <a:moveTo>
                    <a:pt x="1040" y="2435"/>
                  </a:moveTo>
                  <a:lnTo>
                    <a:pt x="1040" y="2435"/>
                  </a:lnTo>
                  <a:cubicBezTo>
                    <a:pt x="1055" y="2422"/>
                    <a:pt x="1061" y="2425"/>
                    <a:pt x="1066" y="2443"/>
                  </a:cubicBezTo>
                  <a:cubicBezTo>
                    <a:pt x="1055" y="2446"/>
                    <a:pt x="1047" y="2448"/>
                    <a:pt x="1040" y="2435"/>
                  </a:cubicBezTo>
                  <a:moveTo>
                    <a:pt x="1114" y="2433"/>
                  </a:moveTo>
                  <a:lnTo>
                    <a:pt x="1114" y="2433"/>
                  </a:lnTo>
                  <a:cubicBezTo>
                    <a:pt x="1114" y="2433"/>
                    <a:pt x="1116" y="2435"/>
                    <a:pt x="1118" y="2435"/>
                  </a:cubicBezTo>
                  <a:cubicBezTo>
                    <a:pt x="1120" y="2435"/>
                    <a:pt x="1122" y="2435"/>
                    <a:pt x="1124" y="2437"/>
                  </a:cubicBezTo>
                  <a:cubicBezTo>
                    <a:pt x="1126" y="2443"/>
                    <a:pt x="1128" y="2448"/>
                    <a:pt x="1122" y="2450"/>
                  </a:cubicBezTo>
                  <a:cubicBezTo>
                    <a:pt x="1116" y="2452"/>
                    <a:pt x="1114" y="2446"/>
                    <a:pt x="1112" y="2443"/>
                  </a:cubicBezTo>
                  <a:cubicBezTo>
                    <a:pt x="1114" y="2437"/>
                    <a:pt x="1114" y="2435"/>
                    <a:pt x="1114" y="2433"/>
                  </a:cubicBezTo>
                  <a:moveTo>
                    <a:pt x="1120" y="2420"/>
                  </a:moveTo>
                  <a:lnTo>
                    <a:pt x="1120" y="2420"/>
                  </a:lnTo>
                  <a:cubicBezTo>
                    <a:pt x="1120" y="2418"/>
                    <a:pt x="1120" y="2418"/>
                    <a:pt x="1120" y="2418"/>
                  </a:cubicBezTo>
                  <a:lnTo>
                    <a:pt x="1120" y="2420"/>
                  </a:lnTo>
                  <a:moveTo>
                    <a:pt x="1116" y="2481"/>
                  </a:moveTo>
                  <a:lnTo>
                    <a:pt x="1116" y="2481"/>
                  </a:lnTo>
                  <a:cubicBezTo>
                    <a:pt x="1112" y="2486"/>
                    <a:pt x="1107" y="2488"/>
                    <a:pt x="1103" y="2488"/>
                  </a:cubicBezTo>
                  <a:cubicBezTo>
                    <a:pt x="1099" y="2486"/>
                    <a:pt x="1101" y="2479"/>
                    <a:pt x="1099" y="2475"/>
                  </a:cubicBezTo>
                  <a:cubicBezTo>
                    <a:pt x="1101" y="2473"/>
                    <a:pt x="1101" y="2471"/>
                    <a:pt x="1099" y="2469"/>
                  </a:cubicBezTo>
                  <a:cubicBezTo>
                    <a:pt x="1112" y="2460"/>
                    <a:pt x="1112" y="2460"/>
                    <a:pt x="1118" y="2473"/>
                  </a:cubicBezTo>
                  <a:cubicBezTo>
                    <a:pt x="1120" y="2475"/>
                    <a:pt x="1118" y="2479"/>
                    <a:pt x="1116" y="2481"/>
                  </a:cubicBezTo>
                  <a:moveTo>
                    <a:pt x="1099" y="2530"/>
                  </a:moveTo>
                  <a:lnTo>
                    <a:pt x="1099" y="2530"/>
                  </a:lnTo>
                  <a:cubicBezTo>
                    <a:pt x="1107" y="2544"/>
                    <a:pt x="1105" y="2553"/>
                    <a:pt x="1095" y="2559"/>
                  </a:cubicBezTo>
                  <a:cubicBezTo>
                    <a:pt x="1093" y="2549"/>
                    <a:pt x="1093" y="2540"/>
                    <a:pt x="1099" y="2530"/>
                  </a:cubicBezTo>
                  <a:moveTo>
                    <a:pt x="1099" y="2458"/>
                  </a:moveTo>
                  <a:lnTo>
                    <a:pt x="1099" y="2458"/>
                  </a:lnTo>
                  <a:cubicBezTo>
                    <a:pt x="1095" y="2458"/>
                    <a:pt x="1093" y="2460"/>
                    <a:pt x="1091" y="2462"/>
                  </a:cubicBezTo>
                  <a:cubicBezTo>
                    <a:pt x="1091" y="2465"/>
                    <a:pt x="1091" y="2467"/>
                    <a:pt x="1091" y="2469"/>
                  </a:cubicBezTo>
                  <a:lnTo>
                    <a:pt x="1091" y="2469"/>
                  </a:lnTo>
                  <a:cubicBezTo>
                    <a:pt x="1091" y="2467"/>
                    <a:pt x="1091" y="2465"/>
                    <a:pt x="1091" y="2462"/>
                  </a:cubicBezTo>
                  <a:cubicBezTo>
                    <a:pt x="1086" y="2458"/>
                    <a:pt x="1084" y="2454"/>
                    <a:pt x="1082" y="2450"/>
                  </a:cubicBezTo>
                  <a:cubicBezTo>
                    <a:pt x="1089" y="2441"/>
                    <a:pt x="1095" y="2439"/>
                    <a:pt x="1105" y="2443"/>
                  </a:cubicBezTo>
                  <a:cubicBezTo>
                    <a:pt x="1110" y="2452"/>
                    <a:pt x="1110" y="2458"/>
                    <a:pt x="1099" y="2458"/>
                  </a:cubicBezTo>
                  <a:moveTo>
                    <a:pt x="1057" y="2538"/>
                  </a:moveTo>
                  <a:lnTo>
                    <a:pt x="1057" y="2538"/>
                  </a:lnTo>
                  <a:cubicBezTo>
                    <a:pt x="1055" y="2530"/>
                    <a:pt x="1061" y="2526"/>
                    <a:pt x="1066" y="2517"/>
                  </a:cubicBezTo>
                  <a:cubicBezTo>
                    <a:pt x="1068" y="2530"/>
                    <a:pt x="1063" y="2534"/>
                    <a:pt x="1057" y="2538"/>
                  </a:cubicBezTo>
                  <a:moveTo>
                    <a:pt x="1061" y="2605"/>
                  </a:moveTo>
                  <a:lnTo>
                    <a:pt x="1061" y="2605"/>
                  </a:lnTo>
                  <a:moveTo>
                    <a:pt x="1053" y="2620"/>
                  </a:moveTo>
                  <a:lnTo>
                    <a:pt x="1053" y="2620"/>
                  </a:lnTo>
                  <a:lnTo>
                    <a:pt x="1053" y="2618"/>
                  </a:lnTo>
                  <a:cubicBezTo>
                    <a:pt x="1053" y="2620"/>
                    <a:pt x="1053" y="2620"/>
                    <a:pt x="1053" y="2620"/>
                  </a:cubicBezTo>
                  <a:moveTo>
                    <a:pt x="1059" y="2614"/>
                  </a:moveTo>
                  <a:lnTo>
                    <a:pt x="1059" y="2614"/>
                  </a:lnTo>
                  <a:lnTo>
                    <a:pt x="1061" y="2612"/>
                  </a:lnTo>
                  <a:lnTo>
                    <a:pt x="1059" y="2614"/>
                  </a:lnTo>
                  <a:cubicBezTo>
                    <a:pt x="1059" y="2614"/>
                    <a:pt x="1059" y="2616"/>
                    <a:pt x="1057" y="2616"/>
                  </a:cubicBezTo>
                  <a:cubicBezTo>
                    <a:pt x="1059" y="2616"/>
                    <a:pt x="1059" y="2614"/>
                    <a:pt x="1059" y="2614"/>
                  </a:cubicBezTo>
                  <a:moveTo>
                    <a:pt x="1057" y="2580"/>
                  </a:moveTo>
                  <a:lnTo>
                    <a:pt x="1057" y="2580"/>
                  </a:lnTo>
                  <a:cubicBezTo>
                    <a:pt x="1057" y="2570"/>
                    <a:pt x="1063" y="2566"/>
                    <a:pt x="1072" y="2559"/>
                  </a:cubicBezTo>
                  <a:cubicBezTo>
                    <a:pt x="1072" y="2576"/>
                    <a:pt x="1072" y="2576"/>
                    <a:pt x="1057" y="2580"/>
                  </a:cubicBezTo>
                  <a:moveTo>
                    <a:pt x="1068" y="2492"/>
                  </a:moveTo>
                  <a:lnTo>
                    <a:pt x="1068" y="2492"/>
                  </a:lnTo>
                  <a:moveTo>
                    <a:pt x="1078" y="2475"/>
                  </a:moveTo>
                  <a:lnTo>
                    <a:pt x="1078" y="2475"/>
                  </a:lnTo>
                  <a:cubicBezTo>
                    <a:pt x="1074" y="2479"/>
                    <a:pt x="1072" y="2486"/>
                    <a:pt x="1070" y="2490"/>
                  </a:cubicBezTo>
                  <a:cubicBezTo>
                    <a:pt x="1070" y="2490"/>
                    <a:pt x="1068" y="2490"/>
                    <a:pt x="1066" y="2490"/>
                  </a:cubicBezTo>
                  <a:lnTo>
                    <a:pt x="1066" y="2490"/>
                  </a:lnTo>
                  <a:cubicBezTo>
                    <a:pt x="1068" y="2490"/>
                    <a:pt x="1070" y="2490"/>
                    <a:pt x="1070" y="2490"/>
                  </a:cubicBezTo>
                  <a:cubicBezTo>
                    <a:pt x="1070" y="2488"/>
                    <a:pt x="1068" y="2488"/>
                    <a:pt x="1066" y="2486"/>
                  </a:cubicBezTo>
                  <a:cubicBezTo>
                    <a:pt x="1066" y="2488"/>
                    <a:pt x="1066" y="2488"/>
                    <a:pt x="1066" y="2490"/>
                  </a:cubicBezTo>
                  <a:lnTo>
                    <a:pt x="1066" y="2490"/>
                  </a:lnTo>
                  <a:cubicBezTo>
                    <a:pt x="1066" y="2488"/>
                    <a:pt x="1066" y="2488"/>
                    <a:pt x="1066" y="2486"/>
                  </a:cubicBezTo>
                  <a:cubicBezTo>
                    <a:pt x="1066" y="2483"/>
                    <a:pt x="1061" y="2481"/>
                    <a:pt x="1063" y="2477"/>
                  </a:cubicBezTo>
                  <a:cubicBezTo>
                    <a:pt x="1068" y="2475"/>
                    <a:pt x="1072" y="2475"/>
                    <a:pt x="1078" y="2475"/>
                  </a:cubicBezTo>
                  <a:cubicBezTo>
                    <a:pt x="1080" y="2477"/>
                    <a:pt x="1082" y="2477"/>
                    <a:pt x="1084" y="2479"/>
                  </a:cubicBezTo>
                  <a:lnTo>
                    <a:pt x="1084" y="2477"/>
                  </a:lnTo>
                  <a:lnTo>
                    <a:pt x="1084" y="2477"/>
                  </a:lnTo>
                  <a:lnTo>
                    <a:pt x="1086" y="2477"/>
                  </a:lnTo>
                  <a:cubicBezTo>
                    <a:pt x="1086" y="2479"/>
                    <a:pt x="1086" y="2479"/>
                    <a:pt x="1089" y="2477"/>
                  </a:cubicBezTo>
                  <a:cubicBezTo>
                    <a:pt x="1089" y="2477"/>
                    <a:pt x="1091" y="2477"/>
                    <a:pt x="1091" y="2475"/>
                  </a:cubicBezTo>
                  <a:cubicBezTo>
                    <a:pt x="1091" y="2477"/>
                    <a:pt x="1089" y="2477"/>
                    <a:pt x="1089" y="2477"/>
                  </a:cubicBezTo>
                  <a:cubicBezTo>
                    <a:pt x="1095" y="2492"/>
                    <a:pt x="1095" y="2492"/>
                    <a:pt x="1084" y="2496"/>
                  </a:cubicBezTo>
                  <a:cubicBezTo>
                    <a:pt x="1084" y="2492"/>
                    <a:pt x="1084" y="2486"/>
                    <a:pt x="1084" y="2479"/>
                  </a:cubicBezTo>
                  <a:cubicBezTo>
                    <a:pt x="1082" y="2477"/>
                    <a:pt x="1080" y="2477"/>
                    <a:pt x="1078" y="2475"/>
                  </a:cubicBezTo>
                  <a:moveTo>
                    <a:pt x="1091" y="2502"/>
                  </a:moveTo>
                  <a:lnTo>
                    <a:pt x="1091" y="2502"/>
                  </a:lnTo>
                  <a:cubicBezTo>
                    <a:pt x="1093" y="2513"/>
                    <a:pt x="1089" y="2519"/>
                    <a:pt x="1080" y="2528"/>
                  </a:cubicBezTo>
                  <a:cubicBezTo>
                    <a:pt x="1076" y="2509"/>
                    <a:pt x="1078" y="2509"/>
                    <a:pt x="1091" y="2502"/>
                  </a:cubicBezTo>
                  <a:moveTo>
                    <a:pt x="1082" y="2553"/>
                  </a:moveTo>
                  <a:lnTo>
                    <a:pt x="1082" y="2553"/>
                  </a:lnTo>
                  <a:cubicBezTo>
                    <a:pt x="1080" y="2547"/>
                    <a:pt x="1080" y="2542"/>
                    <a:pt x="1086" y="2538"/>
                  </a:cubicBezTo>
                  <a:cubicBezTo>
                    <a:pt x="1089" y="2544"/>
                    <a:pt x="1089" y="2549"/>
                    <a:pt x="1082" y="2553"/>
                  </a:cubicBezTo>
                  <a:moveTo>
                    <a:pt x="1099" y="2580"/>
                  </a:moveTo>
                  <a:lnTo>
                    <a:pt x="1099" y="2580"/>
                  </a:lnTo>
                  <a:cubicBezTo>
                    <a:pt x="1101" y="2597"/>
                    <a:pt x="1089" y="2603"/>
                    <a:pt x="1078" y="2612"/>
                  </a:cubicBezTo>
                  <a:cubicBezTo>
                    <a:pt x="1082" y="2599"/>
                    <a:pt x="1082" y="2584"/>
                    <a:pt x="1099" y="2580"/>
                  </a:cubicBezTo>
                  <a:moveTo>
                    <a:pt x="1114" y="2555"/>
                  </a:moveTo>
                  <a:lnTo>
                    <a:pt x="1114" y="2555"/>
                  </a:lnTo>
                  <a:cubicBezTo>
                    <a:pt x="1112" y="2526"/>
                    <a:pt x="1112" y="2526"/>
                    <a:pt x="1126" y="2521"/>
                  </a:cubicBezTo>
                  <a:cubicBezTo>
                    <a:pt x="1128" y="2540"/>
                    <a:pt x="1128" y="2544"/>
                    <a:pt x="1114" y="2555"/>
                  </a:cubicBezTo>
                  <a:moveTo>
                    <a:pt x="1126" y="2504"/>
                  </a:moveTo>
                  <a:lnTo>
                    <a:pt x="1126" y="2504"/>
                  </a:lnTo>
                  <a:cubicBezTo>
                    <a:pt x="1126" y="2507"/>
                    <a:pt x="1126" y="2507"/>
                    <a:pt x="1126" y="2509"/>
                  </a:cubicBezTo>
                  <a:cubicBezTo>
                    <a:pt x="1122" y="2513"/>
                    <a:pt x="1116" y="2519"/>
                    <a:pt x="1110" y="2515"/>
                  </a:cubicBezTo>
                  <a:cubicBezTo>
                    <a:pt x="1103" y="2511"/>
                    <a:pt x="1110" y="2502"/>
                    <a:pt x="1114" y="2498"/>
                  </a:cubicBezTo>
                  <a:cubicBezTo>
                    <a:pt x="1116" y="2494"/>
                    <a:pt x="1118" y="2490"/>
                    <a:pt x="1124" y="2490"/>
                  </a:cubicBezTo>
                  <a:cubicBezTo>
                    <a:pt x="1124" y="2490"/>
                    <a:pt x="1126" y="2490"/>
                    <a:pt x="1128" y="2490"/>
                  </a:cubicBezTo>
                  <a:cubicBezTo>
                    <a:pt x="1133" y="2483"/>
                    <a:pt x="1128" y="2477"/>
                    <a:pt x="1126" y="2471"/>
                  </a:cubicBezTo>
                  <a:cubicBezTo>
                    <a:pt x="1124" y="2469"/>
                    <a:pt x="1124" y="2469"/>
                    <a:pt x="1122" y="2467"/>
                  </a:cubicBezTo>
                  <a:cubicBezTo>
                    <a:pt x="1122" y="2462"/>
                    <a:pt x="1120" y="2460"/>
                    <a:pt x="1124" y="2458"/>
                  </a:cubicBezTo>
                  <a:cubicBezTo>
                    <a:pt x="1128" y="2454"/>
                    <a:pt x="1131" y="2458"/>
                    <a:pt x="1133" y="2462"/>
                  </a:cubicBezTo>
                  <a:lnTo>
                    <a:pt x="1135" y="2465"/>
                  </a:lnTo>
                  <a:cubicBezTo>
                    <a:pt x="1137" y="2473"/>
                    <a:pt x="1128" y="2479"/>
                    <a:pt x="1137" y="2488"/>
                  </a:cubicBezTo>
                  <a:cubicBezTo>
                    <a:pt x="1139" y="2490"/>
                    <a:pt x="1143" y="2502"/>
                    <a:pt x="1131" y="2504"/>
                  </a:cubicBezTo>
                  <a:cubicBezTo>
                    <a:pt x="1131" y="2504"/>
                    <a:pt x="1128" y="2504"/>
                    <a:pt x="1126" y="2504"/>
                  </a:cubicBezTo>
                  <a:moveTo>
                    <a:pt x="1139" y="2456"/>
                  </a:moveTo>
                  <a:lnTo>
                    <a:pt x="1139" y="2456"/>
                  </a:lnTo>
                  <a:cubicBezTo>
                    <a:pt x="1139" y="2456"/>
                    <a:pt x="1137" y="2452"/>
                    <a:pt x="1139" y="2450"/>
                  </a:cubicBezTo>
                  <a:cubicBezTo>
                    <a:pt x="1143" y="2448"/>
                    <a:pt x="1145" y="2452"/>
                    <a:pt x="1145" y="2454"/>
                  </a:cubicBezTo>
                  <a:cubicBezTo>
                    <a:pt x="1145" y="2456"/>
                    <a:pt x="1145" y="2458"/>
                    <a:pt x="1145" y="2460"/>
                  </a:cubicBezTo>
                  <a:cubicBezTo>
                    <a:pt x="1143" y="2460"/>
                    <a:pt x="1141" y="2460"/>
                    <a:pt x="1139" y="2456"/>
                  </a:cubicBezTo>
                  <a:moveTo>
                    <a:pt x="1152" y="2530"/>
                  </a:moveTo>
                  <a:lnTo>
                    <a:pt x="1152" y="2530"/>
                  </a:lnTo>
                  <a:lnTo>
                    <a:pt x="1152" y="2530"/>
                  </a:lnTo>
                  <a:cubicBezTo>
                    <a:pt x="1149" y="2530"/>
                    <a:pt x="1147" y="2530"/>
                    <a:pt x="1145" y="2530"/>
                  </a:cubicBezTo>
                  <a:cubicBezTo>
                    <a:pt x="1152" y="2521"/>
                    <a:pt x="1143" y="2511"/>
                    <a:pt x="1154" y="2502"/>
                  </a:cubicBezTo>
                  <a:cubicBezTo>
                    <a:pt x="1158" y="2513"/>
                    <a:pt x="1152" y="2521"/>
                    <a:pt x="1152" y="2530"/>
                  </a:cubicBezTo>
                  <a:moveTo>
                    <a:pt x="1149" y="2494"/>
                  </a:moveTo>
                  <a:lnTo>
                    <a:pt x="1149" y="2494"/>
                  </a:lnTo>
                  <a:cubicBezTo>
                    <a:pt x="1149" y="2483"/>
                    <a:pt x="1147" y="2475"/>
                    <a:pt x="1158" y="2465"/>
                  </a:cubicBezTo>
                  <a:cubicBezTo>
                    <a:pt x="1160" y="2477"/>
                    <a:pt x="1162" y="2488"/>
                    <a:pt x="1149" y="2494"/>
                  </a:cubicBezTo>
                  <a:moveTo>
                    <a:pt x="1156" y="2458"/>
                  </a:moveTo>
                  <a:lnTo>
                    <a:pt x="1156" y="2458"/>
                  </a:lnTo>
                  <a:cubicBezTo>
                    <a:pt x="1149" y="2465"/>
                    <a:pt x="1149" y="2458"/>
                    <a:pt x="1147" y="2454"/>
                  </a:cubicBezTo>
                  <a:lnTo>
                    <a:pt x="1147" y="2454"/>
                  </a:lnTo>
                  <a:cubicBezTo>
                    <a:pt x="1147" y="2450"/>
                    <a:pt x="1147" y="2446"/>
                    <a:pt x="1152" y="2443"/>
                  </a:cubicBezTo>
                  <a:cubicBezTo>
                    <a:pt x="1160" y="2446"/>
                    <a:pt x="1160" y="2454"/>
                    <a:pt x="1156" y="2458"/>
                  </a:cubicBezTo>
                  <a:moveTo>
                    <a:pt x="1149" y="2437"/>
                  </a:moveTo>
                  <a:lnTo>
                    <a:pt x="1149" y="2437"/>
                  </a:lnTo>
                  <a:cubicBezTo>
                    <a:pt x="1147" y="2437"/>
                    <a:pt x="1145" y="2437"/>
                    <a:pt x="1143" y="2439"/>
                  </a:cubicBezTo>
                  <a:cubicBezTo>
                    <a:pt x="1135" y="2446"/>
                    <a:pt x="1133" y="2439"/>
                    <a:pt x="1131" y="2435"/>
                  </a:cubicBezTo>
                  <a:cubicBezTo>
                    <a:pt x="1131" y="2433"/>
                    <a:pt x="1131" y="2433"/>
                    <a:pt x="1131" y="2433"/>
                  </a:cubicBezTo>
                  <a:cubicBezTo>
                    <a:pt x="1135" y="2427"/>
                    <a:pt x="1141" y="2422"/>
                    <a:pt x="1147" y="2425"/>
                  </a:cubicBezTo>
                  <a:cubicBezTo>
                    <a:pt x="1154" y="2427"/>
                    <a:pt x="1149" y="2433"/>
                    <a:pt x="1149" y="2437"/>
                  </a:cubicBezTo>
                  <a:moveTo>
                    <a:pt x="1141" y="2412"/>
                  </a:moveTo>
                  <a:lnTo>
                    <a:pt x="1141" y="2412"/>
                  </a:lnTo>
                  <a:cubicBezTo>
                    <a:pt x="1135" y="2416"/>
                    <a:pt x="1131" y="2425"/>
                    <a:pt x="1120" y="2416"/>
                  </a:cubicBezTo>
                  <a:lnTo>
                    <a:pt x="1120" y="2416"/>
                  </a:lnTo>
                  <a:lnTo>
                    <a:pt x="1120" y="2414"/>
                  </a:lnTo>
                  <a:cubicBezTo>
                    <a:pt x="1118" y="2414"/>
                    <a:pt x="1116" y="2414"/>
                    <a:pt x="1114" y="2414"/>
                  </a:cubicBezTo>
                  <a:cubicBezTo>
                    <a:pt x="1116" y="2418"/>
                    <a:pt x="1116" y="2420"/>
                    <a:pt x="1116" y="2425"/>
                  </a:cubicBezTo>
                  <a:cubicBezTo>
                    <a:pt x="1118" y="2425"/>
                    <a:pt x="1118" y="2425"/>
                    <a:pt x="1118" y="2422"/>
                  </a:cubicBezTo>
                  <a:cubicBezTo>
                    <a:pt x="1118" y="2425"/>
                    <a:pt x="1118" y="2425"/>
                    <a:pt x="1116" y="2425"/>
                  </a:cubicBezTo>
                  <a:cubicBezTo>
                    <a:pt x="1114" y="2427"/>
                    <a:pt x="1112" y="2429"/>
                    <a:pt x="1112" y="2431"/>
                  </a:cubicBezTo>
                  <a:cubicBezTo>
                    <a:pt x="1110" y="2429"/>
                    <a:pt x="1107" y="2429"/>
                    <a:pt x="1103" y="2427"/>
                  </a:cubicBezTo>
                  <a:cubicBezTo>
                    <a:pt x="1101" y="2427"/>
                    <a:pt x="1101" y="2429"/>
                    <a:pt x="1101" y="2429"/>
                  </a:cubicBezTo>
                  <a:cubicBezTo>
                    <a:pt x="1099" y="2431"/>
                    <a:pt x="1099" y="2431"/>
                    <a:pt x="1097" y="2431"/>
                  </a:cubicBezTo>
                  <a:cubicBezTo>
                    <a:pt x="1093" y="2433"/>
                    <a:pt x="1086" y="2435"/>
                    <a:pt x="1082" y="2437"/>
                  </a:cubicBezTo>
                  <a:cubicBezTo>
                    <a:pt x="1078" y="2439"/>
                    <a:pt x="1074" y="2437"/>
                    <a:pt x="1074" y="2433"/>
                  </a:cubicBezTo>
                  <a:cubicBezTo>
                    <a:pt x="1072" y="2429"/>
                    <a:pt x="1066" y="2425"/>
                    <a:pt x="1072" y="2420"/>
                  </a:cubicBezTo>
                  <a:cubicBezTo>
                    <a:pt x="1076" y="2420"/>
                    <a:pt x="1080" y="2420"/>
                    <a:pt x="1084" y="2418"/>
                  </a:cubicBezTo>
                  <a:cubicBezTo>
                    <a:pt x="1084" y="2416"/>
                    <a:pt x="1084" y="2416"/>
                    <a:pt x="1084" y="2416"/>
                  </a:cubicBezTo>
                  <a:lnTo>
                    <a:pt x="1084" y="2418"/>
                  </a:lnTo>
                  <a:cubicBezTo>
                    <a:pt x="1086" y="2418"/>
                    <a:pt x="1089" y="2418"/>
                    <a:pt x="1091" y="2418"/>
                  </a:cubicBezTo>
                  <a:lnTo>
                    <a:pt x="1091" y="2418"/>
                  </a:lnTo>
                  <a:cubicBezTo>
                    <a:pt x="1093" y="2422"/>
                    <a:pt x="1095" y="2427"/>
                    <a:pt x="1097" y="2431"/>
                  </a:cubicBezTo>
                  <a:cubicBezTo>
                    <a:pt x="1099" y="2431"/>
                    <a:pt x="1099" y="2431"/>
                    <a:pt x="1101" y="2429"/>
                  </a:cubicBezTo>
                  <a:cubicBezTo>
                    <a:pt x="1101" y="2429"/>
                    <a:pt x="1101" y="2427"/>
                    <a:pt x="1103" y="2427"/>
                  </a:cubicBezTo>
                  <a:cubicBezTo>
                    <a:pt x="1101" y="2422"/>
                    <a:pt x="1099" y="2418"/>
                    <a:pt x="1099" y="2414"/>
                  </a:cubicBezTo>
                  <a:cubicBezTo>
                    <a:pt x="1103" y="2414"/>
                    <a:pt x="1110" y="2408"/>
                    <a:pt x="1114" y="2414"/>
                  </a:cubicBezTo>
                  <a:cubicBezTo>
                    <a:pt x="1116" y="2414"/>
                    <a:pt x="1118" y="2414"/>
                    <a:pt x="1120" y="2414"/>
                  </a:cubicBezTo>
                  <a:cubicBezTo>
                    <a:pt x="1118" y="2403"/>
                    <a:pt x="1128" y="2403"/>
                    <a:pt x="1135" y="2401"/>
                  </a:cubicBezTo>
                  <a:cubicBezTo>
                    <a:pt x="1139" y="2399"/>
                    <a:pt x="1143" y="2410"/>
                    <a:pt x="1141" y="2412"/>
                  </a:cubicBezTo>
                  <a:moveTo>
                    <a:pt x="1082" y="2393"/>
                  </a:moveTo>
                  <a:lnTo>
                    <a:pt x="1082" y="2393"/>
                  </a:lnTo>
                  <a:cubicBezTo>
                    <a:pt x="1086" y="2380"/>
                    <a:pt x="1080" y="2380"/>
                    <a:pt x="1072" y="2382"/>
                  </a:cubicBezTo>
                  <a:cubicBezTo>
                    <a:pt x="1072" y="2382"/>
                    <a:pt x="1070" y="2382"/>
                    <a:pt x="1070" y="2380"/>
                  </a:cubicBezTo>
                  <a:cubicBezTo>
                    <a:pt x="1068" y="2378"/>
                    <a:pt x="1063" y="2376"/>
                    <a:pt x="1066" y="2372"/>
                  </a:cubicBezTo>
                  <a:cubicBezTo>
                    <a:pt x="1068" y="2370"/>
                    <a:pt x="1072" y="2368"/>
                    <a:pt x="1076" y="2368"/>
                  </a:cubicBezTo>
                  <a:cubicBezTo>
                    <a:pt x="1078" y="2368"/>
                    <a:pt x="1080" y="2370"/>
                    <a:pt x="1084" y="2370"/>
                  </a:cubicBezTo>
                  <a:cubicBezTo>
                    <a:pt x="1084" y="2372"/>
                    <a:pt x="1084" y="2374"/>
                    <a:pt x="1084" y="2374"/>
                  </a:cubicBezTo>
                  <a:cubicBezTo>
                    <a:pt x="1080" y="2382"/>
                    <a:pt x="1082" y="2387"/>
                    <a:pt x="1091" y="2385"/>
                  </a:cubicBezTo>
                  <a:cubicBezTo>
                    <a:pt x="1093" y="2385"/>
                    <a:pt x="1095" y="2385"/>
                    <a:pt x="1097" y="2385"/>
                  </a:cubicBezTo>
                  <a:cubicBezTo>
                    <a:pt x="1097" y="2389"/>
                    <a:pt x="1097" y="2391"/>
                    <a:pt x="1101" y="2389"/>
                  </a:cubicBezTo>
                  <a:cubicBezTo>
                    <a:pt x="1099" y="2393"/>
                    <a:pt x="1101" y="2395"/>
                    <a:pt x="1105" y="2395"/>
                  </a:cubicBezTo>
                  <a:cubicBezTo>
                    <a:pt x="1105" y="2397"/>
                    <a:pt x="1105" y="2399"/>
                    <a:pt x="1105" y="2399"/>
                  </a:cubicBezTo>
                  <a:cubicBezTo>
                    <a:pt x="1101" y="2406"/>
                    <a:pt x="1097" y="2406"/>
                    <a:pt x="1091" y="2406"/>
                  </a:cubicBezTo>
                  <a:cubicBezTo>
                    <a:pt x="1089" y="2403"/>
                    <a:pt x="1086" y="2397"/>
                    <a:pt x="1080" y="2399"/>
                  </a:cubicBezTo>
                  <a:cubicBezTo>
                    <a:pt x="1082" y="2397"/>
                    <a:pt x="1080" y="2393"/>
                    <a:pt x="1082" y="2393"/>
                  </a:cubicBezTo>
                  <a:moveTo>
                    <a:pt x="1026" y="2355"/>
                  </a:moveTo>
                  <a:lnTo>
                    <a:pt x="1026" y="2355"/>
                  </a:lnTo>
                  <a:cubicBezTo>
                    <a:pt x="1034" y="2357"/>
                    <a:pt x="1038" y="2364"/>
                    <a:pt x="1044" y="2370"/>
                  </a:cubicBezTo>
                  <a:cubicBezTo>
                    <a:pt x="1040" y="2374"/>
                    <a:pt x="1036" y="2378"/>
                    <a:pt x="1032" y="2376"/>
                  </a:cubicBezTo>
                  <a:cubicBezTo>
                    <a:pt x="1026" y="2372"/>
                    <a:pt x="1021" y="2368"/>
                    <a:pt x="1019" y="2361"/>
                  </a:cubicBezTo>
                  <a:cubicBezTo>
                    <a:pt x="1015" y="2355"/>
                    <a:pt x="1023" y="2355"/>
                    <a:pt x="1026" y="2355"/>
                  </a:cubicBezTo>
                  <a:moveTo>
                    <a:pt x="1030" y="2330"/>
                  </a:moveTo>
                  <a:lnTo>
                    <a:pt x="1030" y="2330"/>
                  </a:lnTo>
                  <a:cubicBezTo>
                    <a:pt x="1030" y="2328"/>
                    <a:pt x="1030" y="2326"/>
                    <a:pt x="1030" y="2324"/>
                  </a:cubicBezTo>
                  <a:cubicBezTo>
                    <a:pt x="1032" y="2322"/>
                    <a:pt x="1036" y="2320"/>
                    <a:pt x="1040" y="2322"/>
                  </a:cubicBezTo>
                  <a:cubicBezTo>
                    <a:pt x="1042" y="2326"/>
                    <a:pt x="1051" y="2326"/>
                    <a:pt x="1049" y="2332"/>
                  </a:cubicBezTo>
                  <a:cubicBezTo>
                    <a:pt x="1049" y="2338"/>
                    <a:pt x="1040" y="2334"/>
                    <a:pt x="1036" y="2334"/>
                  </a:cubicBezTo>
                  <a:cubicBezTo>
                    <a:pt x="1036" y="2330"/>
                    <a:pt x="1032" y="2330"/>
                    <a:pt x="1030" y="2330"/>
                  </a:cubicBezTo>
                  <a:moveTo>
                    <a:pt x="1007" y="2277"/>
                  </a:moveTo>
                  <a:lnTo>
                    <a:pt x="1007" y="2277"/>
                  </a:lnTo>
                  <a:cubicBezTo>
                    <a:pt x="1030" y="2277"/>
                    <a:pt x="1053" y="2280"/>
                    <a:pt x="1076" y="2280"/>
                  </a:cubicBezTo>
                  <a:cubicBezTo>
                    <a:pt x="1179" y="2280"/>
                    <a:pt x="1284" y="2286"/>
                    <a:pt x="1389" y="2296"/>
                  </a:cubicBezTo>
                  <a:cubicBezTo>
                    <a:pt x="1419" y="2299"/>
                    <a:pt x="1448" y="2303"/>
                    <a:pt x="1477" y="2311"/>
                  </a:cubicBezTo>
                  <a:cubicBezTo>
                    <a:pt x="1536" y="2326"/>
                    <a:pt x="1587" y="2359"/>
                    <a:pt x="1631" y="2401"/>
                  </a:cubicBezTo>
                  <a:cubicBezTo>
                    <a:pt x="1650" y="2418"/>
                    <a:pt x="1663" y="2443"/>
                    <a:pt x="1671" y="2467"/>
                  </a:cubicBezTo>
                  <a:cubicBezTo>
                    <a:pt x="1673" y="2471"/>
                    <a:pt x="1675" y="2475"/>
                    <a:pt x="1673" y="2479"/>
                  </a:cubicBezTo>
                  <a:lnTo>
                    <a:pt x="1671" y="2479"/>
                  </a:lnTo>
                  <a:cubicBezTo>
                    <a:pt x="1629" y="2418"/>
                    <a:pt x="1566" y="2387"/>
                    <a:pt x="1498" y="2364"/>
                  </a:cubicBezTo>
                  <a:cubicBezTo>
                    <a:pt x="1448" y="2347"/>
                    <a:pt x="1394" y="2336"/>
                    <a:pt x="1341" y="2328"/>
                  </a:cubicBezTo>
                  <a:cubicBezTo>
                    <a:pt x="1261" y="2313"/>
                    <a:pt x="1181" y="2307"/>
                    <a:pt x="1101" y="2301"/>
                  </a:cubicBezTo>
                  <a:cubicBezTo>
                    <a:pt x="1082" y="2301"/>
                    <a:pt x="1063" y="2296"/>
                    <a:pt x="1047" y="2296"/>
                  </a:cubicBezTo>
                  <a:cubicBezTo>
                    <a:pt x="1032" y="2296"/>
                    <a:pt x="1019" y="2292"/>
                    <a:pt x="1007" y="2284"/>
                  </a:cubicBezTo>
                  <a:cubicBezTo>
                    <a:pt x="1007" y="2282"/>
                    <a:pt x="1007" y="2280"/>
                    <a:pt x="1007" y="2277"/>
                  </a:cubicBezTo>
                  <a:moveTo>
                    <a:pt x="1679" y="2496"/>
                  </a:moveTo>
                  <a:lnTo>
                    <a:pt x="1679" y="2496"/>
                  </a:lnTo>
                  <a:moveTo>
                    <a:pt x="1679" y="2496"/>
                  </a:moveTo>
                  <a:lnTo>
                    <a:pt x="1679" y="2496"/>
                  </a:lnTo>
                  <a:cubicBezTo>
                    <a:pt x="1677" y="2494"/>
                    <a:pt x="1675" y="2492"/>
                    <a:pt x="1673" y="2488"/>
                  </a:cubicBezTo>
                  <a:cubicBezTo>
                    <a:pt x="1675" y="2492"/>
                    <a:pt x="1677" y="2494"/>
                    <a:pt x="1679" y="2496"/>
                  </a:cubicBezTo>
                  <a:moveTo>
                    <a:pt x="1682" y="2498"/>
                  </a:moveTo>
                  <a:lnTo>
                    <a:pt x="1682" y="2498"/>
                  </a:lnTo>
                  <a:moveTo>
                    <a:pt x="1673" y="2483"/>
                  </a:moveTo>
                  <a:lnTo>
                    <a:pt x="1673" y="2483"/>
                  </a:lnTo>
                  <a:cubicBezTo>
                    <a:pt x="1673" y="2481"/>
                    <a:pt x="1673" y="2481"/>
                    <a:pt x="1673" y="2479"/>
                  </a:cubicBezTo>
                  <a:cubicBezTo>
                    <a:pt x="1677" y="2477"/>
                    <a:pt x="1675" y="2481"/>
                    <a:pt x="1677" y="2483"/>
                  </a:cubicBezTo>
                  <a:cubicBezTo>
                    <a:pt x="1675" y="2483"/>
                    <a:pt x="1675" y="2483"/>
                    <a:pt x="1673" y="2483"/>
                  </a:cubicBezTo>
                  <a:moveTo>
                    <a:pt x="1051" y="2347"/>
                  </a:moveTo>
                  <a:lnTo>
                    <a:pt x="1051" y="2347"/>
                  </a:lnTo>
                  <a:lnTo>
                    <a:pt x="1051" y="2347"/>
                  </a:lnTo>
                  <a:cubicBezTo>
                    <a:pt x="1053" y="2349"/>
                    <a:pt x="1055" y="2351"/>
                    <a:pt x="1057" y="2349"/>
                  </a:cubicBezTo>
                  <a:cubicBezTo>
                    <a:pt x="1057" y="2353"/>
                    <a:pt x="1059" y="2353"/>
                    <a:pt x="1061" y="2353"/>
                  </a:cubicBezTo>
                  <a:cubicBezTo>
                    <a:pt x="1061" y="2355"/>
                    <a:pt x="1061" y="2355"/>
                    <a:pt x="1063" y="2357"/>
                  </a:cubicBezTo>
                  <a:cubicBezTo>
                    <a:pt x="1061" y="2366"/>
                    <a:pt x="1057" y="2368"/>
                    <a:pt x="1051" y="2364"/>
                  </a:cubicBezTo>
                  <a:cubicBezTo>
                    <a:pt x="1047" y="2359"/>
                    <a:pt x="1038" y="2357"/>
                    <a:pt x="1036" y="2349"/>
                  </a:cubicBezTo>
                  <a:cubicBezTo>
                    <a:pt x="1040" y="2349"/>
                    <a:pt x="1044" y="2345"/>
                    <a:pt x="1051" y="2347"/>
                  </a:cubicBezTo>
                  <a:moveTo>
                    <a:pt x="1097" y="2374"/>
                  </a:moveTo>
                  <a:lnTo>
                    <a:pt x="1097" y="2374"/>
                  </a:lnTo>
                  <a:cubicBezTo>
                    <a:pt x="1095" y="2374"/>
                    <a:pt x="1093" y="2374"/>
                    <a:pt x="1091" y="2374"/>
                  </a:cubicBezTo>
                  <a:cubicBezTo>
                    <a:pt x="1089" y="2372"/>
                    <a:pt x="1089" y="2368"/>
                    <a:pt x="1084" y="2370"/>
                  </a:cubicBezTo>
                  <a:cubicBezTo>
                    <a:pt x="1086" y="2368"/>
                    <a:pt x="1084" y="2361"/>
                    <a:pt x="1086" y="2359"/>
                  </a:cubicBezTo>
                  <a:cubicBezTo>
                    <a:pt x="1101" y="2361"/>
                    <a:pt x="1103" y="2364"/>
                    <a:pt x="1097" y="2374"/>
                  </a:cubicBezTo>
                  <a:moveTo>
                    <a:pt x="1070" y="2355"/>
                  </a:moveTo>
                  <a:lnTo>
                    <a:pt x="1070" y="2355"/>
                  </a:lnTo>
                  <a:cubicBezTo>
                    <a:pt x="1068" y="2353"/>
                    <a:pt x="1066" y="2349"/>
                    <a:pt x="1061" y="2353"/>
                  </a:cubicBezTo>
                  <a:cubicBezTo>
                    <a:pt x="1063" y="2349"/>
                    <a:pt x="1061" y="2349"/>
                    <a:pt x="1059" y="2349"/>
                  </a:cubicBezTo>
                  <a:cubicBezTo>
                    <a:pt x="1059" y="2347"/>
                    <a:pt x="1057" y="2345"/>
                    <a:pt x="1055" y="2345"/>
                  </a:cubicBezTo>
                  <a:cubicBezTo>
                    <a:pt x="1055" y="2343"/>
                    <a:pt x="1057" y="2338"/>
                    <a:pt x="1059" y="2338"/>
                  </a:cubicBezTo>
                  <a:cubicBezTo>
                    <a:pt x="1068" y="2336"/>
                    <a:pt x="1078" y="2345"/>
                    <a:pt x="1082" y="2355"/>
                  </a:cubicBezTo>
                  <a:cubicBezTo>
                    <a:pt x="1078" y="2355"/>
                    <a:pt x="1074" y="2355"/>
                    <a:pt x="1070" y="2355"/>
                  </a:cubicBezTo>
                  <a:moveTo>
                    <a:pt x="1061" y="2382"/>
                  </a:moveTo>
                  <a:lnTo>
                    <a:pt x="1061" y="2382"/>
                  </a:lnTo>
                  <a:cubicBezTo>
                    <a:pt x="1059" y="2393"/>
                    <a:pt x="1053" y="2395"/>
                    <a:pt x="1040" y="2389"/>
                  </a:cubicBezTo>
                  <a:cubicBezTo>
                    <a:pt x="1044" y="2378"/>
                    <a:pt x="1049" y="2376"/>
                    <a:pt x="1061" y="2382"/>
                  </a:cubicBezTo>
                  <a:moveTo>
                    <a:pt x="1126" y="2391"/>
                  </a:moveTo>
                  <a:lnTo>
                    <a:pt x="1126" y="2391"/>
                  </a:lnTo>
                  <a:cubicBezTo>
                    <a:pt x="1126" y="2399"/>
                    <a:pt x="1118" y="2397"/>
                    <a:pt x="1112" y="2399"/>
                  </a:cubicBezTo>
                  <a:lnTo>
                    <a:pt x="1112" y="2399"/>
                  </a:lnTo>
                  <a:cubicBezTo>
                    <a:pt x="1110" y="2397"/>
                    <a:pt x="1110" y="2393"/>
                    <a:pt x="1105" y="2395"/>
                  </a:cubicBezTo>
                  <a:cubicBezTo>
                    <a:pt x="1107" y="2391"/>
                    <a:pt x="1105" y="2391"/>
                    <a:pt x="1101" y="2389"/>
                  </a:cubicBezTo>
                  <a:cubicBezTo>
                    <a:pt x="1101" y="2387"/>
                    <a:pt x="1101" y="2385"/>
                    <a:pt x="1099" y="2385"/>
                  </a:cubicBezTo>
                  <a:cubicBezTo>
                    <a:pt x="1099" y="2382"/>
                    <a:pt x="1101" y="2380"/>
                    <a:pt x="1101" y="2378"/>
                  </a:cubicBezTo>
                  <a:cubicBezTo>
                    <a:pt x="1101" y="2378"/>
                    <a:pt x="1103" y="2378"/>
                    <a:pt x="1103" y="2376"/>
                  </a:cubicBezTo>
                  <a:cubicBezTo>
                    <a:pt x="1110" y="2374"/>
                    <a:pt x="1114" y="2374"/>
                    <a:pt x="1116" y="2378"/>
                  </a:cubicBezTo>
                  <a:cubicBezTo>
                    <a:pt x="1120" y="2382"/>
                    <a:pt x="1128" y="2387"/>
                    <a:pt x="1126" y="2391"/>
                  </a:cubicBezTo>
                  <a:moveTo>
                    <a:pt x="1126" y="2351"/>
                  </a:moveTo>
                  <a:lnTo>
                    <a:pt x="1126" y="2351"/>
                  </a:lnTo>
                  <a:cubicBezTo>
                    <a:pt x="1118" y="2351"/>
                    <a:pt x="1112" y="2349"/>
                    <a:pt x="1103" y="2345"/>
                  </a:cubicBezTo>
                  <a:cubicBezTo>
                    <a:pt x="1086" y="2330"/>
                    <a:pt x="1068" y="2320"/>
                    <a:pt x="1049" y="2309"/>
                  </a:cubicBezTo>
                  <a:cubicBezTo>
                    <a:pt x="1047" y="2307"/>
                    <a:pt x="1047" y="2307"/>
                    <a:pt x="1047" y="2305"/>
                  </a:cubicBezTo>
                  <a:cubicBezTo>
                    <a:pt x="1173" y="2315"/>
                    <a:pt x="1297" y="2324"/>
                    <a:pt x="1421" y="2353"/>
                  </a:cubicBezTo>
                  <a:cubicBezTo>
                    <a:pt x="1456" y="2361"/>
                    <a:pt x="1490" y="2372"/>
                    <a:pt x="1526" y="2385"/>
                  </a:cubicBezTo>
                  <a:cubicBezTo>
                    <a:pt x="1547" y="2395"/>
                    <a:pt x="1568" y="2406"/>
                    <a:pt x="1589" y="2418"/>
                  </a:cubicBezTo>
                  <a:cubicBezTo>
                    <a:pt x="1623" y="2439"/>
                    <a:pt x="1650" y="2467"/>
                    <a:pt x="1673" y="2500"/>
                  </a:cubicBezTo>
                  <a:cubicBezTo>
                    <a:pt x="1675" y="2500"/>
                    <a:pt x="1677" y="2500"/>
                    <a:pt x="1682" y="2500"/>
                  </a:cubicBezTo>
                  <a:lnTo>
                    <a:pt x="1682" y="2500"/>
                  </a:lnTo>
                  <a:cubicBezTo>
                    <a:pt x="1677" y="2500"/>
                    <a:pt x="1675" y="2500"/>
                    <a:pt x="1673" y="2500"/>
                  </a:cubicBezTo>
                  <a:lnTo>
                    <a:pt x="1671" y="2500"/>
                  </a:lnTo>
                  <a:cubicBezTo>
                    <a:pt x="1673" y="2504"/>
                    <a:pt x="1675" y="2507"/>
                    <a:pt x="1677" y="2509"/>
                  </a:cubicBezTo>
                  <a:lnTo>
                    <a:pt x="1677" y="2509"/>
                  </a:lnTo>
                  <a:cubicBezTo>
                    <a:pt x="1671" y="2513"/>
                    <a:pt x="1669" y="2507"/>
                    <a:pt x="1667" y="2504"/>
                  </a:cubicBezTo>
                  <a:cubicBezTo>
                    <a:pt x="1614" y="2439"/>
                    <a:pt x="1541" y="2410"/>
                    <a:pt x="1463" y="2385"/>
                  </a:cubicBezTo>
                  <a:cubicBezTo>
                    <a:pt x="1402" y="2366"/>
                    <a:pt x="1339" y="2359"/>
                    <a:pt x="1276" y="2357"/>
                  </a:cubicBezTo>
                  <a:cubicBezTo>
                    <a:pt x="1225" y="2355"/>
                    <a:pt x="1175" y="2351"/>
                    <a:pt x="1126" y="2351"/>
                  </a:cubicBezTo>
                  <a:moveTo>
                    <a:pt x="1684" y="2513"/>
                  </a:moveTo>
                  <a:lnTo>
                    <a:pt x="1684" y="2513"/>
                  </a:lnTo>
                  <a:cubicBezTo>
                    <a:pt x="1682" y="2511"/>
                    <a:pt x="1682" y="2509"/>
                    <a:pt x="1679" y="2509"/>
                  </a:cubicBezTo>
                  <a:cubicBezTo>
                    <a:pt x="1682" y="2509"/>
                    <a:pt x="1682" y="2511"/>
                    <a:pt x="1684" y="2513"/>
                  </a:cubicBezTo>
                  <a:moveTo>
                    <a:pt x="1690" y="2490"/>
                  </a:moveTo>
                  <a:lnTo>
                    <a:pt x="1690" y="2490"/>
                  </a:lnTo>
                  <a:cubicBezTo>
                    <a:pt x="1690" y="2475"/>
                    <a:pt x="1682" y="2462"/>
                    <a:pt x="1675" y="2450"/>
                  </a:cubicBezTo>
                  <a:cubicBezTo>
                    <a:pt x="1661" y="2412"/>
                    <a:pt x="1635" y="2385"/>
                    <a:pt x="1604" y="2359"/>
                  </a:cubicBezTo>
                  <a:cubicBezTo>
                    <a:pt x="1547" y="2317"/>
                    <a:pt x="1484" y="2294"/>
                    <a:pt x="1412" y="2288"/>
                  </a:cubicBezTo>
                  <a:cubicBezTo>
                    <a:pt x="1282" y="2273"/>
                    <a:pt x="1149" y="2267"/>
                    <a:pt x="1017" y="2269"/>
                  </a:cubicBezTo>
                  <a:cubicBezTo>
                    <a:pt x="1011" y="2269"/>
                    <a:pt x="1002" y="2267"/>
                    <a:pt x="994" y="2267"/>
                  </a:cubicBezTo>
                  <a:cubicBezTo>
                    <a:pt x="979" y="2265"/>
                    <a:pt x="979" y="2265"/>
                    <a:pt x="981" y="2248"/>
                  </a:cubicBezTo>
                  <a:cubicBezTo>
                    <a:pt x="981" y="2246"/>
                    <a:pt x="981" y="2242"/>
                    <a:pt x="983" y="2238"/>
                  </a:cubicBezTo>
                  <a:cubicBezTo>
                    <a:pt x="1032" y="2238"/>
                    <a:pt x="1080" y="2238"/>
                    <a:pt x="1131" y="2238"/>
                  </a:cubicBezTo>
                  <a:cubicBezTo>
                    <a:pt x="1227" y="2238"/>
                    <a:pt x="1326" y="2244"/>
                    <a:pt x="1423" y="2263"/>
                  </a:cubicBezTo>
                  <a:cubicBezTo>
                    <a:pt x="1488" y="2275"/>
                    <a:pt x="1549" y="2296"/>
                    <a:pt x="1606" y="2328"/>
                  </a:cubicBezTo>
                  <a:cubicBezTo>
                    <a:pt x="1633" y="2343"/>
                    <a:pt x="1658" y="2359"/>
                    <a:pt x="1682" y="2382"/>
                  </a:cubicBezTo>
                  <a:cubicBezTo>
                    <a:pt x="1713" y="2416"/>
                    <a:pt x="1726" y="2454"/>
                    <a:pt x="1717" y="2500"/>
                  </a:cubicBezTo>
                  <a:cubicBezTo>
                    <a:pt x="1717" y="2504"/>
                    <a:pt x="1717" y="2511"/>
                    <a:pt x="1717" y="2515"/>
                  </a:cubicBezTo>
                  <a:cubicBezTo>
                    <a:pt x="1715" y="2519"/>
                    <a:pt x="1717" y="2526"/>
                    <a:pt x="1709" y="2526"/>
                  </a:cubicBezTo>
                  <a:cubicBezTo>
                    <a:pt x="1705" y="2526"/>
                    <a:pt x="1700" y="2523"/>
                    <a:pt x="1698" y="2517"/>
                  </a:cubicBezTo>
                  <a:cubicBezTo>
                    <a:pt x="1696" y="2509"/>
                    <a:pt x="1690" y="2500"/>
                    <a:pt x="1690" y="2490"/>
                  </a:cubicBezTo>
                  <a:moveTo>
                    <a:pt x="998" y="2340"/>
                  </a:moveTo>
                  <a:lnTo>
                    <a:pt x="998" y="2340"/>
                  </a:lnTo>
                  <a:cubicBezTo>
                    <a:pt x="998" y="2338"/>
                    <a:pt x="1000" y="2338"/>
                    <a:pt x="1002" y="2338"/>
                  </a:cubicBezTo>
                  <a:cubicBezTo>
                    <a:pt x="1007" y="2338"/>
                    <a:pt x="1009" y="2338"/>
                    <a:pt x="1011" y="2338"/>
                  </a:cubicBezTo>
                  <a:cubicBezTo>
                    <a:pt x="1015" y="2330"/>
                    <a:pt x="1021" y="2330"/>
                    <a:pt x="1030" y="2330"/>
                  </a:cubicBezTo>
                  <a:cubicBezTo>
                    <a:pt x="1030" y="2334"/>
                    <a:pt x="1034" y="2334"/>
                    <a:pt x="1036" y="2334"/>
                  </a:cubicBezTo>
                  <a:cubicBezTo>
                    <a:pt x="1036" y="2336"/>
                    <a:pt x="1036" y="2338"/>
                    <a:pt x="1036" y="2340"/>
                  </a:cubicBezTo>
                  <a:cubicBezTo>
                    <a:pt x="1032" y="2343"/>
                    <a:pt x="1028" y="2345"/>
                    <a:pt x="1023" y="2345"/>
                  </a:cubicBezTo>
                  <a:lnTo>
                    <a:pt x="1023" y="2345"/>
                  </a:lnTo>
                  <a:cubicBezTo>
                    <a:pt x="1019" y="2340"/>
                    <a:pt x="1017" y="2338"/>
                    <a:pt x="1011" y="2338"/>
                  </a:cubicBezTo>
                  <a:cubicBezTo>
                    <a:pt x="1009" y="2338"/>
                    <a:pt x="1007" y="2338"/>
                    <a:pt x="1002" y="2338"/>
                  </a:cubicBezTo>
                  <a:cubicBezTo>
                    <a:pt x="1007" y="2340"/>
                    <a:pt x="1011" y="2343"/>
                    <a:pt x="1015" y="2345"/>
                  </a:cubicBezTo>
                  <a:cubicBezTo>
                    <a:pt x="1015" y="2353"/>
                    <a:pt x="1011" y="2353"/>
                    <a:pt x="1005" y="2351"/>
                  </a:cubicBezTo>
                  <a:cubicBezTo>
                    <a:pt x="1002" y="2349"/>
                    <a:pt x="1000" y="2347"/>
                    <a:pt x="996" y="2345"/>
                  </a:cubicBezTo>
                  <a:cubicBezTo>
                    <a:pt x="996" y="2343"/>
                    <a:pt x="998" y="2340"/>
                    <a:pt x="998" y="2340"/>
                  </a:cubicBezTo>
                  <a:moveTo>
                    <a:pt x="1030" y="2410"/>
                  </a:moveTo>
                  <a:lnTo>
                    <a:pt x="1030" y="2410"/>
                  </a:lnTo>
                  <a:cubicBezTo>
                    <a:pt x="1038" y="2408"/>
                    <a:pt x="1047" y="2403"/>
                    <a:pt x="1051" y="2414"/>
                  </a:cubicBezTo>
                  <a:cubicBezTo>
                    <a:pt x="1055" y="2414"/>
                    <a:pt x="1057" y="2414"/>
                    <a:pt x="1059" y="2414"/>
                  </a:cubicBezTo>
                  <a:cubicBezTo>
                    <a:pt x="1059" y="2410"/>
                    <a:pt x="1051" y="2406"/>
                    <a:pt x="1057" y="2401"/>
                  </a:cubicBezTo>
                  <a:cubicBezTo>
                    <a:pt x="1061" y="2397"/>
                    <a:pt x="1068" y="2393"/>
                    <a:pt x="1074" y="2397"/>
                  </a:cubicBezTo>
                  <a:cubicBezTo>
                    <a:pt x="1076" y="2397"/>
                    <a:pt x="1078" y="2399"/>
                    <a:pt x="1080" y="2399"/>
                  </a:cubicBezTo>
                  <a:cubicBezTo>
                    <a:pt x="1078" y="2403"/>
                    <a:pt x="1082" y="2406"/>
                    <a:pt x="1082" y="2410"/>
                  </a:cubicBezTo>
                  <a:cubicBezTo>
                    <a:pt x="1078" y="2410"/>
                    <a:pt x="1076" y="2412"/>
                    <a:pt x="1072" y="2414"/>
                  </a:cubicBezTo>
                  <a:cubicBezTo>
                    <a:pt x="1068" y="2414"/>
                    <a:pt x="1063" y="2416"/>
                    <a:pt x="1059" y="2414"/>
                  </a:cubicBezTo>
                  <a:cubicBezTo>
                    <a:pt x="1057" y="2414"/>
                    <a:pt x="1055" y="2414"/>
                    <a:pt x="1051" y="2414"/>
                  </a:cubicBezTo>
                  <a:cubicBezTo>
                    <a:pt x="1051" y="2425"/>
                    <a:pt x="1040" y="2425"/>
                    <a:pt x="1034" y="2422"/>
                  </a:cubicBezTo>
                  <a:cubicBezTo>
                    <a:pt x="1030" y="2422"/>
                    <a:pt x="1023" y="2418"/>
                    <a:pt x="1030" y="2410"/>
                  </a:cubicBezTo>
                  <a:moveTo>
                    <a:pt x="1032" y="2523"/>
                  </a:moveTo>
                  <a:lnTo>
                    <a:pt x="1032" y="2523"/>
                  </a:lnTo>
                  <a:cubicBezTo>
                    <a:pt x="1038" y="2517"/>
                    <a:pt x="1028" y="2513"/>
                    <a:pt x="1034" y="2509"/>
                  </a:cubicBezTo>
                  <a:cubicBezTo>
                    <a:pt x="1047" y="2536"/>
                    <a:pt x="1047" y="2536"/>
                    <a:pt x="1030" y="2549"/>
                  </a:cubicBezTo>
                  <a:cubicBezTo>
                    <a:pt x="1026" y="2540"/>
                    <a:pt x="1021" y="2530"/>
                    <a:pt x="1032" y="2523"/>
                  </a:cubicBezTo>
                  <a:moveTo>
                    <a:pt x="1200" y="2641"/>
                  </a:moveTo>
                  <a:lnTo>
                    <a:pt x="1200" y="2641"/>
                  </a:lnTo>
                  <a:cubicBezTo>
                    <a:pt x="1204" y="2641"/>
                    <a:pt x="1210" y="2641"/>
                    <a:pt x="1215" y="2641"/>
                  </a:cubicBezTo>
                  <a:cubicBezTo>
                    <a:pt x="1213" y="2647"/>
                    <a:pt x="1208" y="2650"/>
                    <a:pt x="1202" y="2654"/>
                  </a:cubicBezTo>
                  <a:cubicBezTo>
                    <a:pt x="1196" y="2658"/>
                    <a:pt x="1189" y="2664"/>
                    <a:pt x="1183" y="2670"/>
                  </a:cubicBezTo>
                  <a:cubicBezTo>
                    <a:pt x="1173" y="2670"/>
                    <a:pt x="1162" y="2670"/>
                    <a:pt x="1152" y="2670"/>
                  </a:cubicBezTo>
                  <a:cubicBezTo>
                    <a:pt x="1164" y="2654"/>
                    <a:pt x="1177" y="2637"/>
                    <a:pt x="1200" y="2641"/>
                  </a:cubicBezTo>
                  <a:moveTo>
                    <a:pt x="1196" y="2631"/>
                  </a:moveTo>
                  <a:lnTo>
                    <a:pt x="1196" y="2631"/>
                  </a:lnTo>
                  <a:cubicBezTo>
                    <a:pt x="1210" y="2608"/>
                    <a:pt x="1232" y="2614"/>
                    <a:pt x="1253" y="2614"/>
                  </a:cubicBezTo>
                  <a:cubicBezTo>
                    <a:pt x="1238" y="2637"/>
                    <a:pt x="1217" y="2631"/>
                    <a:pt x="1196" y="2631"/>
                  </a:cubicBezTo>
                  <a:moveTo>
                    <a:pt x="1305" y="2616"/>
                  </a:moveTo>
                  <a:lnTo>
                    <a:pt x="1305" y="2616"/>
                  </a:lnTo>
                  <a:cubicBezTo>
                    <a:pt x="1295" y="2633"/>
                    <a:pt x="1293" y="2633"/>
                    <a:pt x="1250" y="2631"/>
                  </a:cubicBezTo>
                  <a:cubicBezTo>
                    <a:pt x="1269" y="2612"/>
                    <a:pt x="1274" y="2610"/>
                    <a:pt x="1305" y="2616"/>
                  </a:cubicBezTo>
                  <a:moveTo>
                    <a:pt x="1234" y="2601"/>
                  </a:moveTo>
                  <a:lnTo>
                    <a:pt x="1234" y="2601"/>
                  </a:lnTo>
                  <a:cubicBezTo>
                    <a:pt x="1248" y="2576"/>
                    <a:pt x="1269" y="2578"/>
                    <a:pt x="1293" y="2582"/>
                  </a:cubicBezTo>
                  <a:cubicBezTo>
                    <a:pt x="1280" y="2603"/>
                    <a:pt x="1267" y="2608"/>
                    <a:pt x="1234" y="2601"/>
                  </a:cubicBezTo>
                  <a:moveTo>
                    <a:pt x="1187" y="2603"/>
                  </a:moveTo>
                  <a:lnTo>
                    <a:pt x="1187" y="2603"/>
                  </a:lnTo>
                  <a:cubicBezTo>
                    <a:pt x="1185" y="2603"/>
                    <a:pt x="1181" y="2603"/>
                    <a:pt x="1181" y="2599"/>
                  </a:cubicBezTo>
                  <a:lnTo>
                    <a:pt x="1181" y="2599"/>
                  </a:lnTo>
                  <a:lnTo>
                    <a:pt x="1181" y="2599"/>
                  </a:lnTo>
                  <a:lnTo>
                    <a:pt x="1181" y="2599"/>
                  </a:lnTo>
                  <a:lnTo>
                    <a:pt x="1181" y="2599"/>
                  </a:lnTo>
                  <a:lnTo>
                    <a:pt x="1181" y="2599"/>
                  </a:lnTo>
                  <a:cubicBezTo>
                    <a:pt x="1183" y="2597"/>
                    <a:pt x="1185" y="2597"/>
                    <a:pt x="1185" y="2597"/>
                  </a:cubicBezTo>
                  <a:cubicBezTo>
                    <a:pt x="1189" y="2593"/>
                    <a:pt x="1196" y="2593"/>
                    <a:pt x="1196" y="2587"/>
                  </a:cubicBezTo>
                  <a:lnTo>
                    <a:pt x="1196" y="2587"/>
                  </a:lnTo>
                  <a:cubicBezTo>
                    <a:pt x="1196" y="2587"/>
                    <a:pt x="1200" y="2587"/>
                    <a:pt x="1202" y="2584"/>
                  </a:cubicBezTo>
                  <a:cubicBezTo>
                    <a:pt x="1213" y="2574"/>
                    <a:pt x="1225" y="2576"/>
                    <a:pt x="1240" y="2578"/>
                  </a:cubicBezTo>
                  <a:cubicBezTo>
                    <a:pt x="1225" y="2597"/>
                    <a:pt x="1210" y="2608"/>
                    <a:pt x="1187" y="2603"/>
                  </a:cubicBezTo>
                  <a:moveTo>
                    <a:pt x="1194" y="2584"/>
                  </a:moveTo>
                  <a:lnTo>
                    <a:pt x="1194" y="2584"/>
                  </a:lnTo>
                  <a:lnTo>
                    <a:pt x="1194" y="2584"/>
                  </a:lnTo>
                  <a:lnTo>
                    <a:pt x="1194" y="2584"/>
                  </a:lnTo>
                  <a:cubicBezTo>
                    <a:pt x="1187" y="2582"/>
                    <a:pt x="1183" y="2589"/>
                    <a:pt x="1179" y="2591"/>
                  </a:cubicBezTo>
                  <a:cubicBezTo>
                    <a:pt x="1179" y="2593"/>
                    <a:pt x="1177" y="2593"/>
                    <a:pt x="1177" y="2595"/>
                  </a:cubicBezTo>
                  <a:cubicBezTo>
                    <a:pt x="1177" y="2595"/>
                    <a:pt x="1175" y="2595"/>
                    <a:pt x="1173" y="2595"/>
                  </a:cubicBezTo>
                  <a:cubicBezTo>
                    <a:pt x="1160" y="2605"/>
                    <a:pt x="1145" y="2603"/>
                    <a:pt x="1126" y="2603"/>
                  </a:cubicBezTo>
                  <a:cubicBezTo>
                    <a:pt x="1135" y="2593"/>
                    <a:pt x="1141" y="2587"/>
                    <a:pt x="1147" y="2578"/>
                  </a:cubicBezTo>
                  <a:cubicBezTo>
                    <a:pt x="1152" y="2574"/>
                    <a:pt x="1154" y="2572"/>
                    <a:pt x="1160" y="2574"/>
                  </a:cubicBezTo>
                  <a:cubicBezTo>
                    <a:pt x="1166" y="2574"/>
                    <a:pt x="1175" y="2574"/>
                    <a:pt x="1183" y="2574"/>
                  </a:cubicBezTo>
                  <a:cubicBezTo>
                    <a:pt x="1187" y="2574"/>
                    <a:pt x="1196" y="2572"/>
                    <a:pt x="1194" y="2584"/>
                  </a:cubicBezTo>
                  <a:moveTo>
                    <a:pt x="1648" y="2523"/>
                  </a:moveTo>
                  <a:lnTo>
                    <a:pt x="1648" y="2523"/>
                  </a:lnTo>
                  <a:cubicBezTo>
                    <a:pt x="1652" y="2517"/>
                    <a:pt x="1656" y="2515"/>
                    <a:pt x="1663" y="2517"/>
                  </a:cubicBezTo>
                  <a:cubicBezTo>
                    <a:pt x="1667" y="2517"/>
                    <a:pt x="1669" y="2519"/>
                    <a:pt x="1673" y="2521"/>
                  </a:cubicBezTo>
                  <a:cubicBezTo>
                    <a:pt x="1715" y="2544"/>
                    <a:pt x="1763" y="2553"/>
                    <a:pt x="1812" y="2547"/>
                  </a:cubicBezTo>
                  <a:cubicBezTo>
                    <a:pt x="1818" y="2544"/>
                    <a:pt x="1826" y="2542"/>
                    <a:pt x="1829" y="2549"/>
                  </a:cubicBezTo>
                  <a:cubicBezTo>
                    <a:pt x="1829" y="2557"/>
                    <a:pt x="1820" y="2557"/>
                    <a:pt x="1814" y="2559"/>
                  </a:cubicBezTo>
                  <a:cubicBezTo>
                    <a:pt x="1799" y="2563"/>
                    <a:pt x="1784" y="2563"/>
                    <a:pt x="1774" y="2563"/>
                  </a:cubicBezTo>
                  <a:cubicBezTo>
                    <a:pt x="1738" y="2563"/>
                    <a:pt x="1707" y="2557"/>
                    <a:pt x="1675" y="2547"/>
                  </a:cubicBezTo>
                  <a:cubicBezTo>
                    <a:pt x="1667" y="2544"/>
                    <a:pt x="1658" y="2542"/>
                    <a:pt x="1652" y="2536"/>
                  </a:cubicBezTo>
                  <a:cubicBezTo>
                    <a:pt x="1648" y="2532"/>
                    <a:pt x="1646" y="2528"/>
                    <a:pt x="1648" y="2523"/>
                  </a:cubicBezTo>
                  <a:moveTo>
                    <a:pt x="2018" y="642"/>
                  </a:moveTo>
                  <a:lnTo>
                    <a:pt x="2018" y="642"/>
                  </a:lnTo>
                  <a:cubicBezTo>
                    <a:pt x="2010" y="640"/>
                    <a:pt x="2001" y="640"/>
                    <a:pt x="1995" y="633"/>
                  </a:cubicBezTo>
                  <a:cubicBezTo>
                    <a:pt x="1991" y="627"/>
                    <a:pt x="1991" y="623"/>
                    <a:pt x="1997" y="619"/>
                  </a:cubicBezTo>
                  <a:cubicBezTo>
                    <a:pt x="2014" y="606"/>
                    <a:pt x="2031" y="595"/>
                    <a:pt x="2050" y="587"/>
                  </a:cubicBezTo>
                  <a:cubicBezTo>
                    <a:pt x="2091" y="566"/>
                    <a:pt x="2136" y="555"/>
                    <a:pt x="2180" y="545"/>
                  </a:cubicBezTo>
                  <a:cubicBezTo>
                    <a:pt x="2241" y="532"/>
                    <a:pt x="2302" y="522"/>
                    <a:pt x="2365" y="503"/>
                  </a:cubicBezTo>
                  <a:cubicBezTo>
                    <a:pt x="2363" y="520"/>
                    <a:pt x="2359" y="532"/>
                    <a:pt x="2352" y="545"/>
                  </a:cubicBezTo>
                  <a:cubicBezTo>
                    <a:pt x="2338" y="581"/>
                    <a:pt x="2319" y="614"/>
                    <a:pt x="2285" y="637"/>
                  </a:cubicBezTo>
                  <a:cubicBezTo>
                    <a:pt x="2279" y="644"/>
                    <a:pt x="2270" y="646"/>
                    <a:pt x="2260" y="646"/>
                  </a:cubicBezTo>
                  <a:cubicBezTo>
                    <a:pt x="2180" y="644"/>
                    <a:pt x="2100" y="642"/>
                    <a:pt x="2018" y="642"/>
                  </a:cubicBezTo>
                  <a:moveTo>
                    <a:pt x="2173" y="680"/>
                  </a:moveTo>
                  <a:lnTo>
                    <a:pt x="2173" y="680"/>
                  </a:lnTo>
                  <a:cubicBezTo>
                    <a:pt x="2171" y="686"/>
                    <a:pt x="2173" y="692"/>
                    <a:pt x="2163" y="694"/>
                  </a:cubicBezTo>
                  <a:cubicBezTo>
                    <a:pt x="2123" y="699"/>
                    <a:pt x="2083" y="696"/>
                    <a:pt x="2047" y="673"/>
                  </a:cubicBezTo>
                  <a:cubicBezTo>
                    <a:pt x="2047" y="669"/>
                    <a:pt x="2050" y="669"/>
                    <a:pt x="2052" y="669"/>
                  </a:cubicBezTo>
                  <a:cubicBezTo>
                    <a:pt x="2089" y="669"/>
                    <a:pt x="2125" y="671"/>
                    <a:pt x="2163" y="671"/>
                  </a:cubicBezTo>
                  <a:cubicBezTo>
                    <a:pt x="2167" y="671"/>
                    <a:pt x="2173" y="671"/>
                    <a:pt x="2173" y="680"/>
                  </a:cubicBezTo>
                  <a:moveTo>
                    <a:pt x="2222" y="675"/>
                  </a:moveTo>
                  <a:lnTo>
                    <a:pt x="2222" y="675"/>
                  </a:lnTo>
                  <a:cubicBezTo>
                    <a:pt x="2216" y="682"/>
                    <a:pt x="2207" y="682"/>
                    <a:pt x="2199" y="686"/>
                  </a:cubicBezTo>
                  <a:cubicBezTo>
                    <a:pt x="2194" y="686"/>
                    <a:pt x="2192" y="688"/>
                    <a:pt x="2190" y="682"/>
                  </a:cubicBezTo>
                  <a:cubicBezTo>
                    <a:pt x="2190" y="677"/>
                    <a:pt x="2188" y="671"/>
                    <a:pt x="2197" y="671"/>
                  </a:cubicBezTo>
                  <a:cubicBezTo>
                    <a:pt x="2205" y="673"/>
                    <a:pt x="2213" y="671"/>
                    <a:pt x="2222" y="675"/>
                  </a:cubicBezTo>
                  <a:moveTo>
                    <a:pt x="2190" y="760"/>
                  </a:moveTo>
                  <a:lnTo>
                    <a:pt x="2190" y="760"/>
                  </a:lnTo>
                  <a:cubicBezTo>
                    <a:pt x="2190" y="743"/>
                    <a:pt x="2190" y="741"/>
                    <a:pt x="2207" y="736"/>
                  </a:cubicBezTo>
                  <a:cubicBezTo>
                    <a:pt x="2224" y="732"/>
                    <a:pt x="2241" y="726"/>
                    <a:pt x="2255" y="720"/>
                  </a:cubicBezTo>
                  <a:cubicBezTo>
                    <a:pt x="2260" y="717"/>
                    <a:pt x="2264" y="713"/>
                    <a:pt x="2270" y="713"/>
                  </a:cubicBezTo>
                  <a:cubicBezTo>
                    <a:pt x="2272" y="726"/>
                    <a:pt x="2272" y="738"/>
                    <a:pt x="2272" y="751"/>
                  </a:cubicBezTo>
                  <a:cubicBezTo>
                    <a:pt x="2274" y="804"/>
                    <a:pt x="2274" y="858"/>
                    <a:pt x="2274" y="911"/>
                  </a:cubicBezTo>
                  <a:cubicBezTo>
                    <a:pt x="2274" y="930"/>
                    <a:pt x="2277" y="949"/>
                    <a:pt x="2277" y="968"/>
                  </a:cubicBezTo>
                  <a:cubicBezTo>
                    <a:pt x="2279" y="976"/>
                    <a:pt x="2277" y="978"/>
                    <a:pt x="2268" y="978"/>
                  </a:cubicBezTo>
                  <a:cubicBezTo>
                    <a:pt x="2245" y="978"/>
                    <a:pt x="2222" y="978"/>
                    <a:pt x="2199" y="976"/>
                  </a:cubicBezTo>
                  <a:cubicBezTo>
                    <a:pt x="2192" y="976"/>
                    <a:pt x="2190" y="974"/>
                    <a:pt x="2190" y="968"/>
                  </a:cubicBezTo>
                  <a:cubicBezTo>
                    <a:pt x="2190" y="959"/>
                    <a:pt x="2190" y="951"/>
                    <a:pt x="2190" y="942"/>
                  </a:cubicBezTo>
                  <a:cubicBezTo>
                    <a:pt x="2188" y="881"/>
                    <a:pt x="2188" y="820"/>
                    <a:pt x="2190" y="760"/>
                  </a:cubicBezTo>
                  <a:moveTo>
                    <a:pt x="2371" y="1001"/>
                  </a:moveTo>
                  <a:lnTo>
                    <a:pt x="2371" y="1001"/>
                  </a:lnTo>
                  <a:cubicBezTo>
                    <a:pt x="2512" y="1005"/>
                    <a:pt x="2651" y="1014"/>
                    <a:pt x="2792" y="1018"/>
                  </a:cubicBezTo>
                  <a:cubicBezTo>
                    <a:pt x="2804" y="1018"/>
                    <a:pt x="2804" y="1018"/>
                    <a:pt x="2804" y="1031"/>
                  </a:cubicBezTo>
                  <a:cubicBezTo>
                    <a:pt x="2802" y="1077"/>
                    <a:pt x="2800" y="1123"/>
                    <a:pt x="2808" y="1169"/>
                  </a:cubicBezTo>
                  <a:cubicBezTo>
                    <a:pt x="2800" y="1171"/>
                    <a:pt x="2794" y="1169"/>
                    <a:pt x="2785" y="1167"/>
                  </a:cubicBezTo>
                  <a:cubicBezTo>
                    <a:pt x="2735" y="1157"/>
                    <a:pt x="2682" y="1146"/>
                    <a:pt x="2630" y="1138"/>
                  </a:cubicBezTo>
                  <a:cubicBezTo>
                    <a:pt x="2506" y="1123"/>
                    <a:pt x="2386" y="1132"/>
                    <a:pt x="2270" y="1180"/>
                  </a:cubicBezTo>
                  <a:cubicBezTo>
                    <a:pt x="2201" y="1207"/>
                    <a:pt x="2146" y="1249"/>
                    <a:pt x="2102" y="1308"/>
                  </a:cubicBezTo>
                  <a:cubicBezTo>
                    <a:pt x="2100" y="1312"/>
                    <a:pt x="2096" y="1319"/>
                    <a:pt x="2091" y="1323"/>
                  </a:cubicBezTo>
                  <a:cubicBezTo>
                    <a:pt x="2089" y="1323"/>
                    <a:pt x="2089" y="1323"/>
                    <a:pt x="2087" y="1323"/>
                  </a:cubicBezTo>
                  <a:cubicBezTo>
                    <a:pt x="2075" y="1310"/>
                    <a:pt x="2073" y="1293"/>
                    <a:pt x="2073" y="1275"/>
                  </a:cubicBezTo>
                  <a:cubicBezTo>
                    <a:pt x="2070" y="1195"/>
                    <a:pt x="2073" y="1115"/>
                    <a:pt x="2081" y="1035"/>
                  </a:cubicBezTo>
                  <a:cubicBezTo>
                    <a:pt x="2081" y="1024"/>
                    <a:pt x="2081" y="1014"/>
                    <a:pt x="2081" y="1003"/>
                  </a:cubicBezTo>
                  <a:cubicBezTo>
                    <a:pt x="2081" y="995"/>
                    <a:pt x="2085" y="993"/>
                    <a:pt x="2091" y="993"/>
                  </a:cubicBezTo>
                  <a:cubicBezTo>
                    <a:pt x="2112" y="995"/>
                    <a:pt x="2136" y="995"/>
                    <a:pt x="2157" y="997"/>
                  </a:cubicBezTo>
                  <a:cubicBezTo>
                    <a:pt x="2228" y="1001"/>
                    <a:pt x="2300" y="1001"/>
                    <a:pt x="2371" y="1001"/>
                  </a:cubicBezTo>
                  <a:moveTo>
                    <a:pt x="2888" y="1188"/>
                  </a:moveTo>
                  <a:lnTo>
                    <a:pt x="2888" y="1188"/>
                  </a:lnTo>
                  <a:cubicBezTo>
                    <a:pt x="2865" y="1184"/>
                    <a:pt x="2846" y="1180"/>
                    <a:pt x="2825" y="1176"/>
                  </a:cubicBezTo>
                  <a:cubicBezTo>
                    <a:pt x="2821" y="1176"/>
                    <a:pt x="2819" y="1171"/>
                    <a:pt x="2819" y="1165"/>
                  </a:cubicBezTo>
                  <a:cubicBezTo>
                    <a:pt x="2821" y="1121"/>
                    <a:pt x="2821" y="1075"/>
                    <a:pt x="2821" y="1031"/>
                  </a:cubicBezTo>
                  <a:cubicBezTo>
                    <a:pt x="2821" y="1020"/>
                    <a:pt x="2825" y="1018"/>
                    <a:pt x="2834" y="1018"/>
                  </a:cubicBezTo>
                  <a:cubicBezTo>
                    <a:pt x="2848" y="1020"/>
                    <a:pt x="2863" y="1020"/>
                    <a:pt x="2878" y="1020"/>
                  </a:cubicBezTo>
                  <a:cubicBezTo>
                    <a:pt x="2886" y="1020"/>
                    <a:pt x="2888" y="1022"/>
                    <a:pt x="2888" y="1031"/>
                  </a:cubicBezTo>
                  <a:cubicBezTo>
                    <a:pt x="2888" y="1058"/>
                    <a:pt x="2886" y="1085"/>
                    <a:pt x="2886" y="1113"/>
                  </a:cubicBezTo>
                  <a:cubicBezTo>
                    <a:pt x="2886" y="1138"/>
                    <a:pt x="2886" y="1161"/>
                    <a:pt x="2888" y="1188"/>
                  </a:cubicBezTo>
                  <a:moveTo>
                    <a:pt x="2907" y="1033"/>
                  </a:moveTo>
                  <a:lnTo>
                    <a:pt x="2907" y="1033"/>
                  </a:lnTo>
                  <a:cubicBezTo>
                    <a:pt x="2907" y="1022"/>
                    <a:pt x="2907" y="1020"/>
                    <a:pt x="2920" y="1022"/>
                  </a:cubicBezTo>
                  <a:cubicBezTo>
                    <a:pt x="2956" y="1022"/>
                    <a:pt x="2991" y="1024"/>
                    <a:pt x="3025" y="1027"/>
                  </a:cubicBezTo>
                  <a:cubicBezTo>
                    <a:pt x="3044" y="1027"/>
                    <a:pt x="3061" y="1029"/>
                    <a:pt x="3077" y="1029"/>
                  </a:cubicBezTo>
                  <a:cubicBezTo>
                    <a:pt x="3145" y="1035"/>
                    <a:pt x="3210" y="1035"/>
                    <a:pt x="3275" y="1039"/>
                  </a:cubicBezTo>
                  <a:cubicBezTo>
                    <a:pt x="3277" y="1039"/>
                    <a:pt x="3279" y="1039"/>
                    <a:pt x="3282" y="1039"/>
                  </a:cubicBezTo>
                  <a:cubicBezTo>
                    <a:pt x="3292" y="1039"/>
                    <a:pt x="3292" y="1045"/>
                    <a:pt x="3292" y="1054"/>
                  </a:cubicBezTo>
                  <a:cubicBezTo>
                    <a:pt x="3290" y="1075"/>
                    <a:pt x="3290" y="1098"/>
                    <a:pt x="3288" y="1121"/>
                  </a:cubicBezTo>
                  <a:cubicBezTo>
                    <a:pt x="3288" y="1132"/>
                    <a:pt x="3286" y="1142"/>
                    <a:pt x="3288" y="1155"/>
                  </a:cubicBezTo>
                  <a:cubicBezTo>
                    <a:pt x="3288" y="1163"/>
                    <a:pt x="3284" y="1167"/>
                    <a:pt x="3275" y="1169"/>
                  </a:cubicBezTo>
                  <a:cubicBezTo>
                    <a:pt x="3218" y="1188"/>
                    <a:pt x="3162" y="1203"/>
                    <a:pt x="3101" y="1205"/>
                  </a:cubicBezTo>
                  <a:cubicBezTo>
                    <a:pt x="3042" y="1209"/>
                    <a:pt x="2981" y="1205"/>
                    <a:pt x="2922" y="1195"/>
                  </a:cubicBezTo>
                  <a:cubicBezTo>
                    <a:pt x="2905" y="1190"/>
                    <a:pt x="2905" y="1190"/>
                    <a:pt x="2907" y="1174"/>
                  </a:cubicBezTo>
                  <a:cubicBezTo>
                    <a:pt x="2907" y="1142"/>
                    <a:pt x="2909" y="1108"/>
                    <a:pt x="2909" y="1077"/>
                  </a:cubicBezTo>
                  <a:cubicBezTo>
                    <a:pt x="2909" y="1062"/>
                    <a:pt x="2907" y="1048"/>
                    <a:pt x="2907" y="1033"/>
                  </a:cubicBezTo>
                  <a:moveTo>
                    <a:pt x="3174" y="2422"/>
                  </a:moveTo>
                  <a:lnTo>
                    <a:pt x="3174" y="2422"/>
                  </a:lnTo>
                  <a:cubicBezTo>
                    <a:pt x="3164" y="2408"/>
                    <a:pt x="3164" y="2391"/>
                    <a:pt x="3166" y="2374"/>
                  </a:cubicBezTo>
                  <a:cubicBezTo>
                    <a:pt x="3178" y="2259"/>
                    <a:pt x="3197" y="2145"/>
                    <a:pt x="3221" y="2031"/>
                  </a:cubicBezTo>
                  <a:cubicBezTo>
                    <a:pt x="3242" y="1926"/>
                    <a:pt x="3256" y="1821"/>
                    <a:pt x="3273" y="1714"/>
                  </a:cubicBezTo>
                  <a:cubicBezTo>
                    <a:pt x="3288" y="1611"/>
                    <a:pt x="3301" y="1506"/>
                    <a:pt x="3311" y="1403"/>
                  </a:cubicBezTo>
                  <a:cubicBezTo>
                    <a:pt x="3317" y="1340"/>
                    <a:pt x="3326" y="1275"/>
                    <a:pt x="3334" y="1211"/>
                  </a:cubicBezTo>
                  <a:cubicBezTo>
                    <a:pt x="3336" y="1201"/>
                    <a:pt x="3338" y="1190"/>
                    <a:pt x="3343" y="1182"/>
                  </a:cubicBezTo>
                  <a:cubicBezTo>
                    <a:pt x="3351" y="1201"/>
                    <a:pt x="3357" y="1222"/>
                    <a:pt x="3368" y="1241"/>
                  </a:cubicBezTo>
                  <a:cubicBezTo>
                    <a:pt x="3368" y="1245"/>
                    <a:pt x="3368" y="1249"/>
                    <a:pt x="3368" y="1254"/>
                  </a:cubicBezTo>
                  <a:cubicBezTo>
                    <a:pt x="3364" y="1319"/>
                    <a:pt x="3351" y="1382"/>
                    <a:pt x="3343" y="1447"/>
                  </a:cubicBezTo>
                  <a:cubicBezTo>
                    <a:pt x="3326" y="1579"/>
                    <a:pt x="3298" y="1710"/>
                    <a:pt x="3273" y="1840"/>
                  </a:cubicBezTo>
                  <a:cubicBezTo>
                    <a:pt x="3261" y="1916"/>
                    <a:pt x="3250" y="1992"/>
                    <a:pt x="3237" y="2069"/>
                  </a:cubicBezTo>
                  <a:cubicBezTo>
                    <a:pt x="3221" y="2164"/>
                    <a:pt x="3204" y="2259"/>
                    <a:pt x="3187" y="2353"/>
                  </a:cubicBezTo>
                  <a:cubicBezTo>
                    <a:pt x="3185" y="2374"/>
                    <a:pt x="3181" y="2395"/>
                    <a:pt x="3178" y="2418"/>
                  </a:cubicBezTo>
                  <a:cubicBezTo>
                    <a:pt x="3176" y="2418"/>
                    <a:pt x="3176" y="2420"/>
                    <a:pt x="3174" y="2422"/>
                  </a:cubicBezTo>
                  <a:moveTo>
                    <a:pt x="1881" y="2542"/>
                  </a:moveTo>
                  <a:lnTo>
                    <a:pt x="1881" y="2542"/>
                  </a:lnTo>
                  <a:cubicBezTo>
                    <a:pt x="1894" y="2540"/>
                    <a:pt x="1906" y="2532"/>
                    <a:pt x="1919" y="2532"/>
                  </a:cubicBezTo>
                  <a:cubicBezTo>
                    <a:pt x="1989" y="2515"/>
                    <a:pt x="2058" y="2500"/>
                    <a:pt x="2129" y="2494"/>
                  </a:cubicBezTo>
                  <a:cubicBezTo>
                    <a:pt x="2251" y="2481"/>
                    <a:pt x="2373" y="2483"/>
                    <a:pt x="2495" y="2492"/>
                  </a:cubicBezTo>
                  <a:cubicBezTo>
                    <a:pt x="2592" y="2500"/>
                    <a:pt x="2689" y="2513"/>
                    <a:pt x="2785" y="2528"/>
                  </a:cubicBezTo>
                  <a:cubicBezTo>
                    <a:pt x="2853" y="2536"/>
                    <a:pt x="2918" y="2544"/>
                    <a:pt x="2985" y="2551"/>
                  </a:cubicBezTo>
                  <a:cubicBezTo>
                    <a:pt x="3033" y="2557"/>
                    <a:pt x="3084" y="2563"/>
                    <a:pt x="3132" y="2563"/>
                  </a:cubicBezTo>
                  <a:cubicBezTo>
                    <a:pt x="3170" y="2563"/>
                    <a:pt x="3206" y="2566"/>
                    <a:pt x="3244" y="2559"/>
                  </a:cubicBezTo>
                  <a:cubicBezTo>
                    <a:pt x="3250" y="2559"/>
                    <a:pt x="3254" y="2559"/>
                    <a:pt x="3256" y="2566"/>
                  </a:cubicBezTo>
                  <a:cubicBezTo>
                    <a:pt x="3261" y="2574"/>
                    <a:pt x="3267" y="2580"/>
                    <a:pt x="3269" y="2591"/>
                  </a:cubicBezTo>
                  <a:cubicBezTo>
                    <a:pt x="3239" y="2589"/>
                    <a:pt x="3212" y="2589"/>
                    <a:pt x="3183" y="2587"/>
                  </a:cubicBezTo>
                  <a:cubicBezTo>
                    <a:pt x="3090" y="2578"/>
                    <a:pt x="3000" y="2563"/>
                    <a:pt x="2907" y="2557"/>
                  </a:cubicBezTo>
                  <a:cubicBezTo>
                    <a:pt x="2771" y="2547"/>
                    <a:pt x="2634" y="2528"/>
                    <a:pt x="2495" y="2523"/>
                  </a:cubicBezTo>
                  <a:cubicBezTo>
                    <a:pt x="2348" y="2521"/>
                    <a:pt x="2199" y="2517"/>
                    <a:pt x="2052" y="2528"/>
                  </a:cubicBezTo>
                  <a:cubicBezTo>
                    <a:pt x="2005" y="2532"/>
                    <a:pt x="1961" y="2536"/>
                    <a:pt x="1917" y="2540"/>
                  </a:cubicBezTo>
                  <a:cubicBezTo>
                    <a:pt x="1904" y="2544"/>
                    <a:pt x="1892" y="2544"/>
                    <a:pt x="1879" y="2544"/>
                  </a:cubicBezTo>
                  <a:cubicBezTo>
                    <a:pt x="1879" y="2542"/>
                    <a:pt x="1881" y="2542"/>
                    <a:pt x="1881" y="2542"/>
                  </a:cubicBezTo>
                  <a:moveTo>
                    <a:pt x="3332" y="1962"/>
                  </a:moveTo>
                  <a:lnTo>
                    <a:pt x="3332" y="1962"/>
                  </a:lnTo>
                  <a:cubicBezTo>
                    <a:pt x="3336" y="1962"/>
                    <a:pt x="3336" y="1958"/>
                    <a:pt x="3336" y="1954"/>
                  </a:cubicBezTo>
                  <a:cubicBezTo>
                    <a:pt x="3340" y="1935"/>
                    <a:pt x="3345" y="1916"/>
                    <a:pt x="3347" y="1897"/>
                  </a:cubicBezTo>
                  <a:cubicBezTo>
                    <a:pt x="3361" y="1813"/>
                    <a:pt x="3380" y="1727"/>
                    <a:pt x="3397" y="1643"/>
                  </a:cubicBezTo>
                  <a:cubicBezTo>
                    <a:pt x="3412" y="1563"/>
                    <a:pt x="3427" y="1483"/>
                    <a:pt x="3443" y="1405"/>
                  </a:cubicBezTo>
                  <a:cubicBezTo>
                    <a:pt x="3443" y="1394"/>
                    <a:pt x="3439" y="1384"/>
                    <a:pt x="3452" y="1378"/>
                  </a:cubicBezTo>
                  <a:cubicBezTo>
                    <a:pt x="3462" y="1386"/>
                    <a:pt x="3462" y="1399"/>
                    <a:pt x="3458" y="1411"/>
                  </a:cubicBezTo>
                  <a:cubicBezTo>
                    <a:pt x="3435" y="1518"/>
                    <a:pt x="3414" y="1628"/>
                    <a:pt x="3395" y="1735"/>
                  </a:cubicBezTo>
                  <a:cubicBezTo>
                    <a:pt x="3361" y="1933"/>
                    <a:pt x="3330" y="2130"/>
                    <a:pt x="3296" y="2328"/>
                  </a:cubicBezTo>
                  <a:cubicBezTo>
                    <a:pt x="3286" y="2395"/>
                    <a:pt x="3273" y="2458"/>
                    <a:pt x="3261" y="2523"/>
                  </a:cubicBezTo>
                  <a:cubicBezTo>
                    <a:pt x="3261" y="2528"/>
                    <a:pt x="3258" y="2530"/>
                    <a:pt x="3256" y="2534"/>
                  </a:cubicBezTo>
                  <a:cubicBezTo>
                    <a:pt x="3246" y="2521"/>
                    <a:pt x="3242" y="2513"/>
                    <a:pt x="3246" y="2496"/>
                  </a:cubicBezTo>
                  <a:cubicBezTo>
                    <a:pt x="3256" y="2454"/>
                    <a:pt x="3263" y="2412"/>
                    <a:pt x="3269" y="2370"/>
                  </a:cubicBezTo>
                  <a:cubicBezTo>
                    <a:pt x="3286" y="2263"/>
                    <a:pt x="3303" y="2153"/>
                    <a:pt x="3322" y="2044"/>
                  </a:cubicBezTo>
                  <a:cubicBezTo>
                    <a:pt x="3326" y="2021"/>
                    <a:pt x="3330" y="2000"/>
                    <a:pt x="3332" y="1977"/>
                  </a:cubicBezTo>
                  <a:cubicBezTo>
                    <a:pt x="3334" y="1973"/>
                    <a:pt x="3336" y="1966"/>
                    <a:pt x="3332" y="1962"/>
                  </a:cubicBezTo>
                  <a:moveTo>
                    <a:pt x="3471" y="1405"/>
                  </a:moveTo>
                  <a:lnTo>
                    <a:pt x="3471" y="1405"/>
                  </a:lnTo>
                  <a:cubicBezTo>
                    <a:pt x="3488" y="1411"/>
                    <a:pt x="3485" y="1422"/>
                    <a:pt x="3483" y="1436"/>
                  </a:cubicBezTo>
                  <a:cubicBezTo>
                    <a:pt x="3464" y="1539"/>
                    <a:pt x="3445" y="1643"/>
                    <a:pt x="3424" y="1743"/>
                  </a:cubicBezTo>
                  <a:cubicBezTo>
                    <a:pt x="3397" y="1878"/>
                    <a:pt x="3376" y="2015"/>
                    <a:pt x="3359" y="2151"/>
                  </a:cubicBezTo>
                  <a:cubicBezTo>
                    <a:pt x="3345" y="2256"/>
                    <a:pt x="3324" y="2359"/>
                    <a:pt x="3303" y="2465"/>
                  </a:cubicBezTo>
                  <a:cubicBezTo>
                    <a:pt x="3296" y="2494"/>
                    <a:pt x="3290" y="2526"/>
                    <a:pt x="3284" y="2555"/>
                  </a:cubicBezTo>
                  <a:cubicBezTo>
                    <a:pt x="3282" y="2561"/>
                    <a:pt x="3282" y="2566"/>
                    <a:pt x="3277" y="2570"/>
                  </a:cubicBezTo>
                  <a:cubicBezTo>
                    <a:pt x="3273" y="2566"/>
                    <a:pt x="3271" y="2559"/>
                    <a:pt x="3267" y="2553"/>
                  </a:cubicBezTo>
                  <a:cubicBezTo>
                    <a:pt x="3265" y="2551"/>
                    <a:pt x="3265" y="2547"/>
                    <a:pt x="3267" y="2542"/>
                  </a:cubicBezTo>
                  <a:cubicBezTo>
                    <a:pt x="3282" y="2504"/>
                    <a:pt x="3288" y="2465"/>
                    <a:pt x="3294" y="2425"/>
                  </a:cubicBezTo>
                  <a:cubicBezTo>
                    <a:pt x="3324" y="2263"/>
                    <a:pt x="3343" y="2101"/>
                    <a:pt x="3370" y="1939"/>
                  </a:cubicBezTo>
                  <a:cubicBezTo>
                    <a:pt x="3395" y="1792"/>
                    <a:pt x="3422" y="1643"/>
                    <a:pt x="3452" y="1495"/>
                  </a:cubicBezTo>
                  <a:cubicBezTo>
                    <a:pt x="3458" y="1466"/>
                    <a:pt x="3464" y="1436"/>
                    <a:pt x="3471" y="1405"/>
                  </a:cubicBezTo>
                  <a:moveTo>
                    <a:pt x="3221" y="2660"/>
                  </a:moveTo>
                  <a:lnTo>
                    <a:pt x="3221" y="2660"/>
                  </a:lnTo>
                  <a:cubicBezTo>
                    <a:pt x="3225" y="2660"/>
                    <a:pt x="3227" y="2660"/>
                    <a:pt x="3229" y="2660"/>
                  </a:cubicBezTo>
                  <a:cubicBezTo>
                    <a:pt x="3237" y="2660"/>
                    <a:pt x="3237" y="2664"/>
                    <a:pt x="3231" y="2670"/>
                  </a:cubicBezTo>
                  <a:cubicBezTo>
                    <a:pt x="3223" y="2673"/>
                    <a:pt x="3214" y="2670"/>
                    <a:pt x="3204" y="2666"/>
                  </a:cubicBezTo>
                  <a:cubicBezTo>
                    <a:pt x="3208" y="2658"/>
                    <a:pt x="3214" y="2660"/>
                    <a:pt x="3221" y="2660"/>
                  </a:cubicBezTo>
                  <a:moveTo>
                    <a:pt x="3202" y="2652"/>
                  </a:moveTo>
                  <a:lnTo>
                    <a:pt x="3202" y="2652"/>
                  </a:lnTo>
                  <a:cubicBezTo>
                    <a:pt x="3187" y="2650"/>
                    <a:pt x="3172" y="2647"/>
                    <a:pt x="3157" y="2645"/>
                  </a:cubicBezTo>
                  <a:cubicBezTo>
                    <a:pt x="3155" y="2645"/>
                    <a:pt x="3151" y="2645"/>
                    <a:pt x="3153" y="2643"/>
                  </a:cubicBezTo>
                  <a:cubicBezTo>
                    <a:pt x="3153" y="2639"/>
                    <a:pt x="3155" y="2639"/>
                    <a:pt x="3160" y="2639"/>
                  </a:cubicBezTo>
                  <a:cubicBezTo>
                    <a:pt x="3176" y="2639"/>
                    <a:pt x="3195" y="2641"/>
                    <a:pt x="3214" y="2641"/>
                  </a:cubicBezTo>
                  <a:cubicBezTo>
                    <a:pt x="3210" y="2650"/>
                    <a:pt x="3206" y="2652"/>
                    <a:pt x="3202" y="2652"/>
                  </a:cubicBezTo>
                  <a:moveTo>
                    <a:pt x="3223" y="2652"/>
                  </a:moveTo>
                  <a:lnTo>
                    <a:pt x="3223" y="2652"/>
                  </a:lnTo>
                  <a:cubicBezTo>
                    <a:pt x="3235" y="2639"/>
                    <a:pt x="3248" y="2643"/>
                    <a:pt x="3261" y="2650"/>
                  </a:cubicBezTo>
                  <a:cubicBezTo>
                    <a:pt x="3250" y="2660"/>
                    <a:pt x="3235" y="2654"/>
                    <a:pt x="3223" y="2652"/>
                  </a:cubicBezTo>
                  <a:moveTo>
                    <a:pt x="2920" y="2614"/>
                  </a:moveTo>
                  <a:lnTo>
                    <a:pt x="2920" y="2614"/>
                  </a:lnTo>
                  <a:cubicBezTo>
                    <a:pt x="2909" y="2639"/>
                    <a:pt x="2890" y="2626"/>
                    <a:pt x="2872" y="2631"/>
                  </a:cubicBezTo>
                  <a:cubicBezTo>
                    <a:pt x="2886" y="2605"/>
                    <a:pt x="2903" y="2616"/>
                    <a:pt x="2920" y="2614"/>
                  </a:cubicBezTo>
                  <a:moveTo>
                    <a:pt x="2966" y="2647"/>
                  </a:moveTo>
                  <a:lnTo>
                    <a:pt x="2966" y="2647"/>
                  </a:lnTo>
                  <a:cubicBezTo>
                    <a:pt x="2966" y="2654"/>
                    <a:pt x="2960" y="2656"/>
                    <a:pt x="2956" y="2656"/>
                  </a:cubicBezTo>
                  <a:cubicBezTo>
                    <a:pt x="2939" y="2656"/>
                    <a:pt x="2922" y="2654"/>
                    <a:pt x="2903" y="2652"/>
                  </a:cubicBezTo>
                  <a:cubicBezTo>
                    <a:pt x="2914" y="2641"/>
                    <a:pt x="2916" y="2641"/>
                    <a:pt x="2966" y="2647"/>
                  </a:cubicBezTo>
                  <a:moveTo>
                    <a:pt x="2926" y="2631"/>
                  </a:moveTo>
                  <a:lnTo>
                    <a:pt x="2926" y="2631"/>
                  </a:lnTo>
                  <a:cubicBezTo>
                    <a:pt x="2933" y="2620"/>
                    <a:pt x="2939" y="2616"/>
                    <a:pt x="2949" y="2616"/>
                  </a:cubicBezTo>
                  <a:cubicBezTo>
                    <a:pt x="2966" y="2618"/>
                    <a:pt x="2983" y="2620"/>
                    <a:pt x="3004" y="2622"/>
                  </a:cubicBezTo>
                  <a:cubicBezTo>
                    <a:pt x="2994" y="2635"/>
                    <a:pt x="2983" y="2639"/>
                    <a:pt x="2970" y="2637"/>
                  </a:cubicBezTo>
                  <a:cubicBezTo>
                    <a:pt x="2956" y="2633"/>
                    <a:pt x="2941" y="2635"/>
                    <a:pt x="2926" y="2631"/>
                  </a:cubicBezTo>
                  <a:moveTo>
                    <a:pt x="3010" y="2650"/>
                  </a:moveTo>
                  <a:lnTo>
                    <a:pt x="3010" y="2650"/>
                  </a:lnTo>
                  <a:cubicBezTo>
                    <a:pt x="3002" y="2662"/>
                    <a:pt x="2998" y="2662"/>
                    <a:pt x="2975" y="2656"/>
                  </a:cubicBezTo>
                  <a:cubicBezTo>
                    <a:pt x="2987" y="2645"/>
                    <a:pt x="2998" y="2652"/>
                    <a:pt x="3010" y="2650"/>
                  </a:cubicBezTo>
                  <a:moveTo>
                    <a:pt x="3004" y="2637"/>
                  </a:moveTo>
                  <a:lnTo>
                    <a:pt x="3004" y="2637"/>
                  </a:lnTo>
                  <a:cubicBezTo>
                    <a:pt x="3015" y="2626"/>
                    <a:pt x="3025" y="2620"/>
                    <a:pt x="3040" y="2629"/>
                  </a:cubicBezTo>
                  <a:cubicBezTo>
                    <a:pt x="3031" y="2643"/>
                    <a:pt x="3019" y="2645"/>
                    <a:pt x="3004" y="2637"/>
                  </a:cubicBezTo>
                  <a:moveTo>
                    <a:pt x="3071" y="2658"/>
                  </a:moveTo>
                  <a:lnTo>
                    <a:pt x="3071" y="2658"/>
                  </a:lnTo>
                  <a:cubicBezTo>
                    <a:pt x="3052" y="2673"/>
                    <a:pt x="3036" y="2660"/>
                    <a:pt x="3015" y="2662"/>
                  </a:cubicBezTo>
                  <a:cubicBezTo>
                    <a:pt x="3029" y="2652"/>
                    <a:pt x="3042" y="2650"/>
                    <a:pt x="3071" y="2658"/>
                  </a:cubicBezTo>
                  <a:moveTo>
                    <a:pt x="3040" y="2643"/>
                  </a:moveTo>
                  <a:lnTo>
                    <a:pt x="3040" y="2643"/>
                  </a:lnTo>
                  <a:cubicBezTo>
                    <a:pt x="3050" y="2633"/>
                    <a:pt x="3061" y="2626"/>
                    <a:pt x="3073" y="2631"/>
                  </a:cubicBezTo>
                  <a:cubicBezTo>
                    <a:pt x="3082" y="2633"/>
                    <a:pt x="3090" y="2633"/>
                    <a:pt x="3099" y="2633"/>
                  </a:cubicBezTo>
                  <a:cubicBezTo>
                    <a:pt x="3077" y="2656"/>
                    <a:pt x="3077" y="2652"/>
                    <a:pt x="3040" y="2643"/>
                  </a:cubicBezTo>
                  <a:moveTo>
                    <a:pt x="3094" y="2658"/>
                  </a:moveTo>
                  <a:lnTo>
                    <a:pt x="3094" y="2658"/>
                  </a:lnTo>
                  <a:cubicBezTo>
                    <a:pt x="3096" y="2652"/>
                    <a:pt x="3099" y="2650"/>
                    <a:pt x="3105" y="2650"/>
                  </a:cubicBezTo>
                  <a:cubicBezTo>
                    <a:pt x="3109" y="2652"/>
                    <a:pt x="3113" y="2652"/>
                    <a:pt x="3117" y="2654"/>
                  </a:cubicBezTo>
                  <a:cubicBezTo>
                    <a:pt x="3117" y="2658"/>
                    <a:pt x="3113" y="2660"/>
                    <a:pt x="3109" y="2660"/>
                  </a:cubicBezTo>
                  <a:cubicBezTo>
                    <a:pt x="3099" y="2675"/>
                    <a:pt x="3099" y="2675"/>
                    <a:pt x="3075" y="2666"/>
                  </a:cubicBezTo>
                  <a:cubicBezTo>
                    <a:pt x="3082" y="2660"/>
                    <a:pt x="3088" y="2658"/>
                    <a:pt x="3094" y="2658"/>
                  </a:cubicBezTo>
                  <a:moveTo>
                    <a:pt x="3115" y="2639"/>
                  </a:moveTo>
                  <a:lnTo>
                    <a:pt x="3115" y="2639"/>
                  </a:lnTo>
                  <a:cubicBezTo>
                    <a:pt x="3115" y="2637"/>
                    <a:pt x="3117" y="2635"/>
                    <a:pt x="3122" y="2635"/>
                  </a:cubicBezTo>
                  <a:cubicBezTo>
                    <a:pt x="3126" y="2635"/>
                    <a:pt x="3132" y="2635"/>
                    <a:pt x="3138" y="2639"/>
                  </a:cubicBezTo>
                  <a:cubicBezTo>
                    <a:pt x="3132" y="2647"/>
                    <a:pt x="3126" y="2645"/>
                    <a:pt x="3120" y="2643"/>
                  </a:cubicBezTo>
                  <a:cubicBezTo>
                    <a:pt x="3117" y="2643"/>
                    <a:pt x="3115" y="2641"/>
                    <a:pt x="3115" y="2639"/>
                  </a:cubicBezTo>
                  <a:moveTo>
                    <a:pt x="3191" y="2656"/>
                  </a:moveTo>
                  <a:lnTo>
                    <a:pt x="3191" y="2656"/>
                  </a:lnTo>
                  <a:cubicBezTo>
                    <a:pt x="3185" y="2664"/>
                    <a:pt x="3185" y="2664"/>
                    <a:pt x="3166" y="2664"/>
                  </a:cubicBezTo>
                  <a:cubicBezTo>
                    <a:pt x="3155" y="2662"/>
                    <a:pt x="3145" y="2662"/>
                    <a:pt x="3136" y="2658"/>
                  </a:cubicBezTo>
                  <a:cubicBezTo>
                    <a:pt x="3153" y="2650"/>
                    <a:pt x="3172" y="2658"/>
                    <a:pt x="3191" y="2656"/>
                  </a:cubicBezTo>
                  <a:moveTo>
                    <a:pt x="3282" y="2679"/>
                  </a:moveTo>
                  <a:lnTo>
                    <a:pt x="3282" y="2679"/>
                  </a:lnTo>
                  <a:cubicBezTo>
                    <a:pt x="3269" y="2677"/>
                    <a:pt x="3256" y="2675"/>
                    <a:pt x="3244" y="2675"/>
                  </a:cubicBezTo>
                  <a:cubicBezTo>
                    <a:pt x="3246" y="2664"/>
                    <a:pt x="3252" y="2664"/>
                    <a:pt x="3258" y="2662"/>
                  </a:cubicBezTo>
                  <a:cubicBezTo>
                    <a:pt x="3267" y="2662"/>
                    <a:pt x="3275" y="2664"/>
                    <a:pt x="3282" y="2662"/>
                  </a:cubicBezTo>
                  <a:cubicBezTo>
                    <a:pt x="3277" y="2658"/>
                    <a:pt x="3267" y="2664"/>
                    <a:pt x="3267" y="2654"/>
                  </a:cubicBezTo>
                  <a:cubicBezTo>
                    <a:pt x="3271" y="2650"/>
                    <a:pt x="3275" y="2647"/>
                    <a:pt x="3284" y="2650"/>
                  </a:cubicBezTo>
                  <a:cubicBezTo>
                    <a:pt x="3292" y="2652"/>
                    <a:pt x="3303" y="2652"/>
                    <a:pt x="3315" y="2654"/>
                  </a:cubicBezTo>
                  <a:cubicBezTo>
                    <a:pt x="3309" y="2662"/>
                    <a:pt x="3303" y="2668"/>
                    <a:pt x="3294" y="2677"/>
                  </a:cubicBezTo>
                  <a:cubicBezTo>
                    <a:pt x="3290" y="2681"/>
                    <a:pt x="3286" y="2679"/>
                    <a:pt x="3282" y="2679"/>
                  </a:cubicBezTo>
                  <a:moveTo>
                    <a:pt x="3536" y="1516"/>
                  </a:moveTo>
                  <a:lnTo>
                    <a:pt x="3536" y="1516"/>
                  </a:lnTo>
                  <a:cubicBezTo>
                    <a:pt x="3536" y="1525"/>
                    <a:pt x="3534" y="1531"/>
                    <a:pt x="3528" y="1535"/>
                  </a:cubicBezTo>
                  <a:cubicBezTo>
                    <a:pt x="3523" y="1527"/>
                    <a:pt x="3528" y="1523"/>
                    <a:pt x="3536" y="1516"/>
                  </a:cubicBezTo>
                  <a:moveTo>
                    <a:pt x="3534" y="1499"/>
                  </a:moveTo>
                  <a:lnTo>
                    <a:pt x="3534" y="1499"/>
                  </a:lnTo>
                  <a:cubicBezTo>
                    <a:pt x="3534" y="1495"/>
                    <a:pt x="3534" y="1493"/>
                    <a:pt x="3538" y="1493"/>
                  </a:cubicBezTo>
                  <a:cubicBezTo>
                    <a:pt x="3540" y="1491"/>
                    <a:pt x="3540" y="1493"/>
                    <a:pt x="3540" y="1495"/>
                  </a:cubicBezTo>
                  <a:cubicBezTo>
                    <a:pt x="3540" y="1497"/>
                    <a:pt x="3538" y="1499"/>
                    <a:pt x="3536" y="1502"/>
                  </a:cubicBezTo>
                  <a:cubicBezTo>
                    <a:pt x="3534" y="1502"/>
                    <a:pt x="3534" y="1502"/>
                    <a:pt x="3534" y="1499"/>
                  </a:cubicBezTo>
                  <a:moveTo>
                    <a:pt x="3528" y="1550"/>
                  </a:moveTo>
                  <a:lnTo>
                    <a:pt x="3528" y="1550"/>
                  </a:lnTo>
                  <a:cubicBezTo>
                    <a:pt x="3530" y="1552"/>
                    <a:pt x="3530" y="1552"/>
                    <a:pt x="3528" y="1554"/>
                  </a:cubicBezTo>
                  <a:cubicBezTo>
                    <a:pt x="3528" y="1567"/>
                    <a:pt x="3523" y="1575"/>
                    <a:pt x="3517" y="1586"/>
                  </a:cubicBezTo>
                  <a:cubicBezTo>
                    <a:pt x="3513" y="1573"/>
                    <a:pt x="3515" y="1560"/>
                    <a:pt x="3525" y="1552"/>
                  </a:cubicBezTo>
                  <a:lnTo>
                    <a:pt x="3528" y="1550"/>
                  </a:lnTo>
                  <a:moveTo>
                    <a:pt x="3515" y="1617"/>
                  </a:moveTo>
                  <a:lnTo>
                    <a:pt x="3515" y="1617"/>
                  </a:lnTo>
                  <a:cubicBezTo>
                    <a:pt x="3515" y="1621"/>
                    <a:pt x="3509" y="1626"/>
                    <a:pt x="3513" y="1630"/>
                  </a:cubicBezTo>
                  <a:cubicBezTo>
                    <a:pt x="3511" y="1628"/>
                    <a:pt x="3511" y="1630"/>
                    <a:pt x="3509" y="1630"/>
                  </a:cubicBezTo>
                  <a:cubicBezTo>
                    <a:pt x="3506" y="1632"/>
                    <a:pt x="3502" y="1632"/>
                    <a:pt x="3504" y="1628"/>
                  </a:cubicBezTo>
                  <a:cubicBezTo>
                    <a:pt x="3506" y="1619"/>
                    <a:pt x="3502" y="1609"/>
                    <a:pt x="3515" y="1603"/>
                  </a:cubicBezTo>
                  <a:cubicBezTo>
                    <a:pt x="3515" y="1609"/>
                    <a:pt x="3515" y="1613"/>
                    <a:pt x="3515" y="1617"/>
                  </a:cubicBezTo>
                  <a:moveTo>
                    <a:pt x="3479" y="1794"/>
                  </a:moveTo>
                  <a:lnTo>
                    <a:pt x="3479" y="1794"/>
                  </a:lnTo>
                  <a:cubicBezTo>
                    <a:pt x="3479" y="1809"/>
                    <a:pt x="3477" y="1823"/>
                    <a:pt x="3466" y="1834"/>
                  </a:cubicBezTo>
                  <a:cubicBezTo>
                    <a:pt x="3466" y="1819"/>
                    <a:pt x="3462" y="1804"/>
                    <a:pt x="3479" y="1794"/>
                  </a:cubicBezTo>
                  <a:moveTo>
                    <a:pt x="3519" y="1668"/>
                  </a:moveTo>
                  <a:lnTo>
                    <a:pt x="3519" y="1668"/>
                  </a:lnTo>
                  <a:lnTo>
                    <a:pt x="3519" y="1668"/>
                  </a:lnTo>
                  <a:cubicBezTo>
                    <a:pt x="3517" y="1670"/>
                    <a:pt x="3515" y="1670"/>
                    <a:pt x="3515" y="1674"/>
                  </a:cubicBezTo>
                  <a:cubicBezTo>
                    <a:pt x="3513" y="1674"/>
                    <a:pt x="3511" y="1676"/>
                    <a:pt x="3509" y="1676"/>
                  </a:cubicBezTo>
                  <a:cubicBezTo>
                    <a:pt x="3509" y="1678"/>
                    <a:pt x="3506" y="1680"/>
                    <a:pt x="3509" y="1680"/>
                  </a:cubicBezTo>
                  <a:cubicBezTo>
                    <a:pt x="3506" y="1680"/>
                    <a:pt x="3504" y="1683"/>
                    <a:pt x="3502" y="1685"/>
                  </a:cubicBezTo>
                  <a:cubicBezTo>
                    <a:pt x="3498" y="1689"/>
                    <a:pt x="3496" y="1693"/>
                    <a:pt x="3492" y="1697"/>
                  </a:cubicBezTo>
                  <a:cubicBezTo>
                    <a:pt x="3490" y="1683"/>
                    <a:pt x="3496" y="1657"/>
                    <a:pt x="3500" y="1649"/>
                  </a:cubicBezTo>
                  <a:cubicBezTo>
                    <a:pt x="3502" y="1647"/>
                    <a:pt x="3504" y="1649"/>
                    <a:pt x="3509" y="1649"/>
                  </a:cubicBezTo>
                  <a:cubicBezTo>
                    <a:pt x="3509" y="1647"/>
                    <a:pt x="3506" y="1640"/>
                    <a:pt x="3511" y="1640"/>
                  </a:cubicBezTo>
                  <a:cubicBezTo>
                    <a:pt x="3515" y="1638"/>
                    <a:pt x="3515" y="1634"/>
                    <a:pt x="3515" y="1632"/>
                  </a:cubicBezTo>
                  <a:cubicBezTo>
                    <a:pt x="3515" y="1630"/>
                    <a:pt x="3515" y="1630"/>
                    <a:pt x="3515" y="1630"/>
                  </a:cubicBezTo>
                  <a:cubicBezTo>
                    <a:pt x="3519" y="1630"/>
                    <a:pt x="3521" y="1626"/>
                    <a:pt x="3523" y="1624"/>
                  </a:cubicBezTo>
                  <a:cubicBezTo>
                    <a:pt x="3525" y="1619"/>
                    <a:pt x="3528" y="1617"/>
                    <a:pt x="3530" y="1615"/>
                  </a:cubicBezTo>
                  <a:cubicBezTo>
                    <a:pt x="3528" y="1611"/>
                    <a:pt x="3519" y="1611"/>
                    <a:pt x="3521" y="1603"/>
                  </a:cubicBezTo>
                  <a:cubicBezTo>
                    <a:pt x="3525" y="1592"/>
                    <a:pt x="3532" y="1582"/>
                    <a:pt x="3540" y="1571"/>
                  </a:cubicBezTo>
                  <a:lnTo>
                    <a:pt x="3540" y="1571"/>
                  </a:lnTo>
                  <a:cubicBezTo>
                    <a:pt x="3542" y="1571"/>
                    <a:pt x="3544" y="1569"/>
                    <a:pt x="3549" y="1567"/>
                  </a:cubicBezTo>
                  <a:cubicBezTo>
                    <a:pt x="3546" y="1582"/>
                    <a:pt x="3540" y="1596"/>
                    <a:pt x="3538" y="1611"/>
                  </a:cubicBezTo>
                  <a:cubicBezTo>
                    <a:pt x="3536" y="1617"/>
                    <a:pt x="3534" y="1626"/>
                    <a:pt x="3534" y="1632"/>
                  </a:cubicBezTo>
                  <a:cubicBezTo>
                    <a:pt x="3532" y="1645"/>
                    <a:pt x="3530" y="1659"/>
                    <a:pt x="3519" y="1668"/>
                  </a:cubicBezTo>
                  <a:moveTo>
                    <a:pt x="3544" y="1516"/>
                  </a:moveTo>
                  <a:lnTo>
                    <a:pt x="3544" y="1516"/>
                  </a:lnTo>
                  <a:lnTo>
                    <a:pt x="3544" y="1518"/>
                  </a:lnTo>
                  <a:lnTo>
                    <a:pt x="3544" y="1516"/>
                  </a:lnTo>
                  <a:moveTo>
                    <a:pt x="3544" y="1455"/>
                  </a:moveTo>
                  <a:lnTo>
                    <a:pt x="3544" y="1455"/>
                  </a:lnTo>
                  <a:cubicBezTo>
                    <a:pt x="3549" y="1457"/>
                    <a:pt x="3551" y="1459"/>
                    <a:pt x="3549" y="1464"/>
                  </a:cubicBezTo>
                  <a:cubicBezTo>
                    <a:pt x="3546" y="1470"/>
                    <a:pt x="3544" y="1472"/>
                    <a:pt x="3538" y="1474"/>
                  </a:cubicBezTo>
                  <a:cubicBezTo>
                    <a:pt x="3538" y="1470"/>
                    <a:pt x="3538" y="1466"/>
                    <a:pt x="3538" y="1462"/>
                  </a:cubicBezTo>
                  <a:cubicBezTo>
                    <a:pt x="3538" y="1457"/>
                    <a:pt x="3540" y="1455"/>
                    <a:pt x="3544" y="1455"/>
                  </a:cubicBezTo>
                  <a:moveTo>
                    <a:pt x="3412" y="1239"/>
                  </a:moveTo>
                  <a:lnTo>
                    <a:pt x="3412" y="1239"/>
                  </a:lnTo>
                  <a:cubicBezTo>
                    <a:pt x="3414" y="1180"/>
                    <a:pt x="3422" y="1123"/>
                    <a:pt x="3424" y="1066"/>
                  </a:cubicBezTo>
                  <a:cubicBezTo>
                    <a:pt x="3424" y="1058"/>
                    <a:pt x="3429" y="1056"/>
                    <a:pt x="3435" y="1058"/>
                  </a:cubicBezTo>
                  <a:cubicBezTo>
                    <a:pt x="3464" y="1060"/>
                    <a:pt x="3492" y="1064"/>
                    <a:pt x="3521" y="1064"/>
                  </a:cubicBezTo>
                  <a:cubicBezTo>
                    <a:pt x="3528" y="1064"/>
                    <a:pt x="3530" y="1069"/>
                    <a:pt x="3532" y="1075"/>
                  </a:cubicBezTo>
                  <a:cubicBezTo>
                    <a:pt x="3536" y="1085"/>
                    <a:pt x="3538" y="1098"/>
                    <a:pt x="3540" y="1111"/>
                  </a:cubicBezTo>
                  <a:cubicBezTo>
                    <a:pt x="3542" y="1132"/>
                    <a:pt x="3542" y="1153"/>
                    <a:pt x="3542" y="1180"/>
                  </a:cubicBezTo>
                  <a:cubicBezTo>
                    <a:pt x="3542" y="1211"/>
                    <a:pt x="3538" y="1247"/>
                    <a:pt x="3534" y="1285"/>
                  </a:cubicBezTo>
                  <a:cubicBezTo>
                    <a:pt x="3530" y="1321"/>
                    <a:pt x="3532" y="1357"/>
                    <a:pt x="3534" y="1392"/>
                  </a:cubicBezTo>
                  <a:cubicBezTo>
                    <a:pt x="3534" y="1397"/>
                    <a:pt x="3536" y="1401"/>
                    <a:pt x="3536" y="1405"/>
                  </a:cubicBezTo>
                  <a:cubicBezTo>
                    <a:pt x="3536" y="1424"/>
                    <a:pt x="3530" y="1428"/>
                    <a:pt x="3513" y="1420"/>
                  </a:cubicBezTo>
                  <a:cubicBezTo>
                    <a:pt x="3496" y="1409"/>
                    <a:pt x="3483" y="1397"/>
                    <a:pt x="3473" y="1380"/>
                  </a:cubicBezTo>
                  <a:cubicBezTo>
                    <a:pt x="3464" y="1369"/>
                    <a:pt x="3460" y="1357"/>
                    <a:pt x="3452" y="1344"/>
                  </a:cubicBezTo>
                  <a:cubicBezTo>
                    <a:pt x="3445" y="1333"/>
                    <a:pt x="3439" y="1319"/>
                    <a:pt x="3431" y="1308"/>
                  </a:cubicBezTo>
                  <a:cubicBezTo>
                    <a:pt x="3410" y="1287"/>
                    <a:pt x="3410" y="1264"/>
                    <a:pt x="3412" y="1239"/>
                  </a:cubicBezTo>
                  <a:moveTo>
                    <a:pt x="3416" y="1312"/>
                  </a:moveTo>
                  <a:lnTo>
                    <a:pt x="3416" y="1312"/>
                  </a:lnTo>
                  <a:cubicBezTo>
                    <a:pt x="3431" y="1333"/>
                    <a:pt x="3443" y="1352"/>
                    <a:pt x="3437" y="1382"/>
                  </a:cubicBezTo>
                  <a:cubicBezTo>
                    <a:pt x="3405" y="1544"/>
                    <a:pt x="3374" y="1708"/>
                    <a:pt x="3343" y="1870"/>
                  </a:cubicBezTo>
                  <a:cubicBezTo>
                    <a:pt x="3336" y="1901"/>
                    <a:pt x="3332" y="1931"/>
                    <a:pt x="3326" y="1962"/>
                  </a:cubicBezTo>
                  <a:lnTo>
                    <a:pt x="3326" y="1962"/>
                  </a:lnTo>
                  <a:cubicBezTo>
                    <a:pt x="3315" y="2023"/>
                    <a:pt x="3305" y="2082"/>
                    <a:pt x="3294" y="2143"/>
                  </a:cubicBezTo>
                  <a:cubicBezTo>
                    <a:pt x="3279" y="2231"/>
                    <a:pt x="3265" y="2317"/>
                    <a:pt x="3250" y="2406"/>
                  </a:cubicBezTo>
                  <a:cubicBezTo>
                    <a:pt x="3244" y="2435"/>
                    <a:pt x="3239" y="2465"/>
                    <a:pt x="3235" y="2494"/>
                  </a:cubicBezTo>
                  <a:cubicBezTo>
                    <a:pt x="3223" y="2488"/>
                    <a:pt x="3216" y="2479"/>
                    <a:pt x="3214" y="2465"/>
                  </a:cubicBezTo>
                  <a:cubicBezTo>
                    <a:pt x="3221" y="2433"/>
                    <a:pt x="3225" y="2399"/>
                    <a:pt x="3229" y="2368"/>
                  </a:cubicBezTo>
                  <a:cubicBezTo>
                    <a:pt x="3239" y="2305"/>
                    <a:pt x="3248" y="2244"/>
                    <a:pt x="3261" y="2183"/>
                  </a:cubicBezTo>
                  <a:cubicBezTo>
                    <a:pt x="3277" y="2092"/>
                    <a:pt x="3296" y="2002"/>
                    <a:pt x="3313" y="1912"/>
                  </a:cubicBezTo>
                  <a:cubicBezTo>
                    <a:pt x="3340" y="1769"/>
                    <a:pt x="3366" y="1626"/>
                    <a:pt x="3385" y="1483"/>
                  </a:cubicBezTo>
                  <a:cubicBezTo>
                    <a:pt x="3393" y="1432"/>
                    <a:pt x="3399" y="1380"/>
                    <a:pt x="3410" y="1327"/>
                  </a:cubicBezTo>
                  <a:cubicBezTo>
                    <a:pt x="3412" y="1323"/>
                    <a:pt x="3412" y="1319"/>
                    <a:pt x="3416" y="1312"/>
                  </a:cubicBezTo>
                  <a:moveTo>
                    <a:pt x="3401" y="1310"/>
                  </a:moveTo>
                  <a:lnTo>
                    <a:pt x="3401" y="1310"/>
                  </a:lnTo>
                  <a:cubicBezTo>
                    <a:pt x="3380" y="1418"/>
                    <a:pt x="3368" y="1527"/>
                    <a:pt x="3351" y="1634"/>
                  </a:cubicBezTo>
                  <a:cubicBezTo>
                    <a:pt x="3340" y="1704"/>
                    <a:pt x="3328" y="1773"/>
                    <a:pt x="3315" y="1844"/>
                  </a:cubicBezTo>
                  <a:cubicBezTo>
                    <a:pt x="3290" y="1973"/>
                    <a:pt x="3265" y="2101"/>
                    <a:pt x="3242" y="2231"/>
                  </a:cubicBezTo>
                  <a:cubicBezTo>
                    <a:pt x="3233" y="2275"/>
                    <a:pt x="3227" y="2322"/>
                    <a:pt x="3223" y="2368"/>
                  </a:cubicBezTo>
                  <a:lnTo>
                    <a:pt x="3223" y="2368"/>
                  </a:lnTo>
                  <a:cubicBezTo>
                    <a:pt x="3218" y="2391"/>
                    <a:pt x="3214" y="2414"/>
                    <a:pt x="3210" y="2439"/>
                  </a:cubicBezTo>
                  <a:cubicBezTo>
                    <a:pt x="3210" y="2443"/>
                    <a:pt x="3208" y="2450"/>
                    <a:pt x="3208" y="2454"/>
                  </a:cubicBezTo>
                  <a:cubicBezTo>
                    <a:pt x="3206" y="2458"/>
                    <a:pt x="3204" y="2458"/>
                    <a:pt x="3202" y="2456"/>
                  </a:cubicBezTo>
                  <a:cubicBezTo>
                    <a:pt x="3197" y="2446"/>
                    <a:pt x="3185" y="2441"/>
                    <a:pt x="3183" y="2429"/>
                  </a:cubicBezTo>
                  <a:cubicBezTo>
                    <a:pt x="3185" y="2427"/>
                    <a:pt x="3185" y="2425"/>
                    <a:pt x="3185" y="2420"/>
                  </a:cubicBezTo>
                  <a:cubicBezTo>
                    <a:pt x="3193" y="2393"/>
                    <a:pt x="3197" y="2364"/>
                    <a:pt x="3202" y="2334"/>
                  </a:cubicBezTo>
                  <a:cubicBezTo>
                    <a:pt x="3214" y="2263"/>
                    <a:pt x="3229" y="2191"/>
                    <a:pt x="3239" y="2120"/>
                  </a:cubicBezTo>
                  <a:cubicBezTo>
                    <a:pt x="3254" y="2038"/>
                    <a:pt x="3267" y="1956"/>
                    <a:pt x="3279" y="1874"/>
                  </a:cubicBezTo>
                  <a:cubicBezTo>
                    <a:pt x="3292" y="1783"/>
                    <a:pt x="3311" y="1695"/>
                    <a:pt x="3328" y="1607"/>
                  </a:cubicBezTo>
                  <a:cubicBezTo>
                    <a:pt x="3340" y="1539"/>
                    <a:pt x="3349" y="1472"/>
                    <a:pt x="3359" y="1405"/>
                  </a:cubicBezTo>
                  <a:cubicBezTo>
                    <a:pt x="3368" y="1359"/>
                    <a:pt x="3370" y="1312"/>
                    <a:pt x="3378" y="1264"/>
                  </a:cubicBezTo>
                  <a:cubicBezTo>
                    <a:pt x="3391" y="1275"/>
                    <a:pt x="3393" y="1287"/>
                    <a:pt x="3401" y="1298"/>
                  </a:cubicBezTo>
                  <a:cubicBezTo>
                    <a:pt x="3403" y="1302"/>
                    <a:pt x="3401" y="1306"/>
                    <a:pt x="3401" y="1310"/>
                  </a:cubicBezTo>
                  <a:moveTo>
                    <a:pt x="3395" y="1052"/>
                  </a:moveTo>
                  <a:lnTo>
                    <a:pt x="3395" y="1052"/>
                  </a:lnTo>
                  <a:cubicBezTo>
                    <a:pt x="3399" y="1054"/>
                    <a:pt x="3403" y="1056"/>
                    <a:pt x="3401" y="1062"/>
                  </a:cubicBezTo>
                  <a:cubicBezTo>
                    <a:pt x="3393" y="1121"/>
                    <a:pt x="3395" y="1182"/>
                    <a:pt x="3395" y="1243"/>
                  </a:cubicBezTo>
                  <a:cubicBezTo>
                    <a:pt x="3395" y="1245"/>
                    <a:pt x="3395" y="1249"/>
                    <a:pt x="3393" y="1254"/>
                  </a:cubicBezTo>
                  <a:cubicBezTo>
                    <a:pt x="3385" y="1245"/>
                    <a:pt x="3380" y="1237"/>
                    <a:pt x="3378" y="1228"/>
                  </a:cubicBezTo>
                  <a:cubicBezTo>
                    <a:pt x="3368" y="1207"/>
                    <a:pt x="3357" y="1184"/>
                    <a:pt x="3349" y="1161"/>
                  </a:cubicBezTo>
                  <a:cubicBezTo>
                    <a:pt x="3340" y="1144"/>
                    <a:pt x="3338" y="1144"/>
                    <a:pt x="3322" y="1153"/>
                  </a:cubicBezTo>
                  <a:cubicBezTo>
                    <a:pt x="3317" y="1153"/>
                    <a:pt x="3313" y="1157"/>
                    <a:pt x="3307" y="1157"/>
                  </a:cubicBezTo>
                  <a:cubicBezTo>
                    <a:pt x="3303" y="1153"/>
                    <a:pt x="3305" y="1148"/>
                    <a:pt x="3305" y="1144"/>
                  </a:cubicBezTo>
                  <a:cubicBezTo>
                    <a:pt x="3309" y="1115"/>
                    <a:pt x="3309" y="1083"/>
                    <a:pt x="3309" y="1054"/>
                  </a:cubicBezTo>
                  <a:cubicBezTo>
                    <a:pt x="3309" y="1045"/>
                    <a:pt x="3313" y="1041"/>
                    <a:pt x="3322" y="1043"/>
                  </a:cubicBezTo>
                  <a:cubicBezTo>
                    <a:pt x="3345" y="1045"/>
                    <a:pt x="3370" y="1050"/>
                    <a:pt x="3395" y="1052"/>
                  </a:cubicBezTo>
                  <a:moveTo>
                    <a:pt x="3221" y="802"/>
                  </a:moveTo>
                  <a:lnTo>
                    <a:pt x="3221" y="802"/>
                  </a:lnTo>
                  <a:cubicBezTo>
                    <a:pt x="3221" y="799"/>
                    <a:pt x="3221" y="797"/>
                    <a:pt x="3223" y="795"/>
                  </a:cubicBezTo>
                  <a:cubicBezTo>
                    <a:pt x="3225" y="795"/>
                    <a:pt x="3227" y="793"/>
                    <a:pt x="3229" y="795"/>
                  </a:cubicBezTo>
                  <a:cubicBezTo>
                    <a:pt x="3258" y="802"/>
                    <a:pt x="3288" y="768"/>
                    <a:pt x="3273" y="730"/>
                  </a:cubicBezTo>
                  <a:cubicBezTo>
                    <a:pt x="3269" y="720"/>
                    <a:pt x="3261" y="711"/>
                    <a:pt x="3252" y="699"/>
                  </a:cubicBezTo>
                  <a:cubicBezTo>
                    <a:pt x="3282" y="699"/>
                    <a:pt x="3305" y="699"/>
                    <a:pt x="3330" y="703"/>
                  </a:cubicBezTo>
                  <a:cubicBezTo>
                    <a:pt x="3343" y="705"/>
                    <a:pt x="3351" y="715"/>
                    <a:pt x="3355" y="728"/>
                  </a:cubicBezTo>
                  <a:cubicBezTo>
                    <a:pt x="3359" y="741"/>
                    <a:pt x="3361" y="753"/>
                    <a:pt x="3359" y="768"/>
                  </a:cubicBezTo>
                  <a:cubicBezTo>
                    <a:pt x="3359" y="808"/>
                    <a:pt x="3359" y="848"/>
                    <a:pt x="3357" y="890"/>
                  </a:cubicBezTo>
                  <a:cubicBezTo>
                    <a:pt x="3357" y="928"/>
                    <a:pt x="3357" y="968"/>
                    <a:pt x="3357" y="1005"/>
                  </a:cubicBezTo>
                  <a:cubicBezTo>
                    <a:pt x="3357" y="1020"/>
                    <a:pt x="3357" y="1020"/>
                    <a:pt x="3345" y="1018"/>
                  </a:cubicBezTo>
                  <a:cubicBezTo>
                    <a:pt x="3307" y="1014"/>
                    <a:pt x="3269" y="1012"/>
                    <a:pt x="3231" y="1010"/>
                  </a:cubicBezTo>
                  <a:cubicBezTo>
                    <a:pt x="3223" y="1010"/>
                    <a:pt x="3221" y="1008"/>
                    <a:pt x="3221" y="999"/>
                  </a:cubicBezTo>
                  <a:cubicBezTo>
                    <a:pt x="3223" y="932"/>
                    <a:pt x="3221" y="867"/>
                    <a:pt x="3221" y="802"/>
                  </a:cubicBezTo>
                  <a:moveTo>
                    <a:pt x="3147" y="919"/>
                  </a:moveTo>
                  <a:lnTo>
                    <a:pt x="3147" y="919"/>
                  </a:lnTo>
                  <a:cubicBezTo>
                    <a:pt x="3149" y="869"/>
                    <a:pt x="3149" y="818"/>
                    <a:pt x="3151" y="768"/>
                  </a:cubicBezTo>
                  <a:cubicBezTo>
                    <a:pt x="3151" y="762"/>
                    <a:pt x="3149" y="753"/>
                    <a:pt x="3153" y="745"/>
                  </a:cubicBezTo>
                  <a:cubicBezTo>
                    <a:pt x="3170" y="760"/>
                    <a:pt x="3183" y="772"/>
                    <a:pt x="3200" y="783"/>
                  </a:cubicBezTo>
                  <a:cubicBezTo>
                    <a:pt x="3204" y="785"/>
                    <a:pt x="3204" y="789"/>
                    <a:pt x="3204" y="793"/>
                  </a:cubicBezTo>
                  <a:cubicBezTo>
                    <a:pt x="3204" y="799"/>
                    <a:pt x="3204" y="808"/>
                    <a:pt x="3204" y="814"/>
                  </a:cubicBezTo>
                  <a:cubicBezTo>
                    <a:pt x="3202" y="873"/>
                    <a:pt x="3202" y="934"/>
                    <a:pt x="3204" y="995"/>
                  </a:cubicBezTo>
                  <a:cubicBezTo>
                    <a:pt x="3204" y="1008"/>
                    <a:pt x="3204" y="1008"/>
                    <a:pt x="3189" y="1008"/>
                  </a:cubicBezTo>
                  <a:cubicBezTo>
                    <a:pt x="3181" y="1008"/>
                    <a:pt x="3170" y="1008"/>
                    <a:pt x="3162" y="1005"/>
                  </a:cubicBezTo>
                  <a:cubicBezTo>
                    <a:pt x="3145" y="1005"/>
                    <a:pt x="3145" y="1005"/>
                    <a:pt x="3145" y="991"/>
                  </a:cubicBezTo>
                  <a:cubicBezTo>
                    <a:pt x="3145" y="965"/>
                    <a:pt x="3145" y="942"/>
                    <a:pt x="3147" y="919"/>
                  </a:cubicBezTo>
                  <a:moveTo>
                    <a:pt x="3101" y="440"/>
                  </a:moveTo>
                  <a:lnTo>
                    <a:pt x="3101" y="440"/>
                  </a:lnTo>
                  <a:cubicBezTo>
                    <a:pt x="3101" y="457"/>
                    <a:pt x="3094" y="474"/>
                    <a:pt x="3090" y="488"/>
                  </a:cubicBezTo>
                  <a:cubicBezTo>
                    <a:pt x="3086" y="509"/>
                    <a:pt x="3077" y="528"/>
                    <a:pt x="3069" y="547"/>
                  </a:cubicBezTo>
                  <a:cubicBezTo>
                    <a:pt x="3065" y="558"/>
                    <a:pt x="3065" y="558"/>
                    <a:pt x="3052" y="551"/>
                  </a:cubicBezTo>
                  <a:cubicBezTo>
                    <a:pt x="3012" y="528"/>
                    <a:pt x="2970" y="505"/>
                    <a:pt x="2924" y="490"/>
                  </a:cubicBezTo>
                  <a:cubicBezTo>
                    <a:pt x="2876" y="474"/>
                    <a:pt x="2827" y="461"/>
                    <a:pt x="2777" y="453"/>
                  </a:cubicBezTo>
                  <a:cubicBezTo>
                    <a:pt x="2771" y="453"/>
                    <a:pt x="2764" y="453"/>
                    <a:pt x="2758" y="448"/>
                  </a:cubicBezTo>
                  <a:cubicBezTo>
                    <a:pt x="2821" y="440"/>
                    <a:pt x="3033" y="436"/>
                    <a:pt x="3101" y="440"/>
                  </a:cubicBezTo>
                  <a:moveTo>
                    <a:pt x="3067" y="665"/>
                  </a:moveTo>
                  <a:lnTo>
                    <a:pt x="3067" y="665"/>
                  </a:lnTo>
                  <a:cubicBezTo>
                    <a:pt x="3067" y="667"/>
                    <a:pt x="3065" y="667"/>
                    <a:pt x="3063" y="667"/>
                  </a:cubicBezTo>
                  <a:cubicBezTo>
                    <a:pt x="3061" y="667"/>
                    <a:pt x="3059" y="665"/>
                    <a:pt x="3061" y="663"/>
                  </a:cubicBezTo>
                  <a:cubicBezTo>
                    <a:pt x="3061" y="661"/>
                    <a:pt x="3063" y="661"/>
                    <a:pt x="3065" y="661"/>
                  </a:cubicBezTo>
                  <a:cubicBezTo>
                    <a:pt x="3067" y="663"/>
                    <a:pt x="3069" y="663"/>
                    <a:pt x="3067" y="665"/>
                  </a:cubicBezTo>
                  <a:moveTo>
                    <a:pt x="2918" y="356"/>
                  </a:moveTo>
                  <a:lnTo>
                    <a:pt x="2918" y="356"/>
                  </a:lnTo>
                  <a:cubicBezTo>
                    <a:pt x="2975" y="358"/>
                    <a:pt x="3029" y="371"/>
                    <a:pt x="3084" y="392"/>
                  </a:cubicBezTo>
                  <a:cubicBezTo>
                    <a:pt x="3080" y="398"/>
                    <a:pt x="3075" y="394"/>
                    <a:pt x="3071" y="394"/>
                  </a:cubicBezTo>
                  <a:cubicBezTo>
                    <a:pt x="3067" y="394"/>
                    <a:pt x="3063" y="394"/>
                    <a:pt x="3059" y="394"/>
                  </a:cubicBezTo>
                  <a:cubicBezTo>
                    <a:pt x="2968" y="387"/>
                    <a:pt x="2876" y="377"/>
                    <a:pt x="2785" y="383"/>
                  </a:cubicBezTo>
                  <a:cubicBezTo>
                    <a:pt x="2766" y="385"/>
                    <a:pt x="2750" y="387"/>
                    <a:pt x="2733" y="392"/>
                  </a:cubicBezTo>
                  <a:cubicBezTo>
                    <a:pt x="2731" y="392"/>
                    <a:pt x="2729" y="392"/>
                    <a:pt x="2726" y="392"/>
                  </a:cubicBezTo>
                  <a:cubicBezTo>
                    <a:pt x="2729" y="392"/>
                    <a:pt x="2731" y="392"/>
                    <a:pt x="2733" y="392"/>
                  </a:cubicBezTo>
                  <a:cubicBezTo>
                    <a:pt x="2733" y="389"/>
                    <a:pt x="2733" y="387"/>
                    <a:pt x="2733" y="385"/>
                  </a:cubicBezTo>
                  <a:cubicBezTo>
                    <a:pt x="2794" y="362"/>
                    <a:pt x="2855" y="352"/>
                    <a:pt x="2918" y="356"/>
                  </a:cubicBezTo>
                  <a:moveTo>
                    <a:pt x="2647" y="492"/>
                  </a:moveTo>
                  <a:lnTo>
                    <a:pt x="2647" y="492"/>
                  </a:lnTo>
                  <a:cubicBezTo>
                    <a:pt x="2647" y="492"/>
                    <a:pt x="2649" y="490"/>
                    <a:pt x="2649" y="488"/>
                  </a:cubicBezTo>
                  <a:cubicBezTo>
                    <a:pt x="2777" y="511"/>
                    <a:pt x="2897" y="553"/>
                    <a:pt x="3010" y="625"/>
                  </a:cubicBezTo>
                  <a:cubicBezTo>
                    <a:pt x="2996" y="640"/>
                    <a:pt x="2983" y="652"/>
                    <a:pt x="2966" y="661"/>
                  </a:cubicBezTo>
                  <a:cubicBezTo>
                    <a:pt x="2962" y="665"/>
                    <a:pt x="2956" y="665"/>
                    <a:pt x="2949" y="665"/>
                  </a:cubicBezTo>
                  <a:cubicBezTo>
                    <a:pt x="2874" y="665"/>
                    <a:pt x="2796" y="665"/>
                    <a:pt x="2720" y="661"/>
                  </a:cubicBezTo>
                  <a:cubicBezTo>
                    <a:pt x="2710" y="661"/>
                    <a:pt x="2701" y="656"/>
                    <a:pt x="2695" y="648"/>
                  </a:cubicBezTo>
                  <a:cubicBezTo>
                    <a:pt x="2661" y="606"/>
                    <a:pt x="2645" y="558"/>
                    <a:pt x="2647" y="503"/>
                  </a:cubicBezTo>
                  <a:cubicBezTo>
                    <a:pt x="2647" y="501"/>
                    <a:pt x="2647" y="497"/>
                    <a:pt x="2647" y="492"/>
                  </a:cubicBezTo>
                  <a:moveTo>
                    <a:pt x="2901" y="692"/>
                  </a:moveTo>
                  <a:lnTo>
                    <a:pt x="2901" y="692"/>
                  </a:lnTo>
                  <a:cubicBezTo>
                    <a:pt x="2869" y="720"/>
                    <a:pt x="2779" y="720"/>
                    <a:pt x="2743" y="692"/>
                  </a:cubicBezTo>
                  <a:cubicBezTo>
                    <a:pt x="2798" y="692"/>
                    <a:pt x="2848" y="692"/>
                    <a:pt x="2901" y="692"/>
                  </a:cubicBezTo>
                  <a:moveTo>
                    <a:pt x="2661" y="696"/>
                  </a:moveTo>
                  <a:lnTo>
                    <a:pt x="2661" y="696"/>
                  </a:lnTo>
                  <a:cubicBezTo>
                    <a:pt x="2708" y="751"/>
                    <a:pt x="2768" y="768"/>
                    <a:pt x="2838" y="764"/>
                  </a:cubicBezTo>
                  <a:cubicBezTo>
                    <a:pt x="2901" y="757"/>
                    <a:pt x="2960" y="741"/>
                    <a:pt x="3010" y="703"/>
                  </a:cubicBezTo>
                  <a:cubicBezTo>
                    <a:pt x="3021" y="696"/>
                    <a:pt x="3029" y="694"/>
                    <a:pt x="3042" y="694"/>
                  </a:cubicBezTo>
                  <a:cubicBezTo>
                    <a:pt x="3059" y="694"/>
                    <a:pt x="3075" y="694"/>
                    <a:pt x="3094" y="694"/>
                  </a:cubicBezTo>
                  <a:cubicBezTo>
                    <a:pt x="3113" y="694"/>
                    <a:pt x="3132" y="713"/>
                    <a:pt x="3130" y="732"/>
                  </a:cubicBezTo>
                  <a:cubicBezTo>
                    <a:pt x="3128" y="804"/>
                    <a:pt x="3128" y="873"/>
                    <a:pt x="3128" y="942"/>
                  </a:cubicBezTo>
                  <a:cubicBezTo>
                    <a:pt x="3128" y="959"/>
                    <a:pt x="3128" y="976"/>
                    <a:pt x="3128" y="991"/>
                  </a:cubicBezTo>
                  <a:cubicBezTo>
                    <a:pt x="3128" y="1003"/>
                    <a:pt x="3128" y="1003"/>
                    <a:pt x="3115" y="1003"/>
                  </a:cubicBezTo>
                  <a:cubicBezTo>
                    <a:pt x="3092" y="1001"/>
                    <a:pt x="3067" y="1001"/>
                    <a:pt x="3044" y="999"/>
                  </a:cubicBezTo>
                  <a:cubicBezTo>
                    <a:pt x="2933" y="993"/>
                    <a:pt x="2821" y="995"/>
                    <a:pt x="2729" y="991"/>
                  </a:cubicBezTo>
                  <a:cubicBezTo>
                    <a:pt x="2573" y="987"/>
                    <a:pt x="2438" y="980"/>
                    <a:pt x="2302" y="978"/>
                  </a:cubicBezTo>
                  <a:cubicBezTo>
                    <a:pt x="2289" y="978"/>
                    <a:pt x="2289" y="978"/>
                    <a:pt x="2289" y="963"/>
                  </a:cubicBezTo>
                  <a:cubicBezTo>
                    <a:pt x="2289" y="881"/>
                    <a:pt x="2289" y="799"/>
                    <a:pt x="2287" y="717"/>
                  </a:cubicBezTo>
                  <a:cubicBezTo>
                    <a:pt x="2287" y="705"/>
                    <a:pt x="2291" y="699"/>
                    <a:pt x="2300" y="692"/>
                  </a:cubicBezTo>
                  <a:cubicBezTo>
                    <a:pt x="2314" y="680"/>
                    <a:pt x="2331" y="677"/>
                    <a:pt x="2348" y="677"/>
                  </a:cubicBezTo>
                  <a:cubicBezTo>
                    <a:pt x="2445" y="682"/>
                    <a:pt x="2541" y="684"/>
                    <a:pt x="2636" y="686"/>
                  </a:cubicBezTo>
                  <a:cubicBezTo>
                    <a:pt x="2647" y="688"/>
                    <a:pt x="2653" y="688"/>
                    <a:pt x="2661" y="696"/>
                  </a:cubicBezTo>
                  <a:moveTo>
                    <a:pt x="2445" y="385"/>
                  </a:moveTo>
                  <a:lnTo>
                    <a:pt x="2445" y="385"/>
                  </a:lnTo>
                  <a:cubicBezTo>
                    <a:pt x="2464" y="379"/>
                    <a:pt x="2482" y="373"/>
                    <a:pt x="2499" y="373"/>
                  </a:cubicBezTo>
                  <a:cubicBezTo>
                    <a:pt x="2539" y="375"/>
                    <a:pt x="2571" y="385"/>
                    <a:pt x="2598" y="406"/>
                  </a:cubicBezTo>
                  <a:cubicBezTo>
                    <a:pt x="2609" y="415"/>
                    <a:pt x="2609" y="419"/>
                    <a:pt x="2596" y="423"/>
                  </a:cubicBezTo>
                  <a:cubicBezTo>
                    <a:pt x="2586" y="427"/>
                    <a:pt x="2575" y="429"/>
                    <a:pt x="2562" y="427"/>
                  </a:cubicBezTo>
                  <a:cubicBezTo>
                    <a:pt x="2525" y="423"/>
                    <a:pt x="2487" y="419"/>
                    <a:pt x="2449" y="415"/>
                  </a:cubicBezTo>
                  <a:cubicBezTo>
                    <a:pt x="2443" y="413"/>
                    <a:pt x="2436" y="415"/>
                    <a:pt x="2436" y="404"/>
                  </a:cubicBezTo>
                  <a:cubicBezTo>
                    <a:pt x="2436" y="396"/>
                    <a:pt x="2434" y="389"/>
                    <a:pt x="2445" y="385"/>
                  </a:cubicBezTo>
                  <a:moveTo>
                    <a:pt x="2411" y="570"/>
                  </a:moveTo>
                  <a:lnTo>
                    <a:pt x="2411" y="570"/>
                  </a:lnTo>
                  <a:cubicBezTo>
                    <a:pt x="2419" y="551"/>
                    <a:pt x="2428" y="530"/>
                    <a:pt x="2430" y="507"/>
                  </a:cubicBezTo>
                  <a:cubicBezTo>
                    <a:pt x="2434" y="490"/>
                    <a:pt x="2434" y="490"/>
                    <a:pt x="2449" y="488"/>
                  </a:cubicBezTo>
                  <a:cubicBezTo>
                    <a:pt x="2472" y="484"/>
                    <a:pt x="2495" y="480"/>
                    <a:pt x="2520" y="482"/>
                  </a:cubicBezTo>
                  <a:cubicBezTo>
                    <a:pt x="2531" y="482"/>
                    <a:pt x="2541" y="478"/>
                    <a:pt x="2552" y="476"/>
                  </a:cubicBezTo>
                  <a:cubicBezTo>
                    <a:pt x="2560" y="474"/>
                    <a:pt x="2569" y="469"/>
                    <a:pt x="2577" y="472"/>
                  </a:cubicBezTo>
                  <a:cubicBezTo>
                    <a:pt x="2592" y="472"/>
                    <a:pt x="2592" y="472"/>
                    <a:pt x="2592" y="484"/>
                  </a:cubicBezTo>
                  <a:cubicBezTo>
                    <a:pt x="2590" y="526"/>
                    <a:pt x="2596" y="566"/>
                    <a:pt x="2607" y="606"/>
                  </a:cubicBezTo>
                  <a:cubicBezTo>
                    <a:pt x="2613" y="623"/>
                    <a:pt x="2621" y="640"/>
                    <a:pt x="2632" y="659"/>
                  </a:cubicBezTo>
                  <a:cubicBezTo>
                    <a:pt x="2539" y="656"/>
                    <a:pt x="2449" y="652"/>
                    <a:pt x="2359" y="650"/>
                  </a:cubicBezTo>
                  <a:cubicBezTo>
                    <a:pt x="2359" y="648"/>
                    <a:pt x="2359" y="648"/>
                    <a:pt x="2359" y="646"/>
                  </a:cubicBezTo>
                  <a:cubicBezTo>
                    <a:pt x="2380" y="625"/>
                    <a:pt x="2396" y="598"/>
                    <a:pt x="2411" y="570"/>
                  </a:cubicBezTo>
                  <a:moveTo>
                    <a:pt x="2014" y="356"/>
                  </a:moveTo>
                  <a:lnTo>
                    <a:pt x="2014" y="356"/>
                  </a:lnTo>
                  <a:cubicBezTo>
                    <a:pt x="2094" y="333"/>
                    <a:pt x="2171" y="333"/>
                    <a:pt x="2251" y="354"/>
                  </a:cubicBezTo>
                  <a:cubicBezTo>
                    <a:pt x="2279" y="362"/>
                    <a:pt x="2306" y="371"/>
                    <a:pt x="2331" y="383"/>
                  </a:cubicBezTo>
                  <a:cubicBezTo>
                    <a:pt x="2335" y="387"/>
                    <a:pt x="2342" y="389"/>
                    <a:pt x="2346" y="394"/>
                  </a:cubicBezTo>
                  <a:cubicBezTo>
                    <a:pt x="2222" y="379"/>
                    <a:pt x="2098" y="373"/>
                    <a:pt x="1972" y="377"/>
                  </a:cubicBezTo>
                  <a:cubicBezTo>
                    <a:pt x="1984" y="364"/>
                    <a:pt x="1999" y="360"/>
                    <a:pt x="2014" y="356"/>
                  </a:cubicBezTo>
                  <a:moveTo>
                    <a:pt x="1913" y="419"/>
                  </a:moveTo>
                  <a:lnTo>
                    <a:pt x="1913" y="419"/>
                  </a:lnTo>
                  <a:cubicBezTo>
                    <a:pt x="1921" y="419"/>
                    <a:pt x="1927" y="417"/>
                    <a:pt x="1936" y="417"/>
                  </a:cubicBezTo>
                  <a:cubicBezTo>
                    <a:pt x="1989" y="417"/>
                    <a:pt x="2041" y="421"/>
                    <a:pt x="2106" y="423"/>
                  </a:cubicBezTo>
                  <a:cubicBezTo>
                    <a:pt x="2157" y="423"/>
                    <a:pt x="2222" y="425"/>
                    <a:pt x="2287" y="432"/>
                  </a:cubicBezTo>
                  <a:cubicBezTo>
                    <a:pt x="2310" y="434"/>
                    <a:pt x="2335" y="438"/>
                    <a:pt x="2361" y="440"/>
                  </a:cubicBezTo>
                  <a:cubicBezTo>
                    <a:pt x="2367" y="440"/>
                    <a:pt x="2373" y="442"/>
                    <a:pt x="2373" y="450"/>
                  </a:cubicBezTo>
                  <a:cubicBezTo>
                    <a:pt x="2373" y="459"/>
                    <a:pt x="2371" y="463"/>
                    <a:pt x="2361" y="465"/>
                  </a:cubicBezTo>
                  <a:cubicBezTo>
                    <a:pt x="2312" y="474"/>
                    <a:pt x="2266" y="482"/>
                    <a:pt x="2218" y="488"/>
                  </a:cubicBezTo>
                  <a:cubicBezTo>
                    <a:pt x="2163" y="499"/>
                    <a:pt x="2110" y="509"/>
                    <a:pt x="2056" y="526"/>
                  </a:cubicBezTo>
                  <a:cubicBezTo>
                    <a:pt x="2024" y="534"/>
                    <a:pt x="1993" y="545"/>
                    <a:pt x="1963" y="562"/>
                  </a:cubicBezTo>
                  <a:cubicBezTo>
                    <a:pt x="1957" y="566"/>
                    <a:pt x="1953" y="564"/>
                    <a:pt x="1949" y="558"/>
                  </a:cubicBezTo>
                  <a:cubicBezTo>
                    <a:pt x="1932" y="516"/>
                    <a:pt x="1915" y="474"/>
                    <a:pt x="1906" y="429"/>
                  </a:cubicBezTo>
                  <a:cubicBezTo>
                    <a:pt x="1904" y="423"/>
                    <a:pt x="1906" y="419"/>
                    <a:pt x="1913" y="419"/>
                  </a:cubicBezTo>
                  <a:moveTo>
                    <a:pt x="1438" y="810"/>
                  </a:moveTo>
                  <a:lnTo>
                    <a:pt x="1438" y="810"/>
                  </a:lnTo>
                  <a:cubicBezTo>
                    <a:pt x="1438" y="762"/>
                    <a:pt x="1440" y="713"/>
                    <a:pt x="1442" y="665"/>
                  </a:cubicBezTo>
                  <a:cubicBezTo>
                    <a:pt x="1442" y="650"/>
                    <a:pt x="1442" y="648"/>
                    <a:pt x="1459" y="650"/>
                  </a:cubicBezTo>
                  <a:cubicBezTo>
                    <a:pt x="1578" y="652"/>
                    <a:pt x="1700" y="656"/>
                    <a:pt x="1822" y="661"/>
                  </a:cubicBezTo>
                  <a:cubicBezTo>
                    <a:pt x="1824" y="661"/>
                    <a:pt x="1831" y="661"/>
                    <a:pt x="1833" y="663"/>
                  </a:cubicBezTo>
                  <a:cubicBezTo>
                    <a:pt x="1833" y="671"/>
                    <a:pt x="1826" y="673"/>
                    <a:pt x="1822" y="677"/>
                  </a:cubicBezTo>
                  <a:cubicBezTo>
                    <a:pt x="1805" y="694"/>
                    <a:pt x="1791" y="711"/>
                    <a:pt x="1780" y="730"/>
                  </a:cubicBezTo>
                  <a:cubicBezTo>
                    <a:pt x="1774" y="738"/>
                    <a:pt x="1772" y="747"/>
                    <a:pt x="1770" y="757"/>
                  </a:cubicBezTo>
                  <a:cubicBezTo>
                    <a:pt x="1770" y="778"/>
                    <a:pt x="1782" y="789"/>
                    <a:pt x="1803" y="787"/>
                  </a:cubicBezTo>
                  <a:cubicBezTo>
                    <a:pt x="1814" y="787"/>
                    <a:pt x="1824" y="783"/>
                    <a:pt x="1835" y="774"/>
                  </a:cubicBezTo>
                  <a:cubicBezTo>
                    <a:pt x="1845" y="768"/>
                    <a:pt x="1854" y="757"/>
                    <a:pt x="1862" y="747"/>
                  </a:cubicBezTo>
                  <a:cubicBezTo>
                    <a:pt x="1885" y="724"/>
                    <a:pt x="1909" y="699"/>
                    <a:pt x="1932" y="675"/>
                  </a:cubicBezTo>
                  <a:cubicBezTo>
                    <a:pt x="1944" y="663"/>
                    <a:pt x="1946" y="663"/>
                    <a:pt x="1961" y="675"/>
                  </a:cubicBezTo>
                  <a:cubicBezTo>
                    <a:pt x="2016" y="726"/>
                    <a:pt x="2081" y="749"/>
                    <a:pt x="2157" y="745"/>
                  </a:cubicBezTo>
                  <a:cubicBezTo>
                    <a:pt x="2171" y="745"/>
                    <a:pt x="2171" y="745"/>
                    <a:pt x="2171" y="760"/>
                  </a:cubicBezTo>
                  <a:cubicBezTo>
                    <a:pt x="2173" y="806"/>
                    <a:pt x="2173" y="852"/>
                    <a:pt x="2173" y="900"/>
                  </a:cubicBezTo>
                  <a:cubicBezTo>
                    <a:pt x="2173" y="919"/>
                    <a:pt x="2176" y="938"/>
                    <a:pt x="2176" y="959"/>
                  </a:cubicBezTo>
                  <a:cubicBezTo>
                    <a:pt x="2178" y="976"/>
                    <a:pt x="2178" y="976"/>
                    <a:pt x="2161" y="976"/>
                  </a:cubicBezTo>
                  <a:cubicBezTo>
                    <a:pt x="2112" y="974"/>
                    <a:pt x="2064" y="972"/>
                    <a:pt x="2016" y="972"/>
                  </a:cubicBezTo>
                  <a:cubicBezTo>
                    <a:pt x="1892" y="968"/>
                    <a:pt x="1766" y="968"/>
                    <a:pt x="1642" y="972"/>
                  </a:cubicBezTo>
                  <a:cubicBezTo>
                    <a:pt x="1574" y="976"/>
                    <a:pt x="1509" y="976"/>
                    <a:pt x="1442" y="976"/>
                  </a:cubicBezTo>
                  <a:cubicBezTo>
                    <a:pt x="1440" y="976"/>
                    <a:pt x="1438" y="976"/>
                    <a:pt x="1435" y="976"/>
                  </a:cubicBezTo>
                  <a:cubicBezTo>
                    <a:pt x="1435" y="919"/>
                    <a:pt x="1438" y="864"/>
                    <a:pt x="1438" y="810"/>
                  </a:cubicBezTo>
                  <a:moveTo>
                    <a:pt x="2056" y="1270"/>
                  </a:moveTo>
                  <a:lnTo>
                    <a:pt x="2056" y="1270"/>
                  </a:lnTo>
                  <a:cubicBezTo>
                    <a:pt x="2050" y="1272"/>
                    <a:pt x="2047" y="1268"/>
                    <a:pt x="2045" y="1264"/>
                  </a:cubicBezTo>
                  <a:cubicBezTo>
                    <a:pt x="2028" y="1247"/>
                    <a:pt x="2012" y="1228"/>
                    <a:pt x="1993" y="1216"/>
                  </a:cubicBezTo>
                  <a:cubicBezTo>
                    <a:pt x="1986" y="1209"/>
                    <a:pt x="1984" y="1205"/>
                    <a:pt x="1984" y="1197"/>
                  </a:cubicBezTo>
                  <a:cubicBezTo>
                    <a:pt x="1984" y="1132"/>
                    <a:pt x="1984" y="1066"/>
                    <a:pt x="1984" y="1001"/>
                  </a:cubicBezTo>
                  <a:cubicBezTo>
                    <a:pt x="1984" y="995"/>
                    <a:pt x="1982" y="991"/>
                    <a:pt x="1991" y="991"/>
                  </a:cubicBezTo>
                  <a:cubicBezTo>
                    <a:pt x="2016" y="991"/>
                    <a:pt x="2039" y="993"/>
                    <a:pt x="2064" y="993"/>
                  </a:cubicBezTo>
                  <a:cubicBezTo>
                    <a:pt x="2058" y="1085"/>
                    <a:pt x="2050" y="1178"/>
                    <a:pt x="2056" y="1270"/>
                  </a:cubicBezTo>
                  <a:moveTo>
                    <a:pt x="1967" y="1195"/>
                  </a:moveTo>
                  <a:lnTo>
                    <a:pt x="1967" y="1195"/>
                  </a:lnTo>
                  <a:cubicBezTo>
                    <a:pt x="1900" y="1153"/>
                    <a:pt x="1826" y="1129"/>
                    <a:pt x="1751" y="1117"/>
                  </a:cubicBezTo>
                  <a:cubicBezTo>
                    <a:pt x="1673" y="1106"/>
                    <a:pt x="1597" y="1106"/>
                    <a:pt x="1520" y="1121"/>
                  </a:cubicBezTo>
                  <a:cubicBezTo>
                    <a:pt x="1444" y="1136"/>
                    <a:pt x="1372" y="1169"/>
                    <a:pt x="1305" y="1205"/>
                  </a:cubicBezTo>
                  <a:cubicBezTo>
                    <a:pt x="1299" y="1199"/>
                    <a:pt x="1301" y="1195"/>
                    <a:pt x="1301" y="1190"/>
                  </a:cubicBezTo>
                  <a:cubicBezTo>
                    <a:pt x="1297" y="1129"/>
                    <a:pt x="1295" y="1071"/>
                    <a:pt x="1293" y="1012"/>
                  </a:cubicBezTo>
                  <a:cubicBezTo>
                    <a:pt x="1290" y="997"/>
                    <a:pt x="1290" y="997"/>
                    <a:pt x="1305" y="997"/>
                  </a:cubicBezTo>
                  <a:cubicBezTo>
                    <a:pt x="1364" y="997"/>
                    <a:pt x="1421" y="997"/>
                    <a:pt x="1480" y="997"/>
                  </a:cubicBezTo>
                  <a:cubicBezTo>
                    <a:pt x="1568" y="997"/>
                    <a:pt x="1656" y="993"/>
                    <a:pt x="1745" y="991"/>
                  </a:cubicBezTo>
                  <a:cubicBezTo>
                    <a:pt x="1814" y="989"/>
                    <a:pt x="1885" y="989"/>
                    <a:pt x="1957" y="989"/>
                  </a:cubicBezTo>
                  <a:cubicBezTo>
                    <a:pt x="1965" y="989"/>
                    <a:pt x="1970" y="991"/>
                    <a:pt x="1970" y="1001"/>
                  </a:cubicBezTo>
                  <a:cubicBezTo>
                    <a:pt x="1972" y="1062"/>
                    <a:pt x="1972" y="1123"/>
                    <a:pt x="1970" y="1184"/>
                  </a:cubicBezTo>
                  <a:cubicBezTo>
                    <a:pt x="1970" y="1186"/>
                    <a:pt x="1972" y="1190"/>
                    <a:pt x="1967" y="1195"/>
                  </a:cubicBezTo>
                  <a:moveTo>
                    <a:pt x="1387" y="661"/>
                  </a:moveTo>
                  <a:lnTo>
                    <a:pt x="1387" y="661"/>
                  </a:lnTo>
                  <a:cubicBezTo>
                    <a:pt x="1387" y="652"/>
                    <a:pt x="1391" y="648"/>
                    <a:pt x="1402" y="648"/>
                  </a:cubicBezTo>
                  <a:cubicBezTo>
                    <a:pt x="1429" y="648"/>
                    <a:pt x="1429" y="648"/>
                    <a:pt x="1427" y="675"/>
                  </a:cubicBezTo>
                  <a:cubicBezTo>
                    <a:pt x="1421" y="762"/>
                    <a:pt x="1421" y="850"/>
                    <a:pt x="1421" y="936"/>
                  </a:cubicBezTo>
                  <a:cubicBezTo>
                    <a:pt x="1421" y="949"/>
                    <a:pt x="1423" y="961"/>
                    <a:pt x="1423" y="976"/>
                  </a:cubicBezTo>
                  <a:cubicBezTo>
                    <a:pt x="1408" y="978"/>
                    <a:pt x="1394" y="976"/>
                    <a:pt x="1379" y="976"/>
                  </a:cubicBezTo>
                  <a:cubicBezTo>
                    <a:pt x="1372" y="978"/>
                    <a:pt x="1368" y="974"/>
                    <a:pt x="1370" y="968"/>
                  </a:cubicBezTo>
                  <a:lnTo>
                    <a:pt x="1370" y="968"/>
                  </a:lnTo>
                  <a:cubicBezTo>
                    <a:pt x="1370" y="907"/>
                    <a:pt x="1372" y="846"/>
                    <a:pt x="1375" y="787"/>
                  </a:cubicBezTo>
                  <a:cubicBezTo>
                    <a:pt x="1377" y="745"/>
                    <a:pt x="1381" y="703"/>
                    <a:pt x="1387" y="661"/>
                  </a:cubicBezTo>
                  <a:moveTo>
                    <a:pt x="1110" y="722"/>
                  </a:moveTo>
                  <a:lnTo>
                    <a:pt x="1110" y="722"/>
                  </a:lnTo>
                  <a:cubicBezTo>
                    <a:pt x="1110" y="686"/>
                    <a:pt x="1126" y="667"/>
                    <a:pt x="1162" y="659"/>
                  </a:cubicBezTo>
                  <a:cubicBezTo>
                    <a:pt x="1189" y="652"/>
                    <a:pt x="1217" y="650"/>
                    <a:pt x="1246" y="648"/>
                  </a:cubicBezTo>
                  <a:cubicBezTo>
                    <a:pt x="1284" y="648"/>
                    <a:pt x="1322" y="648"/>
                    <a:pt x="1360" y="648"/>
                  </a:cubicBezTo>
                  <a:cubicBezTo>
                    <a:pt x="1364" y="648"/>
                    <a:pt x="1368" y="648"/>
                    <a:pt x="1375" y="652"/>
                  </a:cubicBezTo>
                  <a:cubicBezTo>
                    <a:pt x="1370" y="677"/>
                    <a:pt x="1370" y="705"/>
                    <a:pt x="1368" y="732"/>
                  </a:cubicBezTo>
                  <a:cubicBezTo>
                    <a:pt x="1362" y="808"/>
                    <a:pt x="1358" y="883"/>
                    <a:pt x="1358" y="961"/>
                  </a:cubicBezTo>
                  <a:cubicBezTo>
                    <a:pt x="1358" y="976"/>
                    <a:pt x="1358" y="976"/>
                    <a:pt x="1341" y="976"/>
                  </a:cubicBezTo>
                  <a:cubicBezTo>
                    <a:pt x="1271" y="978"/>
                    <a:pt x="1200" y="976"/>
                    <a:pt x="1128" y="978"/>
                  </a:cubicBezTo>
                  <a:cubicBezTo>
                    <a:pt x="1122" y="978"/>
                    <a:pt x="1118" y="978"/>
                    <a:pt x="1118" y="968"/>
                  </a:cubicBezTo>
                  <a:cubicBezTo>
                    <a:pt x="1120" y="900"/>
                    <a:pt x="1112" y="833"/>
                    <a:pt x="1110" y="766"/>
                  </a:cubicBezTo>
                  <a:cubicBezTo>
                    <a:pt x="1110" y="751"/>
                    <a:pt x="1110" y="736"/>
                    <a:pt x="1110" y="722"/>
                  </a:cubicBezTo>
                  <a:moveTo>
                    <a:pt x="1280" y="1216"/>
                  </a:moveTo>
                  <a:lnTo>
                    <a:pt x="1280" y="1216"/>
                  </a:lnTo>
                  <a:cubicBezTo>
                    <a:pt x="1253" y="1230"/>
                    <a:pt x="1225" y="1245"/>
                    <a:pt x="1196" y="1262"/>
                  </a:cubicBezTo>
                  <a:cubicBezTo>
                    <a:pt x="1196" y="1180"/>
                    <a:pt x="1192" y="1102"/>
                    <a:pt x="1192" y="1024"/>
                  </a:cubicBezTo>
                  <a:cubicBezTo>
                    <a:pt x="1192" y="1018"/>
                    <a:pt x="1192" y="1012"/>
                    <a:pt x="1192" y="1005"/>
                  </a:cubicBezTo>
                  <a:cubicBezTo>
                    <a:pt x="1192" y="999"/>
                    <a:pt x="1194" y="997"/>
                    <a:pt x="1200" y="997"/>
                  </a:cubicBezTo>
                  <a:cubicBezTo>
                    <a:pt x="1221" y="997"/>
                    <a:pt x="1242" y="997"/>
                    <a:pt x="1263" y="997"/>
                  </a:cubicBezTo>
                  <a:cubicBezTo>
                    <a:pt x="1269" y="997"/>
                    <a:pt x="1269" y="1001"/>
                    <a:pt x="1269" y="1005"/>
                  </a:cubicBezTo>
                  <a:cubicBezTo>
                    <a:pt x="1271" y="1035"/>
                    <a:pt x="1271" y="1064"/>
                    <a:pt x="1274" y="1094"/>
                  </a:cubicBezTo>
                  <a:cubicBezTo>
                    <a:pt x="1278" y="1132"/>
                    <a:pt x="1278" y="1169"/>
                    <a:pt x="1284" y="1207"/>
                  </a:cubicBezTo>
                  <a:cubicBezTo>
                    <a:pt x="1286" y="1211"/>
                    <a:pt x="1284" y="1214"/>
                    <a:pt x="1280" y="1216"/>
                  </a:cubicBezTo>
                  <a:moveTo>
                    <a:pt x="977" y="1134"/>
                  </a:moveTo>
                  <a:lnTo>
                    <a:pt x="977" y="1134"/>
                  </a:lnTo>
                  <a:cubicBezTo>
                    <a:pt x="977" y="1119"/>
                    <a:pt x="977" y="1104"/>
                    <a:pt x="979" y="1090"/>
                  </a:cubicBezTo>
                  <a:cubicBezTo>
                    <a:pt x="979" y="1079"/>
                    <a:pt x="981" y="1066"/>
                    <a:pt x="986" y="1056"/>
                  </a:cubicBezTo>
                  <a:cubicBezTo>
                    <a:pt x="994" y="1035"/>
                    <a:pt x="1009" y="1020"/>
                    <a:pt x="1032" y="1014"/>
                  </a:cubicBezTo>
                  <a:cubicBezTo>
                    <a:pt x="1076" y="1003"/>
                    <a:pt x="1122" y="1001"/>
                    <a:pt x="1168" y="997"/>
                  </a:cubicBezTo>
                  <a:cubicBezTo>
                    <a:pt x="1177" y="997"/>
                    <a:pt x="1177" y="1003"/>
                    <a:pt x="1177" y="1010"/>
                  </a:cubicBezTo>
                  <a:cubicBezTo>
                    <a:pt x="1175" y="1054"/>
                    <a:pt x="1175" y="1096"/>
                    <a:pt x="1175" y="1138"/>
                  </a:cubicBezTo>
                  <a:cubicBezTo>
                    <a:pt x="1175" y="1180"/>
                    <a:pt x="1177" y="1220"/>
                    <a:pt x="1179" y="1260"/>
                  </a:cubicBezTo>
                  <a:cubicBezTo>
                    <a:pt x="1181" y="1268"/>
                    <a:pt x="1177" y="1272"/>
                    <a:pt x="1168" y="1275"/>
                  </a:cubicBezTo>
                  <a:cubicBezTo>
                    <a:pt x="1131" y="1296"/>
                    <a:pt x="1089" y="1308"/>
                    <a:pt x="1047" y="1315"/>
                  </a:cubicBezTo>
                  <a:cubicBezTo>
                    <a:pt x="1021" y="1319"/>
                    <a:pt x="996" y="1319"/>
                    <a:pt x="971" y="1319"/>
                  </a:cubicBezTo>
                  <a:cubicBezTo>
                    <a:pt x="981" y="1256"/>
                    <a:pt x="977" y="1195"/>
                    <a:pt x="977" y="1134"/>
                  </a:cubicBezTo>
                  <a:moveTo>
                    <a:pt x="628" y="1161"/>
                  </a:moveTo>
                  <a:lnTo>
                    <a:pt x="628" y="1161"/>
                  </a:lnTo>
                  <a:cubicBezTo>
                    <a:pt x="714" y="1270"/>
                    <a:pt x="826" y="1331"/>
                    <a:pt x="965" y="1344"/>
                  </a:cubicBezTo>
                  <a:cubicBezTo>
                    <a:pt x="960" y="1369"/>
                    <a:pt x="954" y="1394"/>
                    <a:pt x="950" y="1418"/>
                  </a:cubicBezTo>
                  <a:cubicBezTo>
                    <a:pt x="941" y="1445"/>
                    <a:pt x="941" y="1470"/>
                    <a:pt x="935" y="1499"/>
                  </a:cubicBezTo>
                  <a:cubicBezTo>
                    <a:pt x="943" y="1470"/>
                    <a:pt x="954" y="1445"/>
                    <a:pt x="956" y="1420"/>
                  </a:cubicBezTo>
                  <a:cubicBezTo>
                    <a:pt x="960" y="1399"/>
                    <a:pt x="967" y="1378"/>
                    <a:pt x="971" y="1359"/>
                  </a:cubicBezTo>
                  <a:cubicBezTo>
                    <a:pt x="975" y="1342"/>
                    <a:pt x="975" y="1342"/>
                    <a:pt x="990" y="1342"/>
                  </a:cubicBezTo>
                  <a:cubicBezTo>
                    <a:pt x="994" y="1342"/>
                    <a:pt x="998" y="1342"/>
                    <a:pt x="1000" y="1342"/>
                  </a:cubicBezTo>
                  <a:cubicBezTo>
                    <a:pt x="1005" y="1350"/>
                    <a:pt x="1000" y="1355"/>
                    <a:pt x="1000" y="1361"/>
                  </a:cubicBezTo>
                  <a:cubicBezTo>
                    <a:pt x="994" y="1380"/>
                    <a:pt x="994" y="1401"/>
                    <a:pt x="990" y="1420"/>
                  </a:cubicBezTo>
                  <a:cubicBezTo>
                    <a:pt x="992" y="1420"/>
                    <a:pt x="994" y="1420"/>
                    <a:pt x="996" y="1420"/>
                  </a:cubicBezTo>
                  <a:cubicBezTo>
                    <a:pt x="1000" y="1399"/>
                    <a:pt x="1007" y="1382"/>
                    <a:pt x="1007" y="1361"/>
                  </a:cubicBezTo>
                  <a:cubicBezTo>
                    <a:pt x="1009" y="1359"/>
                    <a:pt x="1009" y="1355"/>
                    <a:pt x="1009" y="1352"/>
                  </a:cubicBezTo>
                  <a:cubicBezTo>
                    <a:pt x="1011" y="1346"/>
                    <a:pt x="1013" y="1342"/>
                    <a:pt x="1021" y="1342"/>
                  </a:cubicBezTo>
                  <a:cubicBezTo>
                    <a:pt x="1095" y="1338"/>
                    <a:pt x="1160" y="1310"/>
                    <a:pt x="1225" y="1275"/>
                  </a:cubicBezTo>
                  <a:cubicBezTo>
                    <a:pt x="1290" y="1237"/>
                    <a:pt x="1356" y="1203"/>
                    <a:pt x="1425" y="1176"/>
                  </a:cubicBezTo>
                  <a:cubicBezTo>
                    <a:pt x="1465" y="1159"/>
                    <a:pt x="1507" y="1148"/>
                    <a:pt x="1551" y="1142"/>
                  </a:cubicBezTo>
                  <a:cubicBezTo>
                    <a:pt x="1553" y="1140"/>
                    <a:pt x="1557" y="1140"/>
                    <a:pt x="1562" y="1142"/>
                  </a:cubicBezTo>
                  <a:cubicBezTo>
                    <a:pt x="1564" y="1155"/>
                    <a:pt x="1557" y="1165"/>
                    <a:pt x="1557" y="1176"/>
                  </a:cubicBezTo>
                  <a:cubicBezTo>
                    <a:pt x="1553" y="1195"/>
                    <a:pt x="1551" y="1216"/>
                    <a:pt x="1549" y="1235"/>
                  </a:cubicBezTo>
                  <a:cubicBezTo>
                    <a:pt x="1551" y="1235"/>
                    <a:pt x="1553" y="1235"/>
                    <a:pt x="1553" y="1235"/>
                  </a:cubicBezTo>
                  <a:cubicBezTo>
                    <a:pt x="1557" y="1216"/>
                    <a:pt x="1564" y="1197"/>
                    <a:pt x="1564" y="1176"/>
                  </a:cubicBezTo>
                  <a:cubicBezTo>
                    <a:pt x="1566" y="1167"/>
                    <a:pt x="1570" y="1157"/>
                    <a:pt x="1572" y="1146"/>
                  </a:cubicBezTo>
                  <a:cubicBezTo>
                    <a:pt x="1572" y="1140"/>
                    <a:pt x="1574" y="1138"/>
                    <a:pt x="1583" y="1138"/>
                  </a:cubicBezTo>
                  <a:cubicBezTo>
                    <a:pt x="1589" y="1138"/>
                    <a:pt x="1595" y="1136"/>
                    <a:pt x="1604" y="1136"/>
                  </a:cubicBezTo>
                  <a:cubicBezTo>
                    <a:pt x="1614" y="1134"/>
                    <a:pt x="1612" y="1140"/>
                    <a:pt x="1612" y="1148"/>
                  </a:cubicBezTo>
                  <a:cubicBezTo>
                    <a:pt x="1606" y="1167"/>
                    <a:pt x="1606" y="1188"/>
                    <a:pt x="1604" y="1209"/>
                  </a:cubicBezTo>
                  <a:cubicBezTo>
                    <a:pt x="1606" y="1209"/>
                    <a:pt x="1606" y="1209"/>
                    <a:pt x="1608" y="1209"/>
                  </a:cubicBezTo>
                  <a:cubicBezTo>
                    <a:pt x="1610" y="1188"/>
                    <a:pt x="1618" y="1169"/>
                    <a:pt x="1618" y="1148"/>
                  </a:cubicBezTo>
                  <a:cubicBezTo>
                    <a:pt x="1618" y="1140"/>
                    <a:pt x="1621" y="1134"/>
                    <a:pt x="1631" y="1134"/>
                  </a:cubicBezTo>
                  <a:cubicBezTo>
                    <a:pt x="1749" y="1136"/>
                    <a:pt x="1862" y="1155"/>
                    <a:pt x="1961" y="1222"/>
                  </a:cubicBezTo>
                  <a:cubicBezTo>
                    <a:pt x="2005" y="1251"/>
                    <a:pt x="2039" y="1287"/>
                    <a:pt x="2068" y="1331"/>
                  </a:cubicBezTo>
                  <a:cubicBezTo>
                    <a:pt x="2075" y="1342"/>
                    <a:pt x="2075" y="1350"/>
                    <a:pt x="2068" y="1363"/>
                  </a:cubicBezTo>
                  <a:cubicBezTo>
                    <a:pt x="2043" y="1405"/>
                    <a:pt x="2024" y="1449"/>
                    <a:pt x="2010" y="1495"/>
                  </a:cubicBezTo>
                  <a:cubicBezTo>
                    <a:pt x="2003" y="1499"/>
                    <a:pt x="2003" y="1493"/>
                    <a:pt x="1999" y="1489"/>
                  </a:cubicBezTo>
                  <a:cubicBezTo>
                    <a:pt x="1991" y="1478"/>
                    <a:pt x="1984" y="1466"/>
                    <a:pt x="1974" y="1455"/>
                  </a:cubicBezTo>
                  <a:cubicBezTo>
                    <a:pt x="1970" y="1449"/>
                    <a:pt x="1965" y="1445"/>
                    <a:pt x="1959" y="1441"/>
                  </a:cubicBezTo>
                  <a:cubicBezTo>
                    <a:pt x="1957" y="1449"/>
                    <a:pt x="1965" y="1453"/>
                    <a:pt x="1970" y="1459"/>
                  </a:cubicBezTo>
                  <a:cubicBezTo>
                    <a:pt x="1980" y="1476"/>
                    <a:pt x="1991" y="1491"/>
                    <a:pt x="2001" y="1508"/>
                  </a:cubicBezTo>
                  <a:cubicBezTo>
                    <a:pt x="2003" y="1516"/>
                    <a:pt x="1999" y="1525"/>
                    <a:pt x="1997" y="1533"/>
                  </a:cubicBezTo>
                  <a:cubicBezTo>
                    <a:pt x="1993" y="1544"/>
                    <a:pt x="1989" y="1554"/>
                    <a:pt x="1986" y="1565"/>
                  </a:cubicBezTo>
                  <a:cubicBezTo>
                    <a:pt x="1978" y="1558"/>
                    <a:pt x="1974" y="1554"/>
                    <a:pt x="1970" y="1546"/>
                  </a:cubicBezTo>
                  <a:cubicBezTo>
                    <a:pt x="1967" y="1544"/>
                    <a:pt x="1965" y="1537"/>
                    <a:pt x="1961" y="1539"/>
                  </a:cubicBezTo>
                  <a:cubicBezTo>
                    <a:pt x="1955" y="1544"/>
                    <a:pt x="1959" y="1548"/>
                    <a:pt x="1961" y="1550"/>
                  </a:cubicBezTo>
                  <a:cubicBezTo>
                    <a:pt x="1965" y="1558"/>
                    <a:pt x="1970" y="1565"/>
                    <a:pt x="1974" y="1573"/>
                  </a:cubicBezTo>
                  <a:cubicBezTo>
                    <a:pt x="1978" y="1579"/>
                    <a:pt x="1978" y="1588"/>
                    <a:pt x="1976" y="1596"/>
                  </a:cubicBezTo>
                  <a:cubicBezTo>
                    <a:pt x="1942" y="1712"/>
                    <a:pt x="1909" y="1827"/>
                    <a:pt x="1875" y="1943"/>
                  </a:cubicBezTo>
                  <a:cubicBezTo>
                    <a:pt x="1871" y="1954"/>
                    <a:pt x="1869" y="1966"/>
                    <a:pt x="1864" y="1977"/>
                  </a:cubicBezTo>
                  <a:cubicBezTo>
                    <a:pt x="1864" y="1977"/>
                    <a:pt x="1862" y="1977"/>
                    <a:pt x="1860" y="1977"/>
                  </a:cubicBezTo>
                  <a:cubicBezTo>
                    <a:pt x="1856" y="1973"/>
                    <a:pt x="1852" y="1968"/>
                    <a:pt x="1848" y="1962"/>
                  </a:cubicBezTo>
                  <a:lnTo>
                    <a:pt x="1848" y="1962"/>
                  </a:lnTo>
                  <a:cubicBezTo>
                    <a:pt x="1829" y="1939"/>
                    <a:pt x="1805" y="1920"/>
                    <a:pt x="1782" y="1901"/>
                  </a:cubicBezTo>
                  <a:cubicBezTo>
                    <a:pt x="1780" y="1903"/>
                    <a:pt x="1780" y="1903"/>
                    <a:pt x="1778" y="1905"/>
                  </a:cubicBezTo>
                  <a:cubicBezTo>
                    <a:pt x="1801" y="1924"/>
                    <a:pt x="1824" y="1947"/>
                    <a:pt x="1845" y="1971"/>
                  </a:cubicBezTo>
                  <a:cubicBezTo>
                    <a:pt x="1845" y="1971"/>
                    <a:pt x="1845" y="1973"/>
                    <a:pt x="1848" y="1975"/>
                  </a:cubicBezTo>
                  <a:cubicBezTo>
                    <a:pt x="1860" y="1989"/>
                    <a:pt x="1858" y="2006"/>
                    <a:pt x="1852" y="2023"/>
                  </a:cubicBezTo>
                  <a:cubicBezTo>
                    <a:pt x="1848" y="2029"/>
                    <a:pt x="1845" y="2038"/>
                    <a:pt x="1843" y="2046"/>
                  </a:cubicBezTo>
                  <a:cubicBezTo>
                    <a:pt x="1843" y="2050"/>
                    <a:pt x="1839" y="2050"/>
                    <a:pt x="1837" y="2048"/>
                  </a:cubicBezTo>
                  <a:cubicBezTo>
                    <a:pt x="1835" y="2042"/>
                    <a:pt x="1829" y="2038"/>
                    <a:pt x="1824" y="2031"/>
                  </a:cubicBezTo>
                  <a:cubicBezTo>
                    <a:pt x="1810" y="2015"/>
                    <a:pt x="1795" y="1998"/>
                    <a:pt x="1778" y="1981"/>
                  </a:cubicBezTo>
                  <a:cubicBezTo>
                    <a:pt x="1778" y="1983"/>
                    <a:pt x="1778" y="1985"/>
                    <a:pt x="1778" y="1987"/>
                  </a:cubicBezTo>
                  <a:cubicBezTo>
                    <a:pt x="1797" y="2008"/>
                    <a:pt x="1816" y="2029"/>
                    <a:pt x="1831" y="2052"/>
                  </a:cubicBezTo>
                  <a:cubicBezTo>
                    <a:pt x="1837" y="2063"/>
                    <a:pt x="1837" y="2073"/>
                    <a:pt x="1833" y="2084"/>
                  </a:cubicBezTo>
                  <a:cubicBezTo>
                    <a:pt x="1816" y="2145"/>
                    <a:pt x="1795" y="2206"/>
                    <a:pt x="1780" y="2269"/>
                  </a:cubicBezTo>
                  <a:cubicBezTo>
                    <a:pt x="1778" y="2273"/>
                    <a:pt x="1778" y="2277"/>
                    <a:pt x="1776" y="2282"/>
                  </a:cubicBezTo>
                  <a:lnTo>
                    <a:pt x="1776" y="2282"/>
                  </a:lnTo>
                  <a:cubicBezTo>
                    <a:pt x="1776" y="2284"/>
                    <a:pt x="1774" y="2286"/>
                    <a:pt x="1772" y="2284"/>
                  </a:cubicBezTo>
                  <a:cubicBezTo>
                    <a:pt x="1768" y="2280"/>
                    <a:pt x="1766" y="2277"/>
                    <a:pt x="1763" y="2273"/>
                  </a:cubicBezTo>
                  <a:cubicBezTo>
                    <a:pt x="1736" y="2235"/>
                    <a:pt x="1709" y="2195"/>
                    <a:pt x="1677" y="2162"/>
                  </a:cubicBezTo>
                  <a:lnTo>
                    <a:pt x="1675" y="2164"/>
                  </a:lnTo>
                  <a:cubicBezTo>
                    <a:pt x="1705" y="2206"/>
                    <a:pt x="1736" y="2250"/>
                    <a:pt x="1766" y="2292"/>
                  </a:cubicBezTo>
                  <a:cubicBezTo>
                    <a:pt x="1770" y="2299"/>
                    <a:pt x="1772" y="2307"/>
                    <a:pt x="1768" y="2317"/>
                  </a:cubicBezTo>
                  <a:cubicBezTo>
                    <a:pt x="1763" y="2326"/>
                    <a:pt x="1763" y="2334"/>
                    <a:pt x="1761" y="2343"/>
                  </a:cubicBezTo>
                  <a:cubicBezTo>
                    <a:pt x="1757" y="2347"/>
                    <a:pt x="1753" y="2347"/>
                    <a:pt x="1751" y="2351"/>
                  </a:cubicBezTo>
                  <a:cubicBezTo>
                    <a:pt x="1753" y="2355"/>
                    <a:pt x="1755" y="2361"/>
                    <a:pt x="1753" y="2366"/>
                  </a:cubicBezTo>
                  <a:cubicBezTo>
                    <a:pt x="1749" y="2389"/>
                    <a:pt x="1742" y="2410"/>
                    <a:pt x="1738" y="2433"/>
                  </a:cubicBezTo>
                  <a:cubicBezTo>
                    <a:pt x="1732" y="2433"/>
                    <a:pt x="1732" y="2429"/>
                    <a:pt x="1730" y="2427"/>
                  </a:cubicBezTo>
                  <a:cubicBezTo>
                    <a:pt x="1722" y="2399"/>
                    <a:pt x="1705" y="2380"/>
                    <a:pt x="1684" y="2361"/>
                  </a:cubicBezTo>
                  <a:cubicBezTo>
                    <a:pt x="1642" y="2326"/>
                    <a:pt x="1593" y="2301"/>
                    <a:pt x="1541" y="2280"/>
                  </a:cubicBezTo>
                  <a:cubicBezTo>
                    <a:pt x="1482" y="2256"/>
                    <a:pt x="1419" y="2246"/>
                    <a:pt x="1356" y="2238"/>
                  </a:cubicBezTo>
                  <a:cubicBezTo>
                    <a:pt x="1307" y="2229"/>
                    <a:pt x="1259" y="2227"/>
                    <a:pt x="1210" y="2223"/>
                  </a:cubicBezTo>
                  <a:cubicBezTo>
                    <a:pt x="1206" y="2223"/>
                    <a:pt x="1202" y="2225"/>
                    <a:pt x="1196" y="2221"/>
                  </a:cubicBezTo>
                  <a:cubicBezTo>
                    <a:pt x="1198" y="2200"/>
                    <a:pt x="1200" y="2179"/>
                    <a:pt x="1202" y="2155"/>
                  </a:cubicBezTo>
                  <a:cubicBezTo>
                    <a:pt x="1200" y="2158"/>
                    <a:pt x="1198" y="2158"/>
                    <a:pt x="1196" y="2158"/>
                  </a:cubicBezTo>
                  <a:cubicBezTo>
                    <a:pt x="1194" y="2174"/>
                    <a:pt x="1189" y="2191"/>
                    <a:pt x="1187" y="2208"/>
                  </a:cubicBezTo>
                  <a:cubicBezTo>
                    <a:pt x="1185" y="2223"/>
                    <a:pt x="1185" y="2223"/>
                    <a:pt x="1170" y="2223"/>
                  </a:cubicBezTo>
                  <a:cubicBezTo>
                    <a:pt x="1158" y="2223"/>
                    <a:pt x="1145" y="2223"/>
                    <a:pt x="1133" y="2223"/>
                  </a:cubicBezTo>
                  <a:cubicBezTo>
                    <a:pt x="1118" y="2221"/>
                    <a:pt x="1118" y="2221"/>
                    <a:pt x="1118" y="2208"/>
                  </a:cubicBezTo>
                  <a:cubicBezTo>
                    <a:pt x="1120" y="2185"/>
                    <a:pt x="1124" y="2164"/>
                    <a:pt x="1122" y="2143"/>
                  </a:cubicBezTo>
                  <a:cubicBezTo>
                    <a:pt x="1126" y="2128"/>
                    <a:pt x="1122" y="2115"/>
                    <a:pt x="1124" y="2105"/>
                  </a:cubicBezTo>
                  <a:cubicBezTo>
                    <a:pt x="1120" y="2113"/>
                    <a:pt x="1116" y="2126"/>
                    <a:pt x="1116" y="2139"/>
                  </a:cubicBezTo>
                  <a:cubicBezTo>
                    <a:pt x="1112" y="2162"/>
                    <a:pt x="1107" y="2185"/>
                    <a:pt x="1105" y="2206"/>
                  </a:cubicBezTo>
                  <a:cubicBezTo>
                    <a:pt x="1103" y="2223"/>
                    <a:pt x="1103" y="2223"/>
                    <a:pt x="1086" y="2223"/>
                  </a:cubicBezTo>
                  <a:cubicBezTo>
                    <a:pt x="1084" y="2223"/>
                    <a:pt x="1082" y="2221"/>
                    <a:pt x="1078" y="2221"/>
                  </a:cubicBezTo>
                  <a:cubicBezTo>
                    <a:pt x="1080" y="2181"/>
                    <a:pt x="1089" y="2141"/>
                    <a:pt x="1091" y="2099"/>
                  </a:cubicBezTo>
                  <a:cubicBezTo>
                    <a:pt x="1091" y="2090"/>
                    <a:pt x="1093" y="2082"/>
                    <a:pt x="1093" y="2073"/>
                  </a:cubicBezTo>
                  <a:cubicBezTo>
                    <a:pt x="1091" y="2073"/>
                    <a:pt x="1089" y="2073"/>
                    <a:pt x="1086" y="2073"/>
                  </a:cubicBezTo>
                  <a:cubicBezTo>
                    <a:pt x="1086" y="2082"/>
                    <a:pt x="1082" y="2090"/>
                    <a:pt x="1084" y="2099"/>
                  </a:cubicBezTo>
                  <a:cubicBezTo>
                    <a:pt x="1074" y="2137"/>
                    <a:pt x="1070" y="2172"/>
                    <a:pt x="1066" y="2210"/>
                  </a:cubicBezTo>
                  <a:cubicBezTo>
                    <a:pt x="1063" y="2219"/>
                    <a:pt x="1061" y="2223"/>
                    <a:pt x="1051" y="2223"/>
                  </a:cubicBezTo>
                  <a:cubicBezTo>
                    <a:pt x="1032" y="2223"/>
                    <a:pt x="1011" y="2223"/>
                    <a:pt x="992" y="2223"/>
                  </a:cubicBezTo>
                  <a:cubicBezTo>
                    <a:pt x="983" y="2225"/>
                    <a:pt x="981" y="2221"/>
                    <a:pt x="983" y="2212"/>
                  </a:cubicBezTo>
                  <a:cubicBezTo>
                    <a:pt x="983" y="2193"/>
                    <a:pt x="983" y="2172"/>
                    <a:pt x="986" y="2151"/>
                  </a:cubicBezTo>
                  <a:cubicBezTo>
                    <a:pt x="988" y="2134"/>
                    <a:pt x="979" y="2122"/>
                    <a:pt x="967" y="2113"/>
                  </a:cubicBezTo>
                  <a:cubicBezTo>
                    <a:pt x="956" y="2103"/>
                    <a:pt x="941" y="2099"/>
                    <a:pt x="929" y="2094"/>
                  </a:cubicBezTo>
                  <a:cubicBezTo>
                    <a:pt x="882" y="2084"/>
                    <a:pt x="838" y="2080"/>
                    <a:pt x="792" y="2073"/>
                  </a:cubicBezTo>
                  <a:cubicBezTo>
                    <a:pt x="758" y="2069"/>
                    <a:pt x="725" y="2071"/>
                    <a:pt x="691" y="2073"/>
                  </a:cubicBezTo>
                  <a:cubicBezTo>
                    <a:pt x="666" y="2073"/>
                    <a:pt x="670" y="2078"/>
                    <a:pt x="662" y="2054"/>
                  </a:cubicBezTo>
                  <a:cubicBezTo>
                    <a:pt x="658" y="2036"/>
                    <a:pt x="651" y="2019"/>
                    <a:pt x="645" y="2002"/>
                  </a:cubicBezTo>
                  <a:cubicBezTo>
                    <a:pt x="637" y="1983"/>
                    <a:pt x="639" y="1962"/>
                    <a:pt x="643" y="1943"/>
                  </a:cubicBezTo>
                  <a:cubicBezTo>
                    <a:pt x="651" y="1901"/>
                    <a:pt x="666" y="1859"/>
                    <a:pt x="681" y="1819"/>
                  </a:cubicBezTo>
                  <a:cubicBezTo>
                    <a:pt x="702" y="1758"/>
                    <a:pt x="714" y="1697"/>
                    <a:pt x="719" y="1632"/>
                  </a:cubicBezTo>
                  <a:cubicBezTo>
                    <a:pt x="723" y="1563"/>
                    <a:pt x="708" y="1497"/>
                    <a:pt x="687" y="1432"/>
                  </a:cubicBezTo>
                  <a:cubicBezTo>
                    <a:pt x="668" y="1378"/>
                    <a:pt x="643" y="1325"/>
                    <a:pt x="613" y="1275"/>
                  </a:cubicBezTo>
                  <a:cubicBezTo>
                    <a:pt x="607" y="1264"/>
                    <a:pt x="605" y="1254"/>
                    <a:pt x="609" y="1239"/>
                  </a:cubicBezTo>
                  <a:cubicBezTo>
                    <a:pt x="615" y="1214"/>
                    <a:pt x="622" y="1188"/>
                    <a:pt x="628" y="1161"/>
                  </a:cubicBezTo>
                  <a:moveTo>
                    <a:pt x="929" y="2242"/>
                  </a:moveTo>
                  <a:lnTo>
                    <a:pt x="929" y="2242"/>
                  </a:lnTo>
                  <a:cubicBezTo>
                    <a:pt x="931" y="2242"/>
                    <a:pt x="931" y="2244"/>
                    <a:pt x="933" y="2246"/>
                  </a:cubicBezTo>
                  <a:cubicBezTo>
                    <a:pt x="933" y="2248"/>
                    <a:pt x="933" y="2250"/>
                    <a:pt x="929" y="2250"/>
                  </a:cubicBezTo>
                  <a:cubicBezTo>
                    <a:pt x="927" y="2252"/>
                    <a:pt x="927" y="2250"/>
                    <a:pt x="925" y="2248"/>
                  </a:cubicBezTo>
                  <a:cubicBezTo>
                    <a:pt x="925" y="2246"/>
                    <a:pt x="927" y="2244"/>
                    <a:pt x="929" y="2242"/>
                  </a:cubicBezTo>
                  <a:moveTo>
                    <a:pt x="925" y="2229"/>
                  </a:moveTo>
                  <a:lnTo>
                    <a:pt x="925" y="2229"/>
                  </a:lnTo>
                  <a:cubicBezTo>
                    <a:pt x="925" y="2227"/>
                    <a:pt x="927" y="2225"/>
                    <a:pt x="929" y="2225"/>
                  </a:cubicBezTo>
                  <a:cubicBezTo>
                    <a:pt x="931" y="2223"/>
                    <a:pt x="931" y="2225"/>
                    <a:pt x="931" y="2227"/>
                  </a:cubicBezTo>
                  <a:cubicBezTo>
                    <a:pt x="933" y="2229"/>
                    <a:pt x="931" y="2231"/>
                    <a:pt x="929" y="2231"/>
                  </a:cubicBezTo>
                  <a:cubicBezTo>
                    <a:pt x="927" y="2231"/>
                    <a:pt x="925" y="2231"/>
                    <a:pt x="925" y="2229"/>
                  </a:cubicBezTo>
                  <a:moveTo>
                    <a:pt x="927" y="2216"/>
                  </a:moveTo>
                  <a:lnTo>
                    <a:pt x="927" y="2216"/>
                  </a:lnTo>
                  <a:cubicBezTo>
                    <a:pt x="922" y="2206"/>
                    <a:pt x="922" y="2200"/>
                    <a:pt x="929" y="2189"/>
                  </a:cubicBezTo>
                  <a:cubicBezTo>
                    <a:pt x="935" y="2193"/>
                    <a:pt x="931" y="2200"/>
                    <a:pt x="933" y="2204"/>
                  </a:cubicBezTo>
                  <a:cubicBezTo>
                    <a:pt x="933" y="2206"/>
                    <a:pt x="935" y="2206"/>
                    <a:pt x="935" y="2206"/>
                  </a:cubicBezTo>
                  <a:cubicBezTo>
                    <a:pt x="933" y="2210"/>
                    <a:pt x="933" y="2214"/>
                    <a:pt x="927" y="2216"/>
                  </a:cubicBezTo>
                  <a:moveTo>
                    <a:pt x="874" y="2189"/>
                  </a:moveTo>
                  <a:lnTo>
                    <a:pt x="874" y="2189"/>
                  </a:lnTo>
                  <a:cubicBezTo>
                    <a:pt x="826" y="2195"/>
                    <a:pt x="775" y="2200"/>
                    <a:pt x="727" y="2200"/>
                  </a:cubicBezTo>
                  <a:cubicBezTo>
                    <a:pt x="649" y="2198"/>
                    <a:pt x="569" y="2195"/>
                    <a:pt x="493" y="2183"/>
                  </a:cubicBezTo>
                  <a:cubicBezTo>
                    <a:pt x="477" y="2181"/>
                    <a:pt x="462" y="2176"/>
                    <a:pt x="447" y="2170"/>
                  </a:cubicBezTo>
                  <a:cubicBezTo>
                    <a:pt x="443" y="2168"/>
                    <a:pt x="441" y="2166"/>
                    <a:pt x="437" y="2164"/>
                  </a:cubicBezTo>
                  <a:cubicBezTo>
                    <a:pt x="416" y="2151"/>
                    <a:pt x="416" y="2132"/>
                    <a:pt x="437" y="2120"/>
                  </a:cubicBezTo>
                  <a:cubicBezTo>
                    <a:pt x="443" y="2115"/>
                    <a:pt x="451" y="2111"/>
                    <a:pt x="460" y="2109"/>
                  </a:cubicBezTo>
                  <a:cubicBezTo>
                    <a:pt x="500" y="2099"/>
                    <a:pt x="540" y="2092"/>
                    <a:pt x="580" y="2088"/>
                  </a:cubicBezTo>
                  <a:cubicBezTo>
                    <a:pt x="590" y="2086"/>
                    <a:pt x="597" y="2090"/>
                    <a:pt x="599" y="2099"/>
                  </a:cubicBezTo>
                  <a:cubicBezTo>
                    <a:pt x="599" y="2103"/>
                    <a:pt x="603" y="2107"/>
                    <a:pt x="601" y="2113"/>
                  </a:cubicBezTo>
                  <a:cubicBezTo>
                    <a:pt x="586" y="2115"/>
                    <a:pt x="571" y="2115"/>
                    <a:pt x="554" y="2118"/>
                  </a:cubicBezTo>
                  <a:cubicBezTo>
                    <a:pt x="536" y="2118"/>
                    <a:pt x="519" y="2122"/>
                    <a:pt x="500" y="2126"/>
                  </a:cubicBezTo>
                  <a:cubicBezTo>
                    <a:pt x="491" y="2126"/>
                    <a:pt x="485" y="2130"/>
                    <a:pt x="479" y="2134"/>
                  </a:cubicBezTo>
                  <a:cubicBezTo>
                    <a:pt x="468" y="2141"/>
                    <a:pt x="468" y="2151"/>
                    <a:pt x="477" y="2158"/>
                  </a:cubicBezTo>
                  <a:cubicBezTo>
                    <a:pt x="483" y="2164"/>
                    <a:pt x="491" y="2166"/>
                    <a:pt x="500" y="2168"/>
                  </a:cubicBezTo>
                  <a:cubicBezTo>
                    <a:pt x="523" y="2172"/>
                    <a:pt x="548" y="2174"/>
                    <a:pt x="571" y="2176"/>
                  </a:cubicBezTo>
                  <a:cubicBezTo>
                    <a:pt x="660" y="2185"/>
                    <a:pt x="748" y="2189"/>
                    <a:pt x="834" y="2179"/>
                  </a:cubicBezTo>
                  <a:cubicBezTo>
                    <a:pt x="855" y="2176"/>
                    <a:pt x="876" y="2172"/>
                    <a:pt x="897" y="2166"/>
                  </a:cubicBezTo>
                  <a:cubicBezTo>
                    <a:pt x="899" y="2166"/>
                    <a:pt x="901" y="2166"/>
                    <a:pt x="904" y="2164"/>
                  </a:cubicBezTo>
                  <a:cubicBezTo>
                    <a:pt x="914" y="2160"/>
                    <a:pt x="922" y="2155"/>
                    <a:pt x="925" y="2143"/>
                  </a:cubicBezTo>
                  <a:cubicBezTo>
                    <a:pt x="925" y="2130"/>
                    <a:pt x="914" y="2126"/>
                    <a:pt x="906" y="2122"/>
                  </a:cubicBezTo>
                  <a:cubicBezTo>
                    <a:pt x="893" y="2115"/>
                    <a:pt x="878" y="2113"/>
                    <a:pt x="866" y="2111"/>
                  </a:cubicBezTo>
                  <a:cubicBezTo>
                    <a:pt x="824" y="2103"/>
                    <a:pt x="779" y="2099"/>
                    <a:pt x="735" y="2099"/>
                  </a:cubicBezTo>
                  <a:cubicBezTo>
                    <a:pt x="721" y="2099"/>
                    <a:pt x="704" y="2101"/>
                    <a:pt x="689" y="2105"/>
                  </a:cubicBezTo>
                  <a:cubicBezTo>
                    <a:pt x="683" y="2107"/>
                    <a:pt x="681" y="2107"/>
                    <a:pt x="679" y="2101"/>
                  </a:cubicBezTo>
                  <a:cubicBezTo>
                    <a:pt x="677" y="2097"/>
                    <a:pt x="677" y="2094"/>
                    <a:pt x="674" y="2090"/>
                  </a:cubicBezTo>
                  <a:cubicBezTo>
                    <a:pt x="672" y="2084"/>
                    <a:pt x="677" y="2082"/>
                    <a:pt x="681" y="2082"/>
                  </a:cubicBezTo>
                  <a:cubicBezTo>
                    <a:pt x="683" y="2082"/>
                    <a:pt x="683" y="2082"/>
                    <a:pt x="685" y="2082"/>
                  </a:cubicBezTo>
                  <a:cubicBezTo>
                    <a:pt x="756" y="2086"/>
                    <a:pt x="828" y="2088"/>
                    <a:pt x="899" y="2103"/>
                  </a:cubicBezTo>
                  <a:cubicBezTo>
                    <a:pt x="914" y="2105"/>
                    <a:pt x="929" y="2109"/>
                    <a:pt x="941" y="2115"/>
                  </a:cubicBezTo>
                  <a:cubicBezTo>
                    <a:pt x="943" y="2115"/>
                    <a:pt x="946" y="2118"/>
                    <a:pt x="948" y="2120"/>
                  </a:cubicBezTo>
                  <a:cubicBezTo>
                    <a:pt x="958" y="2124"/>
                    <a:pt x="967" y="2130"/>
                    <a:pt x="969" y="2143"/>
                  </a:cubicBezTo>
                  <a:cubicBezTo>
                    <a:pt x="969" y="2155"/>
                    <a:pt x="958" y="2162"/>
                    <a:pt x="948" y="2166"/>
                  </a:cubicBezTo>
                  <a:cubicBezTo>
                    <a:pt x="925" y="2181"/>
                    <a:pt x="899" y="2185"/>
                    <a:pt x="874" y="2189"/>
                  </a:cubicBezTo>
                  <a:moveTo>
                    <a:pt x="901" y="2246"/>
                  </a:moveTo>
                  <a:lnTo>
                    <a:pt x="901" y="2246"/>
                  </a:lnTo>
                  <a:cubicBezTo>
                    <a:pt x="897" y="2242"/>
                    <a:pt x="897" y="2240"/>
                    <a:pt x="901" y="2235"/>
                  </a:cubicBezTo>
                  <a:cubicBezTo>
                    <a:pt x="904" y="2235"/>
                    <a:pt x="906" y="2238"/>
                    <a:pt x="906" y="2238"/>
                  </a:cubicBezTo>
                  <a:cubicBezTo>
                    <a:pt x="908" y="2235"/>
                    <a:pt x="908" y="2233"/>
                    <a:pt x="910" y="2233"/>
                  </a:cubicBezTo>
                  <a:cubicBezTo>
                    <a:pt x="912" y="2233"/>
                    <a:pt x="914" y="2231"/>
                    <a:pt x="916" y="2231"/>
                  </a:cubicBezTo>
                  <a:cubicBezTo>
                    <a:pt x="916" y="2229"/>
                    <a:pt x="916" y="2227"/>
                    <a:pt x="916" y="2225"/>
                  </a:cubicBezTo>
                  <a:cubicBezTo>
                    <a:pt x="916" y="2227"/>
                    <a:pt x="916" y="2229"/>
                    <a:pt x="916" y="2231"/>
                  </a:cubicBezTo>
                  <a:cubicBezTo>
                    <a:pt x="918" y="2233"/>
                    <a:pt x="918" y="2238"/>
                    <a:pt x="914" y="2238"/>
                  </a:cubicBezTo>
                  <a:cubicBezTo>
                    <a:pt x="912" y="2240"/>
                    <a:pt x="910" y="2235"/>
                    <a:pt x="910" y="2233"/>
                  </a:cubicBezTo>
                  <a:cubicBezTo>
                    <a:pt x="908" y="2233"/>
                    <a:pt x="908" y="2235"/>
                    <a:pt x="906" y="2238"/>
                  </a:cubicBezTo>
                  <a:cubicBezTo>
                    <a:pt x="906" y="2242"/>
                    <a:pt x="904" y="2244"/>
                    <a:pt x="901" y="2246"/>
                  </a:cubicBezTo>
                  <a:lnTo>
                    <a:pt x="901" y="2246"/>
                  </a:lnTo>
                  <a:lnTo>
                    <a:pt x="901" y="2246"/>
                  </a:lnTo>
                  <a:cubicBezTo>
                    <a:pt x="901" y="2248"/>
                    <a:pt x="901" y="2250"/>
                    <a:pt x="904" y="2252"/>
                  </a:cubicBezTo>
                  <a:cubicBezTo>
                    <a:pt x="908" y="2254"/>
                    <a:pt x="906" y="2259"/>
                    <a:pt x="906" y="2263"/>
                  </a:cubicBezTo>
                  <a:cubicBezTo>
                    <a:pt x="904" y="2263"/>
                    <a:pt x="901" y="2265"/>
                    <a:pt x="899" y="2263"/>
                  </a:cubicBezTo>
                  <a:cubicBezTo>
                    <a:pt x="897" y="2259"/>
                    <a:pt x="897" y="2254"/>
                    <a:pt x="904" y="2252"/>
                  </a:cubicBezTo>
                  <a:cubicBezTo>
                    <a:pt x="901" y="2250"/>
                    <a:pt x="901" y="2248"/>
                    <a:pt x="901" y="2246"/>
                  </a:cubicBezTo>
                  <a:moveTo>
                    <a:pt x="899" y="2200"/>
                  </a:moveTo>
                  <a:lnTo>
                    <a:pt x="899" y="2200"/>
                  </a:lnTo>
                  <a:cubicBezTo>
                    <a:pt x="906" y="2208"/>
                    <a:pt x="904" y="2216"/>
                    <a:pt x="904" y="2225"/>
                  </a:cubicBezTo>
                  <a:cubicBezTo>
                    <a:pt x="904" y="2227"/>
                    <a:pt x="904" y="2229"/>
                    <a:pt x="904" y="2229"/>
                  </a:cubicBezTo>
                  <a:cubicBezTo>
                    <a:pt x="893" y="2221"/>
                    <a:pt x="901" y="2210"/>
                    <a:pt x="899" y="2200"/>
                  </a:cubicBezTo>
                  <a:moveTo>
                    <a:pt x="914" y="2198"/>
                  </a:moveTo>
                  <a:lnTo>
                    <a:pt x="914" y="2198"/>
                  </a:lnTo>
                  <a:cubicBezTo>
                    <a:pt x="918" y="2206"/>
                    <a:pt x="916" y="2214"/>
                    <a:pt x="916" y="2223"/>
                  </a:cubicBezTo>
                  <a:lnTo>
                    <a:pt x="916" y="2223"/>
                  </a:lnTo>
                  <a:cubicBezTo>
                    <a:pt x="914" y="2223"/>
                    <a:pt x="912" y="2223"/>
                    <a:pt x="910" y="2223"/>
                  </a:cubicBezTo>
                  <a:cubicBezTo>
                    <a:pt x="910" y="2214"/>
                    <a:pt x="908" y="2204"/>
                    <a:pt x="914" y="2198"/>
                  </a:cubicBezTo>
                  <a:moveTo>
                    <a:pt x="716" y="2265"/>
                  </a:moveTo>
                  <a:lnTo>
                    <a:pt x="716" y="2265"/>
                  </a:lnTo>
                  <a:cubicBezTo>
                    <a:pt x="714" y="2267"/>
                    <a:pt x="710" y="2267"/>
                    <a:pt x="708" y="2269"/>
                  </a:cubicBezTo>
                  <a:lnTo>
                    <a:pt x="708" y="2269"/>
                  </a:lnTo>
                  <a:cubicBezTo>
                    <a:pt x="702" y="2263"/>
                    <a:pt x="706" y="2256"/>
                    <a:pt x="708" y="2248"/>
                  </a:cubicBezTo>
                  <a:lnTo>
                    <a:pt x="708" y="2248"/>
                  </a:lnTo>
                  <a:cubicBezTo>
                    <a:pt x="710" y="2248"/>
                    <a:pt x="712" y="2246"/>
                    <a:pt x="714" y="2244"/>
                  </a:cubicBezTo>
                  <a:cubicBezTo>
                    <a:pt x="716" y="2244"/>
                    <a:pt x="719" y="2242"/>
                    <a:pt x="721" y="2240"/>
                  </a:cubicBezTo>
                  <a:cubicBezTo>
                    <a:pt x="727" y="2246"/>
                    <a:pt x="723" y="2252"/>
                    <a:pt x="723" y="2259"/>
                  </a:cubicBezTo>
                  <a:cubicBezTo>
                    <a:pt x="721" y="2261"/>
                    <a:pt x="719" y="2263"/>
                    <a:pt x="716" y="2265"/>
                  </a:cubicBezTo>
                  <a:moveTo>
                    <a:pt x="496" y="2303"/>
                  </a:moveTo>
                  <a:lnTo>
                    <a:pt x="496" y="2303"/>
                  </a:lnTo>
                  <a:cubicBezTo>
                    <a:pt x="498" y="2305"/>
                    <a:pt x="498" y="2307"/>
                    <a:pt x="498" y="2309"/>
                  </a:cubicBezTo>
                  <a:lnTo>
                    <a:pt x="498" y="2309"/>
                  </a:lnTo>
                  <a:lnTo>
                    <a:pt x="498" y="2309"/>
                  </a:lnTo>
                  <a:cubicBezTo>
                    <a:pt x="481" y="2309"/>
                    <a:pt x="470" y="2301"/>
                    <a:pt x="460" y="2292"/>
                  </a:cubicBezTo>
                  <a:cubicBezTo>
                    <a:pt x="462" y="2280"/>
                    <a:pt x="462" y="2269"/>
                    <a:pt x="464" y="2256"/>
                  </a:cubicBezTo>
                  <a:cubicBezTo>
                    <a:pt x="464" y="2235"/>
                    <a:pt x="464" y="2212"/>
                    <a:pt x="466" y="2191"/>
                  </a:cubicBezTo>
                  <a:cubicBezTo>
                    <a:pt x="477" y="2191"/>
                    <a:pt x="475" y="2200"/>
                    <a:pt x="477" y="2206"/>
                  </a:cubicBezTo>
                  <a:cubicBezTo>
                    <a:pt x="481" y="2206"/>
                    <a:pt x="481" y="2206"/>
                    <a:pt x="483" y="2202"/>
                  </a:cubicBezTo>
                  <a:cubicBezTo>
                    <a:pt x="483" y="2200"/>
                    <a:pt x="483" y="2198"/>
                    <a:pt x="487" y="2198"/>
                  </a:cubicBezTo>
                  <a:cubicBezTo>
                    <a:pt x="489" y="2198"/>
                    <a:pt x="489" y="2200"/>
                    <a:pt x="489" y="2202"/>
                  </a:cubicBezTo>
                  <a:cubicBezTo>
                    <a:pt x="491" y="2229"/>
                    <a:pt x="489" y="2256"/>
                    <a:pt x="493" y="2284"/>
                  </a:cubicBezTo>
                  <a:cubicBezTo>
                    <a:pt x="489" y="2290"/>
                    <a:pt x="487" y="2296"/>
                    <a:pt x="496" y="2303"/>
                  </a:cubicBezTo>
                  <a:moveTo>
                    <a:pt x="405" y="2185"/>
                  </a:moveTo>
                  <a:lnTo>
                    <a:pt x="405" y="2185"/>
                  </a:lnTo>
                  <a:cubicBezTo>
                    <a:pt x="405" y="2202"/>
                    <a:pt x="407" y="2219"/>
                    <a:pt x="407" y="2238"/>
                  </a:cubicBezTo>
                  <a:cubicBezTo>
                    <a:pt x="407" y="2244"/>
                    <a:pt x="407" y="2248"/>
                    <a:pt x="399" y="2248"/>
                  </a:cubicBezTo>
                  <a:cubicBezTo>
                    <a:pt x="370" y="2252"/>
                    <a:pt x="338" y="2252"/>
                    <a:pt x="309" y="2252"/>
                  </a:cubicBezTo>
                  <a:cubicBezTo>
                    <a:pt x="292" y="2254"/>
                    <a:pt x="290" y="2252"/>
                    <a:pt x="294" y="2233"/>
                  </a:cubicBezTo>
                  <a:cubicBezTo>
                    <a:pt x="325" y="2130"/>
                    <a:pt x="357" y="2027"/>
                    <a:pt x="386" y="1924"/>
                  </a:cubicBezTo>
                  <a:cubicBezTo>
                    <a:pt x="395" y="1899"/>
                    <a:pt x="403" y="1874"/>
                    <a:pt x="410" y="1848"/>
                  </a:cubicBezTo>
                  <a:cubicBezTo>
                    <a:pt x="418" y="1851"/>
                    <a:pt x="422" y="1855"/>
                    <a:pt x="426" y="1859"/>
                  </a:cubicBezTo>
                  <a:cubicBezTo>
                    <a:pt x="481" y="1903"/>
                    <a:pt x="527" y="1956"/>
                    <a:pt x="563" y="2015"/>
                  </a:cubicBezTo>
                  <a:cubicBezTo>
                    <a:pt x="576" y="2034"/>
                    <a:pt x="580" y="2057"/>
                    <a:pt x="590" y="2080"/>
                  </a:cubicBezTo>
                  <a:cubicBezTo>
                    <a:pt x="548" y="2078"/>
                    <a:pt x="508" y="2082"/>
                    <a:pt x="470" y="2092"/>
                  </a:cubicBezTo>
                  <a:cubicBezTo>
                    <a:pt x="454" y="2094"/>
                    <a:pt x="441" y="2101"/>
                    <a:pt x="426" y="2111"/>
                  </a:cubicBezTo>
                  <a:cubicBezTo>
                    <a:pt x="416" y="2118"/>
                    <a:pt x="410" y="2128"/>
                    <a:pt x="407" y="2143"/>
                  </a:cubicBezTo>
                  <a:cubicBezTo>
                    <a:pt x="405" y="2158"/>
                    <a:pt x="403" y="2170"/>
                    <a:pt x="405" y="2185"/>
                  </a:cubicBezTo>
                  <a:moveTo>
                    <a:pt x="290" y="2195"/>
                  </a:moveTo>
                  <a:lnTo>
                    <a:pt x="290" y="2195"/>
                  </a:lnTo>
                  <a:cubicBezTo>
                    <a:pt x="287" y="2206"/>
                    <a:pt x="285" y="2214"/>
                    <a:pt x="283" y="2225"/>
                  </a:cubicBezTo>
                  <a:cubicBezTo>
                    <a:pt x="275" y="2219"/>
                    <a:pt x="271" y="2210"/>
                    <a:pt x="271" y="2202"/>
                  </a:cubicBezTo>
                  <a:cubicBezTo>
                    <a:pt x="277" y="2187"/>
                    <a:pt x="281" y="2172"/>
                    <a:pt x="285" y="2158"/>
                  </a:cubicBezTo>
                  <a:cubicBezTo>
                    <a:pt x="294" y="2170"/>
                    <a:pt x="296" y="2181"/>
                    <a:pt x="290" y="2195"/>
                  </a:cubicBezTo>
                  <a:moveTo>
                    <a:pt x="290" y="2132"/>
                  </a:moveTo>
                  <a:lnTo>
                    <a:pt x="290" y="2132"/>
                  </a:lnTo>
                  <a:cubicBezTo>
                    <a:pt x="294" y="2124"/>
                    <a:pt x="296" y="2115"/>
                    <a:pt x="298" y="2107"/>
                  </a:cubicBezTo>
                  <a:cubicBezTo>
                    <a:pt x="309" y="2111"/>
                    <a:pt x="309" y="2122"/>
                    <a:pt x="309" y="2130"/>
                  </a:cubicBezTo>
                  <a:cubicBezTo>
                    <a:pt x="306" y="2137"/>
                    <a:pt x="304" y="2143"/>
                    <a:pt x="302" y="2149"/>
                  </a:cubicBezTo>
                  <a:cubicBezTo>
                    <a:pt x="302" y="2153"/>
                    <a:pt x="300" y="2155"/>
                    <a:pt x="298" y="2155"/>
                  </a:cubicBezTo>
                  <a:cubicBezTo>
                    <a:pt x="294" y="2155"/>
                    <a:pt x="292" y="2153"/>
                    <a:pt x="292" y="2149"/>
                  </a:cubicBezTo>
                  <a:cubicBezTo>
                    <a:pt x="292" y="2143"/>
                    <a:pt x="292" y="2139"/>
                    <a:pt x="290" y="2132"/>
                  </a:cubicBezTo>
                  <a:moveTo>
                    <a:pt x="290" y="2317"/>
                  </a:moveTo>
                  <a:lnTo>
                    <a:pt x="290" y="2317"/>
                  </a:lnTo>
                  <a:cubicBezTo>
                    <a:pt x="285" y="2322"/>
                    <a:pt x="283" y="2322"/>
                    <a:pt x="281" y="2324"/>
                  </a:cubicBezTo>
                  <a:cubicBezTo>
                    <a:pt x="279" y="2326"/>
                    <a:pt x="277" y="2328"/>
                    <a:pt x="273" y="2326"/>
                  </a:cubicBezTo>
                  <a:cubicBezTo>
                    <a:pt x="273" y="2326"/>
                    <a:pt x="273" y="2324"/>
                    <a:pt x="273" y="2322"/>
                  </a:cubicBezTo>
                  <a:cubicBezTo>
                    <a:pt x="273" y="2317"/>
                    <a:pt x="275" y="2317"/>
                    <a:pt x="279" y="2317"/>
                  </a:cubicBezTo>
                  <a:cubicBezTo>
                    <a:pt x="281" y="2317"/>
                    <a:pt x="283" y="2317"/>
                    <a:pt x="290" y="2317"/>
                  </a:cubicBezTo>
                  <a:moveTo>
                    <a:pt x="281" y="2307"/>
                  </a:moveTo>
                  <a:lnTo>
                    <a:pt x="281" y="2307"/>
                  </a:lnTo>
                  <a:cubicBezTo>
                    <a:pt x="281" y="2292"/>
                    <a:pt x="281" y="2292"/>
                    <a:pt x="294" y="2290"/>
                  </a:cubicBezTo>
                  <a:cubicBezTo>
                    <a:pt x="309" y="2288"/>
                    <a:pt x="323" y="2286"/>
                    <a:pt x="338" y="2284"/>
                  </a:cubicBezTo>
                  <a:cubicBezTo>
                    <a:pt x="340" y="2284"/>
                    <a:pt x="340" y="2284"/>
                    <a:pt x="342" y="2284"/>
                  </a:cubicBezTo>
                  <a:cubicBezTo>
                    <a:pt x="346" y="2284"/>
                    <a:pt x="351" y="2282"/>
                    <a:pt x="351" y="2286"/>
                  </a:cubicBezTo>
                  <a:cubicBezTo>
                    <a:pt x="351" y="2288"/>
                    <a:pt x="346" y="2288"/>
                    <a:pt x="342" y="2290"/>
                  </a:cubicBezTo>
                  <a:cubicBezTo>
                    <a:pt x="323" y="2301"/>
                    <a:pt x="304" y="2309"/>
                    <a:pt x="281" y="2307"/>
                  </a:cubicBezTo>
                  <a:moveTo>
                    <a:pt x="296" y="2282"/>
                  </a:moveTo>
                  <a:lnTo>
                    <a:pt x="296" y="2282"/>
                  </a:lnTo>
                  <a:cubicBezTo>
                    <a:pt x="292" y="2282"/>
                    <a:pt x="287" y="2282"/>
                    <a:pt x="287" y="2275"/>
                  </a:cubicBezTo>
                  <a:cubicBezTo>
                    <a:pt x="287" y="2267"/>
                    <a:pt x="290" y="2265"/>
                    <a:pt x="296" y="2265"/>
                  </a:cubicBezTo>
                  <a:cubicBezTo>
                    <a:pt x="321" y="2267"/>
                    <a:pt x="344" y="2265"/>
                    <a:pt x="367" y="2261"/>
                  </a:cubicBezTo>
                  <a:cubicBezTo>
                    <a:pt x="376" y="2261"/>
                    <a:pt x="384" y="2256"/>
                    <a:pt x="397" y="2259"/>
                  </a:cubicBezTo>
                  <a:cubicBezTo>
                    <a:pt x="388" y="2269"/>
                    <a:pt x="378" y="2273"/>
                    <a:pt x="367" y="2275"/>
                  </a:cubicBezTo>
                  <a:cubicBezTo>
                    <a:pt x="342" y="2277"/>
                    <a:pt x="319" y="2280"/>
                    <a:pt x="296" y="2282"/>
                  </a:cubicBezTo>
                  <a:moveTo>
                    <a:pt x="340" y="1983"/>
                  </a:moveTo>
                  <a:lnTo>
                    <a:pt x="340" y="1983"/>
                  </a:lnTo>
                  <a:cubicBezTo>
                    <a:pt x="353" y="2004"/>
                    <a:pt x="336" y="2019"/>
                    <a:pt x="334" y="2038"/>
                  </a:cubicBezTo>
                  <a:cubicBezTo>
                    <a:pt x="323" y="2023"/>
                    <a:pt x="323" y="2010"/>
                    <a:pt x="340" y="1983"/>
                  </a:cubicBezTo>
                  <a:moveTo>
                    <a:pt x="353" y="1926"/>
                  </a:moveTo>
                  <a:lnTo>
                    <a:pt x="353" y="1926"/>
                  </a:lnTo>
                  <a:lnTo>
                    <a:pt x="353" y="1926"/>
                  </a:lnTo>
                  <a:cubicBezTo>
                    <a:pt x="355" y="1926"/>
                    <a:pt x="357" y="1926"/>
                    <a:pt x="359" y="1926"/>
                  </a:cubicBezTo>
                  <a:cubicBezTo>
                    <a:pt x="367" y="1943"/>
                    <a:pt x="357" y="1958"/>
                    <a:pt x="353" y="1975"/>
                  </a:cubicBezTo>
                  <a:cubicBezTo>
                    <a:pt x="344" y="1968"/>
                    <a:pt x="344" y="1960"/>
                    <a:pt x="346" y="1954"/>
                  </a:cubicBezTo>
                  <a:cubicBezTo>
                    <a:pt x="349" y="1943"/>
                    <a:pt x="351" y="1935"/>
                    <a:pt x="353" y="1926"/>
                  </a:cubicBezTo>
                  <a:moveTo>
                    <a:pt x="548" y="1962"/>
                  </a:moveTo>
                  <a:lnTo>
                    <a:pt x="548" y="1962"/>
                  </a:lnTo>
                  <a:lnTo>
                    <a:pt x="550" y="1962"/>
                  </a:lnTo>
                  <a:lnTo>
                    <a:pt x="550" y="1964"/>
                  </a:lnTo>
                  <a:lnTo>
                    <a:pt x="550" y="1966"/>
                  </a:lnTo>
                  <a:cubicBezTo>
                    <a:pt x="550" y="1964"/>
                    <a:pt x="548" y="1964"/>
                    <a:pt x="548" y="1962"/>
                  </a:cubicBezTo>
                  <a:moveTo>
                    <a:pt x="441" y="2256"/>
                  </a:moveTo>
                  <a:lnTo>
                    <a:pt x="441" y="2256"/>
                  </a:lnTo>
                  <a:cubicBezTo>
                    <a:pt x="441" y="2254"/>
                    <a:pt x="443" y="2254"/>
                    <a:pt x="443" y="2252"/>
                  </a:cubicBezTo>
                  <a:cubicBezTo>
                    <a:pt x="445" y="2231"/>
                    <a:pt x="445" y="2208"/>
                    <a:pt x="447" y="2187"/>
                  </a:cubicBezTo>
                  <a:cubicBezTo>
                    <a:pt x="451" y="2187"/>
                    <a:pt x="456" y="2187"/>
                    <a:pt x="458" y="2189"/>
                  </a:cubicBezTo>
                  <a:cubicBezTo>
                    <a:pt x="456" y="2223"/>
                    <a:pt x="458" y="2256"/>
                    <a:pt x="458" y="2290"/>
                  </a:cubicBezTo>
                  <a:cubicBezTo>
                    <a:pt x="437" y="2282"/>
                    <a:pt x="424" y="2265"/>
                    <a:pt x="424" y="2240"/>
                  </a:cubicBezTo>
                  <a:cubicBezTo>
                    <a:pt x="424" y="2216"/>
                    <a:pt x="422" y="2195"/>
                    <a:pt x="420" y="2168"/>
                  </a:cubicBezTo>
                  <a:cubicBezTo>
                    <a:pt x="428" y="2176"/>
                    <a:pt x="437" y="2176"/>
                    <a:pt x="441" y="2185"/>
                  </a:cubicBezTo>
                  <a:cubicBezTo>
                    <a:pt x="439" y="2210"/>
                    <a:pt x="437" y="2233"/>
                    <a:pt x="441" y="2256"/>
                  </a:cubicBezTo>
                  <a:moveTo>
                    <a:pt x="584" y="1796"/>
                  </a:moveTo>
                  <a:lnTo>
                    <a:pt x="584" y="1796"/>
                  </a:lnTo>
                  <a:cubicBezTo>
                    <a:pt x="580" y="1779"/>
                    <a:pt x="573" y="1762"/>
                    <a:pt x="569" y="1748"/>
                  </a:cubicBezTo>
                  <a:cubicBezTo>
                    <a:pt x="565" y="1739"/>
                    <a:pt x="565" y="1733"/>
                    <a:pt x="569" y="1724"/>
                  </a:cubicBezTo>
                  <a:cubicBezTo>
                    <a:pt x="586" y="1687"/>
                    <a:pt x="607" y="1653"/>
                    <a:pt x="630" y="1619"/>
                  </a:cubicBezTo>
                  <a:cubicBezTo>
                    <a:pt x="632" y="1615"/>
                    <a:pt x="637" y="1609"/>
                    <a:pt x="639" y="1605"/>
                  </a:cubicBezTo>
                  <a:lnTo>
                    <a:pt x="639" y="1603"/>
                  </a:lnTo>
                  <a:lnTo>
                    <a:pt x="641" y="1603"/>
                  </a:lnTo>
                  <a:cubicBezTo>
                    <a:pt x="649" y="1590"/>
                    <a:pt x="660" y="1577"/>
                    <a:pt x="666" y="1565"/>
                  </a:cubicBezTo>
                  <a:cubicBezTo>
                    <a:pt x="666" y="1563"/>
                    <a:pt x="666" y="1563"/>
                    <a:pt x="666" y="1563"/>
                  </a:cubicBezTo>
                  <a:cubicBezTo>
                    <a:pt x="670" y="1565"/>
                    <a:pt x="672" y="1558"/>
                    <a:pt x="674" y="1556"/>
                  </a:cubicBezTo>
                  <a:cubicBezTo>
                    <a:pt x="681" y="1546"/>
                    <a:pt x="681" y="1546"/>
                    <a:pt x="691" y="1542"/>
                  </a:cubicBezTo>
                  <a:cubicBezTo>
                    <a:pt x="693" y="1560"/>
                    <a:pt x="695" y="1582"/>
                    <a:pt x="695" y="1600"/>
                  </a:cubicBezTo>
                  <a:cubicBezTo>
                    <a:pt x="695" y="1609"/>
                    <a:pt x="689" y="1613"/>
                    <a:pt x="685" y="1619"/>
                  </a:cubicBezTo>
                  <a:cubicBezTo>
                    <a:pt x="649" y="1676"/>
                    <a:pt x="613" y="1733"/>
                    <a:pt x="588" y="1796"/>
                  </a:cubicBezTo>
                  <a:cubicBezTo>
                    <a:pt x="588" y="1798"/>
                    <a:pt x="586" y="1798"/>
                    <a:pt x="586" y="1798"/>
                  </a:cubicBezTo>
                  <a:lnTo>
                    <a:pt x="584" y="1796"/>
                  </a:lnTo>
                  <a:cubicBezTo>
                    <a:pt x="586" y="1798"/>
                    <a:pt x="586" y="1798"/>
                    <a:pt x="586" y="1798"/>
                  </a:cubicBezTo>
                  <a:cubicBezTo>
                    <a:pt x="586" y="1798"/>
                    <a:pt x="588" y="1798"/>
                    <a:pt x="588" y="1796"/>
                  </a:cubicBezTo>
                  <a:cubicBezTo>
                    <a:pt x="586" y="1796"/>
                    <a:pt x="586" y="1796"/>
                    <a:pt x="584" y="1796"/>
                  </a:cubicBezTo>
                  <a:moveTo>
                    <a:pt x="508" y="1535"/>
                  </a:moveTo>
                  <a:lnTo>
                    <a:pt x="508" y="1535"/>
                  </a:lnTo>
                  <a:cubicBezTo>
                    <a:pt x="510" y="1533"/>
                    <a:pt x="512" y="1531"/>
                    <a:pt x="512" y="1529"/>
                  </a:cubicBezTo>
                  <a:cubicBezTo>
                    <a:pt x="536" y="1483"/>
                    <a:pt x="559" y="1438"/>
                    <a:pt x="586" y="1394"/>
                  </a:cubicBezTo>
                  <a:cubicBezTo>
                    <a:pt x="597" y="1380"/>
                    <a:pt x="607" y="1363"/>
                    <a:pt x="618" y="1346"/>
                  </a:cubicBezTo>
                  <a:cubicBezTo>
                    <a:pt x="620" y="1344"/>
                    <a:pt x="622" y="1340"/>
                    <a:pt x="628" y="1342"/>
                  </a:cubicBezTo>
                  <a:cubicBezTo>
                    <a:pt x="632" y="1355"/>
                    <a:pt x="639" y="1365"/>
                    <a:pt x="643" y="1378"/>
                  </a:cubicBezTo>
                  <a:cubicBezTo>
                    <a:pt x="647" y="1384"/>
                    <a:pt x="645" y="1388"/>
                    <a:pt x="641" y="1394"/>
                  </a:cubicBezTo>
                  <a:cubicBezTo>
                    <a:pt x="603" y="1447"/>
                    <a:pt x="569" y="1506"/>
                    <a:pt x="540" y="1565"/>
                  </a:cubicBezTo>
                  <a:cubicBezTo>
                    <a:pt x="533" y="1577"/>
                    <a:pt x="529" y="1590"/>
                    <a:pt x="521" y="1607"/>
                  </a:cubicBezTo>
                  <a:cubicBezTo>
                    <a:pt x="514" y="1588"/>
                    <a:pt x="508" y="1573"/>
                    <a:pt x="502" y="1556"/>
                  </a:cubicBezTo>
                  <a:cubicBezTo>
                    <a:pt x="500" y="1548"/>
                    <a:pt x="508" y="1544"/>
                    <a:pt x="508" y="1535"/>
                  </a:cubicBezTo>
                  <a:moveTo>
                    <a:pt x="529" y="1617"/>
                  </a:moveTo>
                  <a:lnTo>
                    <a:pt x="529" y="1617"/>
                  </a:lnTo>
                  <a:cubicBezTo>
                    <a:pt x="559" y="1544"/>
                    <a:pt x="599" y="1478"/>
                    <a:pt x="645" y="1415"/>
                  </a:cubicBezTo>
                  <a:cubicBezTo>
                    <a:pt x="647" y="1413"/>
                    <a:pt x="649" y="1411"/>
                    <a:pt x="651" y="1409"/>
                  </a:cubicBezTo>
                  <a:cubicBezTo>
                    <a:pt x="651" y="1409"/>
                    <a:pt x="653" y="1409"/>
                    <a:pt x="655" y="1407"/>
                  </a:cubicBezTo>
                  <a:cubicBezTo>
                    <a:pt x="668" y="1424"/>
                    <a:pt x="664" y="1436"/>
                    <a:pt x="651" y="1449"/>
                  </a:cubicBezTo>
                  <a:cubicBezTo>
                    <a:pt x="641" y="1459"/>
                    <a:pt x="632" y="1472"/>
                    <a:pt x="626" y="1485"/>
                  </a:cubicBezTo>
                  <a:cubicBezTo>
                    <a:pt x="592" y="1535"/>
                    <a:pt x="563" y="1588"/>
                    <a:pt x="544" y="1647"/>
                  </a:cubicBezTo>
                  <a:cubicBezTo>
                    <a:pt x="542" y="1649"/>
                    <a:pt x="540" y="1651"/>
                    <a:pt x="540" y="1655"/>
                  </a:cubicBezTo>
                  <a:cubicBezTo>
                    <a:pt x="533" y="1647"/>
                    <a:pt x="531" y="1638"/>
                    <a:pt x="529" y="1630"/>
                  </a:cubicBezTo>
                  <a:cubicBezTo>
                    <a:pt x="527" y="1626"/>
                    <a:pt x="527" y="1621"/>
                    <a:pt x="529" y="1617"/>
                  </a:cubicBezTo>
                  <a:moveTo>
                    <a:pt x="546" y="1666"/>
                  </a:moveTo>
                  <a:lnTo>
                    <a:pt x="546" y="1666"/>
                  </a:lnTo>
                  <a:cubicBezTo>
                    <a:pt x="578" y="1590"/>
                    <a:pt x="615" y="1518"/>
                    <a:pt x="666" y="1453"/>
                  </a:cubicBezTo>
                  <a:cubicBezTo>
                    <a:pt x="668" y="1453"/>
                    <a:pt x="668" y="1453"/>
                    <a:pt x="670" y="1451"/>
                  </a:cubicBezTo>
                  <a:cubicBezTo>
                    <a:pt x="679" y="1472"/>
                    <a:pt x="683" y="1493"/>
                    <a:pt x="687" y="1514"/>
                  </a:cubicBezTo>
                  <a:cubicBezTo>
                    <a:pt x="687" y="1520"/>
                    <a:pt x="685" y="1525"/>
                    <a:pt x="681" y="1529"/>
                  </a:cubicBezTo>
                  <a:cubicBezTo>
                    <a:pt x="674" y="1537"/>
                    <a:pt x="668" y="1546"/>
                    <a:pt x="664" y="1554"/>
                  </a:cubicBezTo>
                  <a:cubicBezTo>
                    <a:pt x="662" y="1556"/>
                    <a:pt x="662" y="1558"/>
                    <a:pt x="662" y="1558"/>
                  </a:cubicBezTo>
                  <a:cubicBezTo>
                    <a:pt x="662" y="1558"/>
                    <a:pt x="660" y="1558"/>
                    <a:pt x="658" y="1560"/>
                  </a:cubicBezTo>
                  <a:cubicBezTo>
                    <a:pt x="653" y="1567"/>
                    <a:pt x="649" y="1573"/>
                    <a:pt x="645" y="1579"/>
                  </a:cubicBezTo>
                  <a:cubicBezTo>
                    <a:pt x="643" y="1582"/>
                    <a:pt x="641" y="1584"/>
                    <a:pt x="641" y="1586"/>
                  </a:cubicBezTo>
                  <a:cubicBezTo>
                    <a:pt x="639" y="1590"/>
                    <a:pt x="630" y="1592"/>
                    <a:pt x="634" y="1600"/>
                  </a:cubicBezTo>
                  <a:lnTo>
                    <a:pt x="634" y="1600"/>
                  </a:lnTo>
                  <a:lnTo>
                    <a:pt x="634" y="1600"/>
                  </a:lnTo>
                  <a:cubicBezTo>
                    <a:pt x="628" y="1596"/>
                    <a:pt x="628" y="1603"/>
                    <a:pt x="626" y="1605"/>
                  </a:cubicBezTo>
                  <a:cubicBezTo>
                    <a:pt x="603" y="1638"/>
                    <a:pt x="580" y="1670"/>
                    <a:pt x="563" y="1706"/>
                  </a:cubicBezTo>
                  <a:cubicBezTo>
                    <a:pt x="561" y="1708"/>
                    <a:pt x="561" y="1710"/>
                    <a:pt x="557" y="1712"/>
                  </a:cubicBezTo>
                  <a:cubicBezTo>
                    <a:pt x="552" y="1701"/>
                    <a:pt x="548" y="1691"/>
                    <a:pt x="546" y="1678"/>
                  </a:cubicBezTo>
                  <a:cubicBezTo>
                    <a:pt x="544" y="1674"/>
                    <a:pt x="546" y="1670"/>
                    <a:pt x="546" y="1666"/>
                  </a:cubicBezTo>
                  <a:moveTo>
                    <a:pt x="664" y="1560"/>
                  </a:moveTo>
                  <a:lnTo>
                    <a:pt x="664" y="1560"/>
                  </a:lnTo>
                  <a:moveTo>
                    <a:pt x="597" y="1823"/>
                  </a:moveTo>
                  <a:lnTo>
                    <a:pt x="597" y="1823"/>
                  </a:lnTo>
                  <a:cubicBezTo>
                    <a:pt x="603" y="1802"/>
                    <a:pt x="605" y="1779"/>
                    <a:pt x="615" y="1758"/>
                  </a:cubicBezTo>
                  <a:cubicBezTo>
                    <a:pt x="622" y="1745"/>
                    <a:pt x="628" y="1733"/>
                    <a:pt x="637" y="1722"/>
                  </a:cubicBezTo>
                  <a:cubicBezTo>
                    <a:pt x="651" y="1695"/>
                    <a:pt x="666" y="1670"/>
                    <a:pt x="681" y="1645"/>
                  </a:cubicBezTo>
                  <a:cubicBezTo>
                    <a:pt x="683" y="1640"/>
                    <a:pt x="685" y="1634"/>
                    <a:pt x="693" y="1634"/>
                  </a:cubicBezTo>
                  <a:cubicBezTo>
                    <a:pt x="693" y="1647"/>
                    <a:pt x="693" y="1661"/>
                    <a:pt x="691" y="1674"/>
                  </a:cubicBezTo>
                  <a:cubicBezTo>
                    <a:pt x="687" y="1716"/>
                    <a:pt x="679" y="1758"/>
                    <a:pt x="664" y="1796"/>
                  </a:cubicBezTo>
                  <a:cubicBezTo>
                    <a:pt x="649" y="1836"/>
                    <a:pt x="639" y="1876"/>
                    <a:pt x="632" y="1918"/>
                  </a:cubicBezTo>
                  <a:cubicBezTo>
                    <a:pt x="630" y="1922"/>
                    <a:pt x="630" y="1928"/>
                    <a:pt x="626" y="1935"/>
                  </a:cubicBezTo>
                  <a:cubicBezTo>
                    <a:pt x="618" y="1899"/>
                    <a:pt x="609" y="1865"/>
                    <a:pt x="599" y="1832"/>
                  </a:cubicBezTo>
                  <a:cubicBezTo>
                    <a:pt x="597" y="1830"/>
                    <a:pt x="597" y="1825"/>
                    <a:pt x="597" y="1823"/>
                  </a:cubicBezTo>
                  <a:moveTo>
                    <a:pt x="580" y="1190"/>
                  </a:moveTo>
                  <a:lnTo>
                    <a:pt x="580" y="1190"/>
                  </a:lnTo>
                  <a:cubicBezTo>
                    <a:pt x="586" y="1176"/>
                    <a:pt x="590" y="1159"/>
                    <a:pt x="613" y="1159"/>
                  </a:cubicBezTo>
                  <a:cubicBezTo>
                    <a:pt x="607" y="1186"/>
                    <a:pt x="603" y="1211"/>
                    <a:pt x="592" y="1237"/>
                  </a:cubicBezTo>
                  <a:cubicBezTo>
                    <a:pt x="588" y="1222"/>
                    <a:pt x="567" y="1211"/>
                    <a:pt x="580" y="1190"/>
                  </a:cubicBezTo>
                  <a:moveTo>
                    <a:pt x="430" y="768"/>
                  </a:moveTo>
                  <a:lnTo>
                    <a:pt x="430" y="768"/>
                  </a:lnTo>
                  <a:cubicBezTo>
                    <a:pt x="435" y="774"/>
                    <a:pt x="430" y="778"/>
                    <a:pt x="426" y="783"/>
                  </a:cubicBezTo>
                  <a:cubicBezTo>
                    <a:pt x="410" y="808"/>
                    <a:pt x="393" y="831"/>
                    <a:pt x="378" y="854"/>
                  </a:cubicBezTo>
                  <a:cubicBezTo>
                    <a:pt x="344" y="909"/>
                    <a:pt x="317" y="963"/>
                    <a:pt x="296" y="1027"/>
                  </a:cubicBezTo>
                  <a:cubicBezTo>
                    <a:pt x="285" y="999"/>
                    <a:pt x="277" y="974"/>
                    <a:pt x="269" y="951"/>
                  </a:cubicBezTo>
                  <a:cubicBezTo>
                    <a:pt x="266" y="944"/>
                    <a:pt x="271" y="940"/>
                    <a:pt x="271" y="936"/>
                  </a:cubicBezTo>
                  <a:cubicBezTo>
                    <a:pt x="287" y="888"/>
                    <a:pt x="311" y="841"/>
                    <a:pt x="336" y="797"/>
                  </a:cubicBezTo>
                  <a:cubicBezTo>
                    <a:pt x="353" y="764"/>
                    <a:pt x="376" y="732"/>
                    <a:pt x="397" y="699"/>
                  </a:cubicBezTo>
                  <a:cubicBezTo>
                    <a:pt x="407" y="722"/>
                    <a:pt x="420" y="745"/>
                    <a:pt x="430" y="768"/>
                  </a:cubicBezTo>
                  <a:moveTo>
                    <a:pt x="391" y="682"/>
                  </a:moveTo>
                  <a:lnTo>
                    <a:pt x="391" y="682"/>
                  </a:lnTo>
                  <a:cubicBezTo>
                    <a:pt x="393" y="686"/>
                    <a:pt x="393" y="688"/>
                    <a:pt x="388" y="692"/>
                  </a:cubicBezTo>
                  <a:cubicBezTo>
                    <a:pt x="367" y="713"/>
                    <a:pt x="355" y="736"/>
                    <a:pt x="340" y="760"/>
                  </a:cubicBezTo>
                  <a:cubicBezTo>
                    <a:pt x="313" y="806"/>
                    <a:pt x="292" y="854"/>
                    <a:pt x="271" y="904"/>
                  </a:cubicBezTo>
                  <a:cubicBezTo>
                    <a:pt x="269" y="909"/>
                    <a:pt x="266" y="915"/>
                    <a:pt x="266" y="919"/>
                  </a:cubicBezTo>
                  <a:cubicBezTo>
                    <a:pt x="266" y="921"/>
                    <a:pt x="266" y="921"/>
                    <a:pt x="266" y="921"/>
                  </a:cubicBezTo>
                  <a:lnTo>
                    <a:pt x="266" y="919"/>
                  </a:lnTo>
                  <a:cubicBezTo>
                    <a:pt x="264" y="921"/>
                    <a:pt x="262" y="923"/>
                    <a:pt x="258" y="923"/>
                  </a:cubicBezTo>
                  <a:cubicBezTo>
                    <a:pt x="256" y="911"/>
                    <a:pt x="252" y="898"/>
                    <a:pt x="248" y="888"/>
                  </a:cubicBezTo>
                  <a:cubicBezTo>
                    <a:pt x="245" y="886"/>
                    <a:pt x="245" y="881"/>
                    <a:pt x="241" y="883"/>
                  </a:cubicBezTo>
                  <a:cubicBezTo>
                    <a:pt x="248" y="879"/>
                    <a:pt x="243" y="873"/>
                    <a:pt x="241" y="871"/>
                  </a:cubicBezTo>
                  <a:cubicBezTo>
                    <a:pt x="235" y="856"/>
                    <a:pt x="237" y="846"/>
                    <a:pt x="243" y="833"/>
                  </a:cubicBezTo>
                  <a:cubicBezTo>
                    <a:pt x="269" y="770"/>
                    <a:pt x="298" y="713"/>
                    <a:pt x="338" y="659"/>
                  </a:cubicBezTo>
                  <a:cubicBezTo>
                    <a:pt x="346" y="646"/>
                    <a:pt x="353" y="635"/>
                    <a:pt x="363" y="621"/>
                  </a:cubicBezTo>
                  <a:cubicBezTo>
                    <a:pt x="372" y="642"/>
                    <a:pt x="380" y="663"/>
                    <a:pt x="391" y="682"/>
                  </a:cubicBezTo>
                  <a:moveTo>
                    <a:pt x="266" y="926"/>
                  </a:moveTo>
                  <a:lnTo>
                    <a:pt x="266" y="926"/>
                  </a:lnTo>
                  <a:lnTo>
                    <a:pt x="264" y="928"/>
                  </a:lnTo>
                  <a:lnTo>
                    <a:pt x="266" y="926"/>
                  </a:lnTo>
                  <a:moveTo>
                    <a:pt x="355" y="606"/>
                  </a:moveTo>
                  <a:lnTo>
                    <a:pt x="355" y="606"/>
                  </a:lnTo>
                  <a:cubicBezTo>
                    <a:pt x="359" y="612"/>
                    <a:pt x="355" y="614"/>
                    <a:pt x="351" y="619"/>
                  </a:cubicBezTo>
                  <a:cubicBezTo>
                    <a:pt x="300" y="682"/>
                    <a:pt x="262" y="751"/>
                    <a:pt x="233" y="825"/>
                  </a:cubicBezTo>
                  <a:cubicBezTo>
                    <a:pt x="233" y="827"/>
                    <a:pt x="233" y="829"/>
                    <a:pt x="233" y="829"/>
                  </a:cubicBezTo>
                  <a:cubicBezTo>
                    <a:pt x="229" y="831"/>
                    <a:pt x="226" y="829"/>
                    <a:pt x="226" y="825"/>
                  </a:cubicBezTo>
                  <a:cubicBezTo>
                    <a:pt x="222" y="814"/>
                    <a:pt x="218" y="804"/>
                    <a:pt x="216" y="793"/>
                  </a:cubicBezTo>
                  <a:cubicBezTo>
                    <a:pt x="208" y="768"/>
                    <a:pt x="216" y="749"/>
                    <a:pt x="229" y="730"/>
                  </a:cubicBezTo>
                  <a:cubicBezTo>
                    <a:pt x="237" y="717"/>
                    <a:pt x="243" y="703"/>
                    <a:pt x="252" y="688"/>
                  </a:cubicBezTo>
                  <a:cubicBezTo>
                    <a:pt x="275" y="644"/>
                    <a:pt x="304" y="602"/>
                    <a:pt x="336" y="562"/>
                  </a:cubicBezTo>
                  <a:cubicBezTo>
                    <a:pt x="344" y="576"/>
                    <a:pt x="349" y="591"/>
                    <a:pt x="355" y="606"/>
                  </a:cubicBezTo>
                  <a:moveTo>
                    <a:pt x="229" y="835"/>
                  </a:moveTo>
                  <a:lnTo>
                    <a:pt x="229" y="835"/>
                  </a:lnTo>
                  <a:cubicBezTo>
                    <a:pt x="229" y="837"/>
                    <a:pt x="226" y="837"/>
                    <a:pt x="224" y="837"/>
                  </a:cubicBezTo>
                  <a:cubicBezTo>
                    <a:pt x="226" y="837"/>
                    <a:pt x="229" y="837"/>
                    <a:pt x="229" y="835"/>
                  </a:cubicBezTo>
                  <a:moveTo>
                    <a:pt x="332" y="545"/>
                  </a:moveTo>
                  <a:lnTo>
                    <a:pt x="332" y="545"/>
                  </a:lnTo>
                  <a:cubicBezTo>
                    <a:pt x="334" y="549"/>
                    <a:pt x="332" y="553"/>
                    <a:pt x="327" y="558"/>
                  </a:cubicBezTo>
                  <a:cubicBezTo>
                    <a:pt x="281" y="606"/>
                    <a:pt x="248" y="663"/>
                    <a:pt x="218" y="724"/>
                  </a:cubicBezTo>
                  <a:cubicBezTo>
                    <a:pt x="214" y="730"/>
                    <a:pt x="212" y="734"/>
                    <a:pt x="212" y="743"/>
                  </a:cubicBezTo>
                  <a:cubicBezTo>
                    <a:pt x="210" y="743"/>
                    <a:pt x="208" y="743"/>
                    <a:pt x="205" y="743"/>
                  </a:cubicBezTo>
                  <a:cubicBezTo>
                    <a:pt x="203" y="730"/>
                    <a:pt x="203" y="717"/>
                    <a:pt x="199" y="705"/>
                  </a:cubicBezTo>
                  <a:cubicBezTo>
                    <a:pt x="197" y="694"/>
                    <a:pt x="199" y="684"/>
                    <a:pt x="203" y="675"/>
                  </a:cubicBezTo>
                  <a:lnTo>
                    <a:pt x="203" y="675"/>
                  </a:lnTo>
                  <a:cubicBezTo>
                    <a:pt x="210" y="667"/>
                    <a:pt x="214" y="659"/>
                    <a:pt x="218" y="650"/>
                  </a:cubicBezTo>
                  <a:cubicBezTo>
                    <a:pt x="229" y="629"/>
                    <a:pt x="241" y="610"/>
                    <a:pt x="254" y="589"/>
                  </a:cubicBezTo>
                  <a:cubicBezTo>
                    <a:pt x="256" y="587"/>
                    <a:pt x="260" y="583"/>
                    <a:pt x="256" y="581"/>
                  </a:cubicBezTo>
                  <a:lnTo>
                    <a:pt x="258" y="581"/>
                  </a:lnTo>
                  <a:cubicBezTo>
                    <a:pt x="269" y="568"/>
                    <a:pt x="279" y="555"/>
                    <a:pt x="287" y="541"/>
                  </a:cubicBezTo>
                  <a:lnTo>
                    <a:pt x="287" y="541"/>
                  </a:lnTo>
                  <a:cubicBezTo>
                    <a:pt x="290" y="541"/>
                    <a:pt x="292" y="539"/>
                    <a:pt x="292" y="536"/>
                  </a:cubicBezTo>
                  <a:cubicBezTo>
                    <a:pt x="302" y="526"/>
                    <a:pt x="309" y="516"/>
                    <a:pt x="321" y="505"/>
                  </a:cubicBezTo>
                  <a:cubicBezTo>
                    <a:pt x="325" y="520"/>
                    <a:pt x="327" y="532"/>
                    <a:pt x="332" y="545"/>
                  </a:cubicBezTo>
                  <a:moveTo>
                    <a:pt x="176" y="472"/>
                  </a:moveTo>
                  <a:lnTo>
                    <a:pt x="176" y="472"/>
                  </a:lnTo>
                  <a:cubicBezTo>
                    <a:pt x="176" y="472"/>
                    <a:pt x="178" y="469"/>
                    <a:pt x="178" y="467"/>
                  </a:cubicBezTo>
                  <a:cubicBezTo>
                    <a:pt x="180" y="467"/>
                    <a:pt x="182" y="465"/>
                    <a:pt x="180" y="465"/>
                  </a:cubicBezTo>
                  <a:lnTo>
                    <a:pt x="180" y="463"/>
                  </a:lnTo>
                  <a:cubicBezTo>
                    <a:pt x="191" y="459"/>
                    <a:pt x="195" y="450"/>
                    <a:pt x="201" y="442"/>
                  </a:cubicBezTo>
                  <a:cubicBezTo>
                    <a:pt x="205" y="440"/>
                    <a:pt x="210" y="438"/>
                    <a:pt x="203" y="434"/>
                  </a:cubicBezTo>
                  <a:cubicBezTo>
                    <a:pt x="199" y="432"/>
                    <a:pt x="199" y="436"/>
                    <a:pt x="197" y="438"/>
                  </a:cubicBezTo>
                  <a:cubicBezTo>
                    <a:pt x="189" y="442"/>
                    <a:pt x="184" y="450"/>
                    <a:pt x="180" y="457"/>
                  </a:cubicBezTo>
                  <a:cubicBezTo>
                    <a:pt x="178" y="457"/>
                    <a:pt x="178" y="459"/>
                    <a:pt x="178" y="459"/>
                  </a:cubicBezTo>
                  <a:cubicBezTo>
                    <a:pt x="174" y="446"/>
                    <a:pt x="178" y="432"/>
                    <a:pt x="180" y="419"/>
                  </a:cubicBezTo>
                  <a:cubicBezTo>
                    <a:pt x="180" y="400"/>
                    <a:pt x="186" y="387"/>
                    <a:pt x="203" y="375"/>
                  </a:cubicBezTo>
                  <a:cubicBezTo>
                    <a:pt x="235" y="354"/>
                    <a:pt x="269" y="337"/>
                    <a:pt x="304" y="322"/>
                  </a:cubicBezTo>
                  <a:cubicBezTo>
                    <a:pt x="304" y="333"/>
                    <a:pt x="304" y="343"/>
                    <a:pt x="304" y="352"/>
                  </a:cubicBezTo>
                  <a:cubicBezTo>
                    <a:pt x="304" y="358"/>
                    <a:pt x="300" y="362"/>
                    <a:pt x="296" y="366"/>
                  </a:cubicBezTo>
                  <a:cubicBezTo>
                    <a:pt x="292" y="368"/>
                    <a:pt x="283" y="368"/>
                    <a:pt x="281" y="377"/>
                  </a:cubicBezTo>
                  <a:lnTo>
                    <a:pt x="281" y="377"/>
                  </a:lnTo>
                  <a:cubicBezTo>
                    <a:pt x="277" y="373"/>
                    <a:pt x="273" y="379"/>
                    <a:pt x="269" y="381"/>
                  </a:cubicBezTo>
                  <a:cubicBezTo>
                    <a:pt x="248" y="394"/>
                    <a:pt x="229" y="408"/>
                    <a:pt x="210" y="423"/>
                  </a:cubicBezTo>
                  <a:cubicBezTo>
                    <a:pt x="208" y="432"/>
                    <a:pt x="214" y="434"/>
                    <a:pt x="218" y="429"/>
                  </a:cubicBezTo>
                  <a:cubicBezTo>
                    <a:pt x="239" y="413"/>
                    <a:pt x="260" y="398"/>
                    <a:pt x="283" y="383"/>
                  </a:cubicBezTo>
                  <a:cubicBezTo>
                    <a:pt x="283" y="383"/>
                    <a:pt x="283" y="381"/>
                    <a:pt x="283" y="379"/>
                  </a:cubicBezTo>
                  <a:cubicBezTo>
                    <a:pt x="285" y="381"/>
                    <a:pt x="285" y="381"/>
                    <a:pt x="287" y="381"/>
                  </a:cubicBezTo>
                  <a:cubicBezTo>
                    <a:pt x="292" y="379"/>
                    <a:pt x="298" y="377"/>
                    <a:pt x="304" y="373"/>
                  </a:cubicBezTo>
                  <a:cubicBezTo>
                    <a:pt x="304" y="389"/>
                    <a:pt x="306" y="406"/>
                    <a:pt x="309" y="423"/>
                  </a:cubicBezTo>
                  <a:cubicBezTo>
                    <a:pt x="311" y="440"/>
                    <a:pt x="313" y="459"/>
                    <a:pt x="315" y="476"/>
                  </a:cubicBezTo>
                  <a:cubicBezTo>
                    <a:pt x="317" y="486"/>
                    <a:pt x="315" y="492"/>
                    <a:pt x="309" y="501"/>
                  </a:cubicBezTo>
                  <a:cubicBezTo>
                    <a:pt x="300" y="509"/>
                    <a:pt x="292" y="520"/>
                    <a:pt x="283" y="528"/>
                  </a:cubicBezTo>
                  <a:cubicBezTo>
                    <a:pt x="281" y="530"/>
                    <a:pt x="279" y="534"/>
                    <a:pt x="283" y="536"/>
                  </a:cubicBezTo>
                  <a:lnTo>
                    <a:pt x="283" y="536"/>
                  </a:lnTo>
                  <a:lnTo>
                    <a:pt x="283" y="536"/>
                  </a:lnTo>
                  <a:cubicBezTo>
                    <a:pt x="283" y="534"/>
                    <a:pt x="281" y="534"/>
                    <a:pt x="279" y="534"/>
                  </a:cubicBezTo>
                  <a:cubicBezTo>
                    <a:pt x="269" y="547"/>
                    <a:pt x="260" y="560"/>
                    <a:pt x="252" y="572"/>
                  </a:cubicBezTo>
                  <a:cubicBezTo>
                    <a:pt x="252" y="574"/>
                    <a:pt x="252" y="574"/>
                    <a:pt x="252" y="576"/>
                  </a:cubicBezTo>
                  <a:cubicBezTo>
                    <a:pt x="250" y="576"/>
                    <a:pt x="248" y="579"/>
                    <a:pt x="245" y="581"/>
                  </a:cubicBezTo>
                  <a:cubicBezTo>
                    <a:pt x="233" y="604"/>
                    <a:pt x="218" y="625"/>
                    <a:pt x="208" y="648"/>
                  </a:cubicBezTo>
                  <a:cubicBezTo>
                    <a:pt x="205" y="652"/>
                    <a:pt x="203" y="659"/>
                    <a:pt x="199" y="665"/>
                  </a:cubicBezTo>
                  <a:cubicBezTo>
                    <a:pt x="199" y="667"/>
                    <a:pt x="197" y="669"/>
                    <a:pt x="193" y="667"/>
                  </a:cubicBezTo>
                  <a:cubicBezTo>
                    <a:pt x="189" y="627"/>
                    <a:pt x="184" y="585"/>
                    <a:pt x="180" y="545"/>
                  </a:cubicBezTo>
                  <a:cubicBezTo>
                    <a:pt x="178" y="522"/>
                    <a:pt x="178" y="497"/>
                    <a:pt x="176" y="472"/>
                  </a:cubicBezTo>
                  <a:moveTo>
                    <a:pt x="195" y="354"/>
                  </a:moveTo>
                  <a:lnTo>
                    <a:pt x="195" y="354"/>
                  </a:lnTo>
                  <a:cubicBezTo>
                    <a:pt x="199" y="339"/>
                    <a:pt x="203" y="326"/>
                    <a:pt x="208" y="314"/>
                  </a:cubicBezTo>
                  <a:cubicBezTo>
                    <a:pt x="231" y="295"/>
                    <a:pt x="256" y="280"/>
                    <a:pt x="285" y="272"/>
                  </a:cubicBezTo>
                  <a:cubicBezTo>
                    <a:pt x="294" y="270"/>
                    <a:pt x="300" y="265"/>
                    <a:pt x="309" y="265"/>
                  </a:cubicBezTo>
                  <a:cubicBezTo>
                    <a:pt x="311" y="280"/>
                    <a:pt x="306" y="293"/>
                    <a:pt x="306" y="305"/>
                  </a:cubicBezTo>
                  <a:cubicBezTo>
                    <a:pt x="306" y="309"/>
                    <a:pt x="302" y="312"/>
                    <a:pt x="300" y="312"/>
                  </a:cubicBezTo>
                  <a:cubicBezTo>
                    <a:pt x="262" y="324"/>
                    <a:pt x="226" y="343"/>
                    <a:pt x="197" y="366"/>
                  </a:cubicBezTo>
                  <a:cubicBezTo>
                    <a:pt x="195" y="368"/>
                    <a:pt x="195" y="366"/>
                    <a:pt x="193" y="366"/>
                  </a:cubicBezTo>
                  <a:cubicBezTo>
                    <a:pt x="195" y="371"/>
                    <a:pt x="193" y="371"/>
                    <a:pt x="191" y="371"/>
                  </a:cubicBezTo>
                  <a:cubicBezTo>
                    <a:pt x="191" y="368"/>
                    <a:pt x="191" y="366"/>
                    <a:pt x="193" y="366"/>
                  </a:cubicBezTo>
                  <a:cubicBezTo>
                    <a:pt x="193" y="362"/>
                    <a:pt x="195" y="358"/>
                    <a:pt x="195" y="354"/>
                  </a:cubicBezTo>
                  <a:moveTo>
                    <a:pt x="241" y="230"/>
                  </a:moveTo>
                  <a:lnTo>
                    <a:pt x="241" y="230"/>
                  </a:lnTo>
                  <a:lnTo>
                    <a:pt x="239" y="230"/>
                  </a:lnTo>
                  <a:lnTo>
                    <a:pt x="239" y="230"/>
                  </a:lnTo>
                  <a:cubicBezTo>
                    <a:pt x="239" y="227"/>
                    <a:pt x="239" y="230"/>
                    <a:pt x="241" y="230"/>
                  </a:cubicBezTo>
                  <a:moveTo>
                    <a:pt x="262" y="232"/>
                  </a:moveTo>
                  <a:lnTo>
                    <a:pt x="262" y="232"/>
                  </a:lnTo>
                  <a:cubicBezTo>
                    <a:pt x="281" y="223"/>
                    <a:pt x="300" y="217"/>
                    <a:pt x="321" y="213"/>
                  </a:cubicBezTo>
                  <a:cubicBezTo>
                    <a:pt x="319" y="225"/>
                    <a:pt x="317" y="236"/>
                    <a:pt x="315" y="246"/>
                  </a:cubicBezTo>
                  <a:cubicBezTo>
                    <a:pt x="313" y="251"/>
                    <a:pt x="311" y="253"/>
                    <a:pt x="306" y="255"/>
                  </a:cubicBezTo>
                  <a:cubicBezTo>
                    <a:pt x="285" y="261"/>
                    <a:pt x="266" y="267"/>
                    <a:pt x="245" y="276"/>
                  </a:cubicBezTo>
                  <a:cubicBezTo>
                    <a:pt x="235" y="280"/>
                    <a:pt x="226" y="288"/>
                    <a:pt x="216" y="295"/>
                  </a:cubicBezTo>
                  <a:cubicBezTo>
                    <a:pt x="216" y="293"/>
                    <a:pt x="216" y="291"/>
                    <a:pt x="216" y="291"/>
                  </a:cubicBezTo>
                  <a:cubicBezTo>
                    <a:pt x="216" y="288"/>
                    <a:pt x="218" y="284"/>
                    <a:pt x="218" y="282"/>
                  </a:cubicBezTo>
                  <a:cubicBezTo>
                    <a:pt x="229" y="248"/>
                    <a:pt x="229" y="248"/>
                    <a:pt x="262" y="232"/>
                  </a:cubicBezTo>
                  <a:moveTo>
                    <a:pt x="325" y="196"/>
                  </a:moveTo>
                  <a:lnTo>
                    <a:pt x="325" y="196"/>
                  </a:lnTo>
                  <a:cubicBezTo>
                    <a:pt x="325" y="200"/>
                    <a:pt x="323" y="202"/>
                    <a:pt x="319" y="202"/>
                  </a:cubicBezTo>
                  <a:cubicBezTo>
                    <a:pt x="292" y="204"/>
                    <a:pt x="269" y="215"/>
                    <a:pt x="248" y="227"/>
                  </a:cubicBezTo>
                  <a:cubicBezTo>
                    <a:pt x="245" y="230"/>
                    <a:pt x="243" y="230"/>
                    <a:pt x="241" y="230"/>
                  </a:cubicBezTo>
                  <a:cubicBezTo>
                    <a:pt x="243" y="215"/>
                    <a:pt x="250" y="206"/>
                    <a:pt x="262" y="202"/>
                  </a:cubicBezTo>
                  <a:cubicBezTo>
                    <a:pt x="281" y="196"/>
                    <a:pt x="298" y="186"/>
                    <a:pt x="317" y="181"/>
                  </a:cubicBezTo>
                  <a:cubicBezTo>
                    <a:pt x="321" y="179"/>
                    <a:pt x="325" y="177"/>
                    <a:pt x="330" y="179"/>
                  </a:cubicBezTo>
                  <a:cubicBezTo>
                    <a:pt x="332" y="186"/>
                    <a:pt x="327" y="190"/>
                    <a:pt x="325" y="196"/>
                  </a:cubicBezTo>
                  <a:moveTo>
                    <a:pt x="264" y="190"/>
                  </a:moveTo>
                  <a:lnTo>
                    <a:pt x="264" y="190"/>
                  </a:lnTo>
                  <a:lnTo>
                    <a:pt x="264" y="190"/>
                  </a:lnTo>
                  <a:cubicBezTo>
                    <a:pt x="264" y="188"/>
                    <a:pt x="264" y="188"/>
                    <a:pt x="266" y="190"/>
                  </a:cubicBezTo>
                  <a:cubicBezTo>
                    <a:pt x="264" y="190"/>
                    <a:pt x="266" y="190"/>
                    <a:pt x="264" y="190"/>
                  </a:cubicBezTo>
                  <a:moveTo>
                    <a:pt x="332" y="167"/>
                  </a:moveTo>
                  <a:lnTo>
                    <a:pt x="332" y="167"/>
                  </a:lnTo>
                  <a:cubicBezTo>
                    <a:pt x="309" y="171"/>
                    <a:pt x="287" y="181"/>
                    <a:pt x="266" y="190"/>
                  </a:cubicBezTo>
                  <a:cubicBezTo>
                    <a:pt x="273" y="173"/>
                    <a:pt x="281" y="158"/>
                    <a:pt x="300" y="156"/>
                  </a:cubicBezTo>
                  <a:cubicBezTo>
                    <a:pt x="313" y="156"/>
                    <a:pt x="325" y="152"/>
                    <a:pt x="338" y="152"/>
                  </a:cubicBezTo>
                  <a:cubicBezTo>
                    <a:pt x="338" y="158"/>
                    <a:pt x="338" y="165"/>
                    <a:pt x="332" y="167"/>
                  </a:cubicBezTo>
                  <a:moveTo>
                    <a:pt x="254" y="118"/>
                  </a:moveTo>
                  <a:lnTo>
                    <a:pt x="254" y="118"/>
                  </a:lnTo>
                  <a:cubicBezTo>
                    <a:pt x="290" y="91"/>
                    <a:pt x="325" y="66"/>
                    <a:pt x="365" y="47"/>
                  </a:cubicBezTo>
                  <a:cubicBezTo>
                    <a:pt x="372" y="42"/>
                    <a:pt x="378" y="40"/>
                    <a:pt x="384" y="38"/>
                  </a:cubicBezTo>
                  <a:cubicBezTo>
                    <a:pt x="386" y="36"/>
                    <a:pt x="388" y="34"/>
                    <a:pt x="393" y="36"/>
                  </a:cubicBezTo>
                  <a:cubicBezTo>
                    <a:pt x="393" y="32"/>
                    <a:pt x="397" y="32"/>
                    <a:pt x="399" y="34"/>
                  </a:cubicBezTo>
                  <a:cubicBezTo>
                    <a:pt x="399" y="30"/>
                    <a:pt x="401" y="30"/>
                    <a:pt x="403" y="30"/>
                  </a:cubicBezTo>
                  <a:lnTo>
                    <a:pt x="403" y="30"/>
                  </a:lnTo>
                  <a:cubicBezTo>
                    <a:pt x="405" y="28"/>
                    <a:pt x="407" y="28"/>
                    <a:pt x="412" y="26"/>
                  </a:cubicBezTo>
                  <a:cubicBezTo>
                    <a:pt x="412" y="21"/>
                    <a:pt x="416" y="21"/>
                    <a:pt x="420" y="19"/>
                  </a:cubicBezTo>
                  <a:cubicBezTo>
                    <a:pt x="422" y="19"/>
                    <a:pt x="426" y="21"/>
                    <a:pt x="424" y="24"/>
                  </a:cubicBezTo>
                  <a:cubicBezTo>
                    <a:pt x="420" y="30"/>
                    <a:pt x="426" y="40"/>
                    <a:pt x="414" y="45"/>
                  </a:cubicBezTo>
                  <a:cubicBezTo>
                    <a:pt x="414" y="45"/>
                    <a:pt x="412" y="47"/>
                    <a:pt x="410" y="49"/>
                  </a:cubicBezTo>
                  <a:cubicBezTo>
                    <a:pt x="412" y="49"/>
                    <a:pt x="412" y="49"/>
                    <a:pt x="412" y="49"/>
                  </a:cubicBezTo>
                  <a:cubicBezTo>
                    <a:pt x="410" y="51"/>
                    <a:pt x="410" y="51"/>
                    <a:pt x="407" y="51"/>
                  </a:cubicBezTo>
                  <a:cubicBezTo>
                    <a:pt x="405" y="57"/>
                    <a:pt x="401" y="59"/>
                    <a:pt x="397" y="64"/>
                  </a:cubicBezTo>
                  <a:cubicBezTo>
                    <a:pt x="393" y="70"/>
                    <a:pt x="388" y="76"/>
                    <a:pt x="382" y="80"/>
                  </a:cubicBezTo>
                  <a:cubicBezTo>
                    <a:pt x="372" y="97"/>
                    <a:pt x="359" y="114"/>
                    <a:pt x="351" y="131"/>
                  </a:cubicBezTo>
                  <a:cubicBezTo>
                    <a:pt x="349" y="139"/>
                    <a:pt x="344" y="141"/>
                    <a:pt x="336" y="141"/>
                  </a:cubicBezTo>
                  <a:cubicBezTo>
                    <a:pt x="327" y="141"/>
                    <a:pt x="317" y="144"/>
                    <a:pt x="306" y="146"/>
                  </a:cubicBezTo>
                  <a:cubicBezTo>
                    <a:pt x="313" y="133"/>
                    <a:pt x="325" y="127"/>
                    <a:pt x="332" y="116"/>
                  </a:cubicBezTo>
                  <a:cubicBezTo>
                    <a:pt x="327" y="116"/>
                    <a:pt x="325" y="116"/>
                    <a:pt x="323" y="112"/>
                  </a:cubicBezTo>
                  <a:cubicBezTo>
                    <a:pt x="292" y="137"/>
                    <a:pt x="262" y="167"/>
                    <a:pt x="241" y="200"/>
                  </a:cubicBezTo>
                  <a:cubicBezTo>
                    <a:pt x="220" y="236"/>
                    <a:pt x="210" y="274"/>
                    <a:pt x="199" y="312"/>
                  </a:cubicBezTo>
                  <a:cubicBezTo>
                    <a:pt x="191" y="328"/>
                    <a:pt x="186" y="347"/>
                    <a:pt x="182" y="366"/>
                  </a:cubicBezTo>
                  <a:lnTo>
                    <a:pt x="182" y="366"/>
                  </a:lnTo>
                  <a:cubicBezTo>
                    <a:pt x="172" y="387"/>
                    <a:pt x="170" y="413"/>
                    <a:pt x="168" y="436"/>
                  </a:cubicBezTo>
                  <a:cubicBezTo>
                    <a:pt x="165" y="478"/>
                    <a:pt x="168" y="520"/>
                    <a:pt x="172" y="560"/>
                  </a:cubicBezTo>
                  <a:cubicBezTo>
                    <a:pt x="178" y="619"/>
                    <a:pt x="184" y="675"/>
                    <a:pt x="193" y="732"/>
                  </a:cubicBezTo>
                  <a:cubicBezTo>
                    <a:pt x="197" y="753"/>
                    <a:pt x="199" y="774"/>
                    <a:pt x="208" y="793"/>
                  </a:cubicBezTo>
                  <a:cubicBezTo>
                    <a:pt x="210" y="808"/>
                    <a:pt x="214" y="822"/>
                    <a:pt x="220" y="837"/>
                  </a:cubicBezTo>
                  <a:lnTo>
                    <a:pt x="220" y="837"/>
                  </a:lnTo>
                  <a:cubicBezTo>
                    <a:pt x="226" y="852"/>
                    <a:pt x="231" y="867"/>
                    <a:pt x="235" y="881"/>
                  </a:cubicBezTo>
                  <a:cubicBezTo>
                    <a:pt x="237" y="883"/>
                    <a:pt x="237" y="886"/>
                    <a:pt x="239" y="883"/>
                  </a:cubicBezTo>
                  <a:cubicBezTo>
                    <a:pt x="237" y="886"/>
                    <a:pt x="239" y="888"/>
                    <a:pt x="239" y="892"/>
                  </a:cubicBezTo>
                  <a:cubicBezTo>
                    <a:pt x="258" y="949"/>
                    <a:pt x="277" y="1005"/>
                    <a:pt x="298" y="1060"/>
                  </a:cubicBezTo>
                  <a:cubicBezTo>
                    <a:pt x="302" y="1060"/>
                    <a:pt x="304" y="1060"/>
                    <a:pt x="309" y="1060"/>
                  </a:cubicBezTo>
                  <a:cubicBezTo>
                    <a:pt x="306" y="1054"/>
                    <a:pt x="306" y="1048"/>
                    <a:pt x="309" y="1041"/>
                  </a:cubicBezTo>
                  <a:cubicBezTo>
                    <a:pt x="325" y="984"/>
                    <a:pt x="351" y="932"/>
                    <a:pt x="380" y="879"/>
                  </a:cubicBezTo>
                  <a:cubicBezTo>
                    <a:pt x="399" y="850"/>
                    <a:pt x="418" y="820"/>
                    <a:pt x="437" y="789"/>
                  </a:cubicBezTo>
                  <a:cubicBezTo>
                    <a:pt x="443" y="793"/>
                    <a:pt x="443" y="799"/>
                    <a:pt x="447" y="806"/>
                  </a:cubicBezTo>
                  <a:cubicBezTo>
                    <a:pt x="466" y="856"/>
                    <a:pt x="477" y="909"/>
                    <a:pt x="487" y="961"/>
                  </a:cubicBezTo>
                  <a:cubicBezTo>
                    <a:pt x="498" y="1031"/>
                    <a:pt x="510" y="1098"/>
                    <a:pt x="536" y="1165"/>
                  </a:cubicBezTo>
                  <a:cubicBezTo>
                    <a:pt x="548" y="1195"/>
                    <a:pt x="563" y="1224"/>
                    <a:pt x="580" y="1254"/>
                  </a:cubicBezTo>
                  <a:cubicBezTo>
                    <a:pt x="590" y="1275"/>
                    <a:pt x="601" y="1296"/>
                    <a:pt x="613" y="1317"/>
                  </a:cubicBezTo>
                  <a:cubicBezTo>
                    <a:pt x="615" y="1321"/>
                    <a:pt x="620" y="1325"/>
                    <a:pt x="618" y="1333"/>
                  </a:cubicBezTo>
                  <a:cubicBezTo>
                    <a:pt x="611" y="1336"/>
                    <a:pt x="609" y="1342"/>
                    <a:pt x="605" y="1348"/>
                  </a:cubicBezTo>
                  <a:cubicBezTo>
                    <a:pt x="569" y="1401"/>
                    <a:pt x="536" y="1457"/>
                    <a:pt x="508" y="1514"/>
                  </a:cubicBezTo>
                  <a:cubicBezTo>
                    <a:pt x="506" y="1520"/>
                    <a:pt x="502" y="1527"/>
                    <a:pt x="502" y="1535"/>
                  </a:cubicBezTo>
                  <a:lnTo>
                    <a:pt x="502" y="1535"/>
                  </a:lnTo>
                  <a:cubicBezTo>
                    <a:pt x="498" y="1537"/>
                    <a:pt x="496" y="1535"/>
                    <a:pt x="493" y="1535"/>
                  </a:cubicBezTo>
                  <a:cubicBezTo>
                    <a:pt x="483" y="1499"/>
                    <a:pt x="470" y="1466"/>
                    <a:pt x="456" y="1432"/>
                  </a:cubicBezTo>
                  <a:cubicBezTo>
                    <a:pt x="424" y="1361"/>
                    <a:pt x="395" y="1291"/>
                    <a:pt x="365" y="1220"/>
                  </a:cubicBezTo>
                  <a:lnTo>
                    <a:pt x="365" y="1220"/>
                  </a:lnTo>
                  <a:cubicBezTo>
                    <a:pt x="365" y="1218"/>
                    <a:pt x="365" y="1218"/>
                    <a:pt x="363" y="1216"/>
                  </a:cubicBezTo>
                  <a:cubicBezTo>
                    <a:pt x="363" y="1209"/>
                    <a:pt x="359" y="1201"/>
                    <a:pt x="355" y="1195"/>
                  </a:cubicBezTo>
                  <a:cubicBezTo>
                    <a:pt x="355" y="1190"/>
                    <a:pt x="355" y="1186"/>
                    <a:pt x="349" y="1186"/>
                  </a:cubicBezTo>
                  <a:cubicBezTo>
                    <a:pt x="338" y="1186"/>
                    <a:pt x="346" y="1192"/>
                    <a:pt x="346" y="1195"/>
                  </a:cubicBezTo>
                  <a:cubicBezTo>
                    <a:pt x="349" y="1203"/>
                    <a:pt x="353" y="1209"/>
                    <a:pt x="355" y="1216"/>
                  </a:cubicBezTo>
                  <a:cubicBezTo>
                    <a:pt x="355" y="1218"/>
                    <a:pt x="355" y="1220"/>
                    <a:pt x="357" y="1220"/>
                  </a:cubicBezTo>
                  <a:cubicBezTo>
                    <a:pt x="359" y="1237"/>
                    <a:pt x="367" y="1251"/>
                    <a:pt x="374" y="1266"/>
                  </a:cubicBezTo>
                  <a:cubicBezTo>
                    <a:pt x="416" y="1373"/>
                    <a:pt x="462" y="1478"/>
                    <a:pt x="500" y="1588"/>
                  </a:cubicBezTo>
                  <a:cubicBezTo>
                    <a:pt x="529" y="1674"/>
                    <a:pt x="559" y="1762"/>
                    <a:pt x="590" y="1846"/>
                  </a:cubicBezTo>
                  <a:cubicBezTo>
                    <a:pt x="597" y="1863"/>
                    <a:pt x="597" y="1882"/>
                    <a:pt x="601" y="1899"/>
                  </a:cubicBezTo>
                  <a:cubicBezTo>
                    <a:pt x="624" y="1987"/>
                    <a:pt x="653" y="2073"/>
                    <a:pt x="687" y="2155"/>
                  </a:cubicBezTo>
                  <a:cubicBezTo>
                    <a:pt x="687" y="2158"/>
                    <a:pt x="689" y="2160"/>
                    <a:pt x="687" y="2164"/>
                  </a:cubicBezTo>
                  <a:cubicBezTo>
                    <a:pt x="681" y="2166"/>
                    <a:pt x="674" y="2164"/>
                    <a:pt x="668" y="2164"/>
                  </a:cubicBezTo>
                  <a:cubicBezTo>
                    <a:pt x="664" y="2149"/>
                    <a:pt x="658" y="2134"/>
                    <a:pt x="647" y="2122"/>
                  </a:cubicBezTo>
                  <a:cubicBezTo>
                    <a:pt x="643" y="2128"/>
                    <a:pt x="651" y="2134"/>
                    <a:pt x="645" y="2139"/>
                  </a:cubicBezTo>
                  <a:cubicBezTo>
                    <a:pt x="653" y="2141"/>
                    <a:pt x="653" y="2147"/>
                    <a:pt x="653" y="2153"/>
                  </a:cubicBezTo>
                  <a:cubicBezTo>
                    <a:pt x="658" y="2155"/>
                    <a:pt x="658" y="2160"/>
                    <a:pt x="658" y="2164"/>
                  </a:cubicBezTo>
                  <a:cubicBezTo>
                    <a:pt x="655" y="2166"/>
                    <a:pt x="653" y="2168"/>
                    <a:pt x="653" y="2164"/>
                  </a:cubicBezTo>
                  <a:cubicBezTo>
                    <a:pt x="653" y="2162"/>
                    <a:pt x="649" y="2158"/>
                    <a:pt x="653" y="2153"/>
                  </a:cubicBezTo>
                  <a:cubicBezTo>
                    <a:pt x="645" y="2151"/>
                    <a:pt x="645" y="2145"/>
                    <a:pt x="645" y="2139"/>
                  </a:cubicBezTo>
                  <a:cubicBezTo>
                    <a:pt x="641" y="2139"/>
                    <a:pt x="641" y="2128"/>
                    <a:pt x="634" y="2128"/>
                  </a:cubicBezTo>
                  <a:cubicBezTo>
                    <a:pt x="634" y="2137"/>
                    <a:pt x="639" y="2143"/>
                    <a:pt x="641" y="2149"/>
                  </a:cubicBezTo>
                  <a:cubicBezTo>
                    <a:pt x="641" y="2153"/>
                    <a:pt x="645" y="2158"/>
                    <a:pt x="641" y="2164"/>
                  </a:cubicBezTo>
                  <a:cubicBezTo>
                    <a:pt x="637" y="2164"/>
                    <a:pt x="632" y="2162"/>
                    <a:pt x="630" y="2158"/>
                  </a:cubicBezTo>
                  <a:cubicBezTo>
                    <a:pt x="618" y="2118"/>
                    <a:pt x="605" y="2080"/>
                    <a:pt x="592" y="2042"/>
                  </a:cubicBezTo>
                  <a:cubicBezTo>
                    <a:pt x="561" y="1941"/>
                    <a:pt x="544" y="1836"/>
                    <a:pt x="517" y="1733"/>
                  </a:cubicBezTo>
                  <a:cubicBezTo>
                    <a:pt x="472" y="1569"/>
                    <a:pt x="414" y="1407"/>
                    <a:pt x="344" y="1251"/>
                  </a:cubicBezTo>
                  <a:cubicBezTo>
                    <a:pt x="279" y="1108"/>
                    <a:pt x="224" y="963"/>
                    <a:pt x="184" y="812"/>
                  </a:cubicBezTo>
                  <a:cubicBezTo>
                    <a:pt x="153" y="690"/>
                    <a:pt x="140" y="564"/>
                    <a:pt x="147" y="438"/>
                  </a:cubicBezTo>
                  <a:cubicBezTo>
                    <a:pt x="151" y="371"/>
                    <a:pt x="165" y="305"/>
                    <a:pt x="193" y="244"/>
                  </a:cubicBezTo>
                  <a:cubicBezTo>
                    <a:pt x="203" y="217"/>
                    <a:pt x="218" y="192"/>
                    <a:pt x="237" y="171"/>
                  </a:cubicBezTo>
                  <a:cubicBezTo>
                    <a:pt x="237" y="169"/>
                    <a:pt x="237" y="169"/>
                    <a:pt x="237" y="167"/>
                  </a:cubicBezTo>
                  <a:lnTo>
                    <a:pt x="237" y="169"/>
                  </a:lnTo>
                  <a:cubicBezTo>
                    <a:pt x="248" y="156"/>
                    <a:pt x="258" y="146"/>
                    <a:pt x="269" y="137"/>
                  </a:cubicBezTo>
                  <a:cubicBezTo>
                    <a:pt x="271" y="135"/>
                    <a:pt x="275" y="131"/>
                    <a:pt x="269" y="129"/>
                  </a:cubicBezTo>
                  <a:cubicBezTo>
                    <a:pt x="269" y="125"/>
                    <a:pt x="266" y="125"/>
                    <a:pt x="264" y="127"/>
                  </a:cubicBezTo>
                  <a:cubicBezTo>
                    <a:pt x="260" y="131"/>
                    <a:pt x="256" y="135"/>
                    <a:pt x="250" y="139"/>
                  </a:cubicBezTo>
                  <a:cubicBezTo>
                    <a:pt x="243" y="129"/>
                    <a:pt x="245" y="122"/>
                    <a:pt x="254" y="118"/>
                  </a:cubicBezTo>
                  <a:moveTo>
                    <a:pt x="220" y="146"/>
                  </a:moveTo>
                  <a:lnTo>
                    <a:pt x="220" y="146"/>
                  </a:lnTo>
                  <a:cubicBezTo>
                    <a:pt x="224" y="141"/>
                    <a:pt x="229" y="135"/>
                    <a:pt x="239" y="133"/>
                  </a:cubicBezTo>
                  <a:cubicBezTo>
                    <a:pt x="241" y="141"/>
                    <a:pt x="241" y="148"/>
                    <a:pt x="235" y="154"/>
                  </a:cubicBezTo>
                  <a:cubicBezTo>
                    <a:pt x="233" y="158"/>
                    <a:pt x="233" y="160"/>
                    <a:pt x="233" y="165"/>
                  </a:cubicBezTo>
                  <a:cubicBezTo>
                    <a:pt x="233" y="165"/>
                    <a:pt x="231" y="165"/>
                    <a:pt x="226" y="167"/>
                  </a:cubicBezTo>
                  <a:cubicBezTo>
                    <a:pt x="222" y="169"/>
                    <a:pt x="222" y="175"/>
                    <a:pt x="216" y="177"/>
                  </a:cubicBezTo>
                  <a:cubicBezTo>
                    <a:pt x="205" y="158"/>
                    <a:pt x="205" y="158"/>
                    <a:pt x="220" y="146"/>
                  </a:cubicBezTo>
                  <a:moveTo>
                    <a:pt x="174" y="194"/>
                  </a:moveTo>
                  <a:lnTo>
                    <a:pt x="174" y="194"/>
                  </a:lnTo>
                  <a:cubicBezTo>
                    <a:pt x="180" y="186"/>
                    <a:pt x="186" y="177"/>
                    <a:pt x="197" y="169"/>
                  </a:cubicBezTo>
                  <a:cubicBezTo>
                    <a:pt x="214" y="194"/>
                    <a:pt x="197" y="209"/>
                    <a:pt x="186" y="230"/>
                  </a:cubicBezTo>
                  <a:cubicBezTo>
                    <a:pt x="180" y="219"/>
                    <a:pt x="176" y="211"/>
                    <a:pt x="172" y="204"/>
                  </a:cubicBezTo>
                  <a:cubicBezTo>
                    <a:pt x="170" y="200"/>
                    <a:pt x="170" y="196"/>
                    <a:pt x="174" y="194"/>
                  </a:cubicBezTo>
                  <a:moveTo>
                    <a:pt x="136" y="242"/>
                  </a:moveTo>
                  <a:lnTo>
                    <a:pt x="136" y="242"/>
                  </a:lnTo>
                  <a:cubicBezTo>
                    <a:pt x="144" y="230"/>
                    <a:pt x="153" y="219"/>
                    <a:pt x="163" y="204"/>
                  </a:cubicBezTo>
                  <a:cubicBezTo>
                    <a:pt x="168" y="219"/>
                    <a:pt x="172" y="230"/>
                    <a:pt x="176" y="242"/>
                  </a:cubicBezTo>
                  <a:cubicBezTo>
                    <a:pt x="178" y="246"/>
                    <a:pt x="178" y="248"/>
                    <a:pt x="176" y="253"/>
                  </a:cubicBezTo>
                  <a:cubicBezTo>
                    <a:pt x="172" y="265"/>
                    <a:pt x="168" y="278"/>
                    <a:pt x="163" y="291"/>
                  </a:cubicBezTo>
                  <a:cubicBezTo>
                    <a:pt x="153" y="276"/>
                    <a:pt x="147" y="263"/>
                    <a:pt x="138" y="253"/>
                  </a:cubicBezTo>
                  <a:cubicBezTo>
                    <a:pt x="134" y="248"/>
                    <a:pt x="134" y="246"/>
                    <a:pt x="136" y="242"/>
                  </a:cubicBezTo>
                  <a:moveTo>
                    <a:pt x="111" y="286"/>
                  </a:moveTo>
                  <a:lnTo>
                    <a:pt x="111" y="286"/>
                  </a:lnTo>
                  <a:cubicBezTo>
                    <a:pt x="115" y="278"/>
                    <a:pt x="121" y="267"/>
                    <a:pt x="128" y="257"/>
                  </a:cubicBezTo>
                  <a:cubicBezTo>
                    <a:pt x="140" y="272"/>
                    <a:pt x="151" y="286"/>
                    <a:pt x="155" y="305"/>
                  </a:cubicBezTo>
                  <a:cubicBezTo>
                    <a:pt x="159" y="322"/>
                    <a:pt x="149" y="339"/>
                    <a:pt x="147" y="358"/>
                  </a:cubicBezTo>
                  <a:cubicBezTo>
                    <a:pt x="134" y="337"/>
                    <a:pt x="126" y="316"/>
                    <a:pt x="109" y="299"/>
                  </a:cubicBezTo>
                  <a:cubicBezTo>
                    <a:pt x="107" y="295"/>
                    <a:pt x="109" y="291"/>
                    <a:pt x="111" y="286"/>
                  </a:cubicBezTo>
                  <a:moveTo>
                    <a:pt x="84" y="343"/>
                  </a:moveTo>
                  <a:lnTo>
                    <a:pt x="84" y="343"/>
                  </a:lnTo>
                  <a:cubicBezTo>
                    <a:pt x="90" y="331"/>
                    <a:pt x="94" y="318"/>
                    <a:pt x="100" y="305"/>
                  </a:cubicBezTo>
                  <a:cubicBezTo>
                    <a:pt x="109" y="312"/>
                    <a:pt x="113" y="320"/>
                    <a:pt x="117" y="328"/>
                  </a:cubicBezTo>
                  <a:cubicBezTo>
                    <a:pt x="121" y="335"/>
                    <a:pt x="123" y="343"/>
                    <a:pt x="128" y="349"/>
                  </a:cubicBezTo>
                  <a:cubicBezTo>
                    <a:pt x="147" y="377"/>
                    <a:pt x="140" y="404"/>
                    <a:pt x="136" y="434"/>
                  </a:cubicBezTo>
                  <a:cubicBezTo>
                    <a:pt x="130" y="432"/>
                    <a:pt x="130" y="427"/>
                    <a:pt x="128" y="423"/>
                  </a:cubicBezTo>
                  <a:cubicBezTo>
                    <a:pt x="117" y="400"/>
                    <a:pt x="105" y="377"/>
                    <a:pt x="86" y="360"/>
                  </a:cubicBezTo>
                  <a:cubicBezTo>
                    <a:pt x="82" y="356"/>
                    <a:pt x="79" y="349"/>
                    <a:pt x="84" y="343"/>
                  </a:cubicBezTo>
                  <a:moveTo>
                    <a:pt x="27" y="572"/>
                  </a:moveTo>
                  <a:lnTo>
                    <a:pt x="27" y="572"/>
                  </a:lnTo>
                  <a:cubicBezTo>
                    <a:pt x="31" y="518"/>
                    <a:pt x="42" y="465"/>
                    <a:pt x="58" y="415"/>
                  </a:cubicBezTo>
                  <a:cubicBezTo>
                    <a:pt x="63" y="398"/>
                    <a:pt x="69" y="383"/>
                    <a:pt x="75" y="366"/>
                  </a:cubicBezTo>
                  <a:cubicBezTo>
                    <a:pt x="84" y="368"/>
                    <a:pt x="86" y="377"/>
                    <a:pt x="90" y="381"/>
                  </a:cubicBezTo>
                  <a:cubicBezTo>
                    <a:pt x="102" y="398"/>
                    <a:pt x="113" y="415"/>
                    <a:pt x="121" y="434"/>
                  </a:cubicBezTo>
                  <a:cubicBezTo>
                    <a:pt x="130" y="455"/>
                    <a:pt x="136" y="474"/>
                    <a:pt x="136" y="497"/>
                  </a:cubicBezTo>
                  <a:cubicBezTo>
                    <a:pt x="134" y="547"/>
                    <a:pt x="136" y="595"/>
                    <a:pt x="142" y="646"/>
                  </a:cubicBezTo>
                  <a:cubicBezTo>
                    <a:pt x="142" y="652"/>
                    <a:pt x="144" y="659"/>
                    <a:pt x="142" y="669"/>
                  </a:cubicBezTo>
                  <a:cubicBezTo>
                    <a:pt x="119" y="648"/>
                    <a:pt x="98" y="629"/>
                    <a:pt x="77" y="614"/>
                  </a:cubicBezTo>
                  <a:cubicBezTo>
                    <a:pt x="65" y="606"/>
                    <a:pt x="52" y="595"/>
                    <a:pt x="37" y="591"/>
                  </a:cubicBezTo>
                  <a:cubicBezTo>
                    <a:pt x="27" y="589"/>
                    <a:pt x="25" y="583"/>
                    <a:pt x="27" y="572"/>
                  </a:cubicBezTo>
                  <a:moveTo>
                    <a:pt x="23" y="606"/>
                  </a:moveTo>
                  <a:lnTo>
                    <a:pt x="23" y="606"/>
                  </a:lnTo>
                  <a:cubicBezTo>
                    <a:pt x="29" y="602"/>
                    <a:pt x="33" y="606"/>
                    <a:pt x="35" y="606"/>
                  </a:cubicBezTo>
                  <a:cubicBezTo>
                    <a:pt x="69" y="621"/>
                    <a:pt x="94" y="646"/>
                    <a:pt x="121" y="669"/>
                  </a:cubicBezTo>
                  <a:cubicBezTo>
                    <a:pt x="142" y="684"/>
                    <a:pt x="153" y="703"/>
                    <a:pt x="153" y="728"/>
                  </a:cubicBezTo>
                  <a:cubicBezTo>
                    <a:pt x="155" y="734"/>
                    <a:pt x="155" y="743"/>
                    <a:pt x="157" y="749"/>
                  </a:cubicBezTo>
                  <a:lnTo>
                    <a:pt x="155" y="751"/>
                  </a:lnTo>
                  <a:cubicBezTo>
                    <a:pt x="138" y="734"/>
                    <a:pt x="123" y="720"/>
                    <a:pt x="107" y="703"/>
                  </a:cubicBezTo>
                  <a:cubicBezTo>
                    <a:pt x="84" y="682"/>
                    <a:pt x="58" y="665"/>
                    <a:pt x="31" y="650"/>
                  </a:cubicBezTo>
                  <a:cubicBezTo>
                    <a:pt x="25" y="648"/>
                    <a:pt x="23" y="644"/>
                    <a:pt x="23" y="637"/>
                  </a:cubicBezTo>
                  <a:cubicBezTo>
                    <a:pt x="23" y="627"/>
                    <a:pt x="23" y="614"/>
                    <a:pt x="23" y="606"/>
                  </a:cubicBezTo>
                  <a:moveTo>
                    <a:pt x="25" y="724"/>
                  </a:moveTo>
                  <a:lnTo>
                    <a:pt x="25" y="724"/>
                  </a:lnTo>
                  <a:cubicBezTo>
                    <a:pt x="23" y="705"/>
                    <a:pt x="23" y="684"/>
                    <a:pt x="23" y="663"/>
                  </a:cubicBezTo>
                  <a:cubicBezTo>
                    <a:pt x="35" y="669"/>
                    <a:pt x="46" y="677"/>
                    <a:pt x="56" y="684"/>
                  </a:cubicBezTo>
                  <a:cubicBezTo>
                    <a:pt x="92" y="707"/>
                    <a:pt x="123" y="734"/>
                    <a:pt x="153" y="764"/>
                  </a:cubicBezTo>
                  <a:cubicBezTo>
                    <a:pt x="159" y="770"/>
                    <a:pt x="163" y="778"/>
                    <a:pt x="165" y="787"/>
                  </a:cubicBezTo>
                  <a:cubicBezTo>
                    <a:pt x="168" y="804"/>
                    <a:pt x="172" y="818"/>
                    <a:pt x="176" y="835"/>
                  </a:cubicBezTo>
                  <a:cubicBezTo>
                    <a:pt x="176" y="835"/>
                    <a:pt x="174" y="835"/>
                    <a:pt x="174" y="837"/>
                  </a:cubicBezTo>
                  <a:cubicBezTo>
                    <a:pt x="161" y="825"/>
                    <a:pt x="149" y="812"/>
                    <a:pt x="136" y="802"/>
                  </a:cubicBezTo>
                  <a:cubicBezTo>
                    <a:pt x="105" y="772"/>
                    <a:pt x="73" y="749"/>
                    <a:pt x="35" y="734"/>
                  </a:cubicBezTo>
                  <a:cubicBezTo>
                    <a:pt x="29" y="732"/>
                    <a:pt x="25" y="730"/>
                    <a:pt x="25" y="724"/>
                  </a:cubicBezTo>
                  <a:moveTo>
                    <a:pt x="42" y="835"/>
                  </a:moveTo>
                  <a:lnTo>
                    <a:pt x="42" y="835"/>
                  </a:lnTo>
                  <a:cubicBezTo>
                    <a:pt x="56" y="837"/>
                    <a:pt x="67" y="843"/>
                    <a:pt x="77" y="850"/>
                  </a:cubicBezTo>
                  <a:cubicBezTo>
                    <a:pt x="100" y="864"/>
                    <a:pt x="123" y="881"/>
                    <a:pt x="147" y="898"/>
                  </a:cubicBezTo>
                  <a:cubicBezTo>
                    <a:pt x="151" y="900"/>
                    <a:pt x="153" y="902"/>
                    <a:pt x="157" y="904"/>
                  </a:cubicBezTo>
                  <a:lnTo>
                    <a:pt x="157" y="904"/>
                  </a:lnTo>
                  <a:cubicBezTo>
                    <a:pt x="157" y="909"/>
                    <a:pt x="161" y="911"/>
                    <a:pt x="163" y="911"/>
                  </a:cubicBezTo>
                  <a:cubicBezTo>
                    <a:pt x="165" y="911"/>
                    <a:pt x="168" y="909"/>
                    <a:pt x="168" y="907"/>
                  </a:cubicBezTo>
                  <a:cubicBezTo>
                    <a:pt x="168" y="902"/>
                    <a:pt x="165" y="900"/>
                    <a:pt x="161" y="900"/>
                  </a:cubicBezTo>
                  <a:lnTo>
                    <a:pt x="161" y="900"/>
                  </a:lnTo>
                  <a:lnTo>
                    <a:pt x="161" y="900"/>
                  </a:lnTo>
                  <a:cubicBezTo>
                    <a:pt x="161" y="896"/>
                    <a:pt x="159" y="896"/>
                    <a:pt x="157" y="894"/>
                  </a:cubicBezTo>
                  <a:cubicBezTo>
                    <a:pt x="144" y="886"/>
                    <a:pt x="132" y="875"/>
                    <a:pt x="119" y="864"/>
                  </a:cubicBezTo>
                  <a:cubicBezTo>
                    <a:pt x="102" y="854"/>
                    <a:pt x="86" y="837"/>
                    <a:pt x="67" y="829"/>
                  </a:cubicBezTo>
                  <a:cubicBezTo>
                    <a:pt x="63" y="827"/>
                    <a:pt x="60" y="825"/>
                    <a:pt x="56" y="825"/>
                  </a:cubicBezTo>
                  <a:cubicBezTo>
                    <a:pt x="39" y="822"/>
                    <a:pt x="35" y="812"/>
                    <a:pt x="35" y="797"/>
                  </a:cubicBezTo>
                  <a:cubicBezTo>
                    <a:pt x="33" y="781"/>
                    <a:pt x="29" y="766"/>
                    <a:pt x="29" y="751"/>
                  </a:cubicBezTo>
                  <a:cubicBezTo>
                    <a:pt x="35" y="749"/>
                    <a:pt x="37" y="751"/>
                    <a:pt x="42" y="753"/>
                  </a:cubicBezTo>
                  <a:cubicBezTo>
                    <a:pt x="96" y="778"/>
                    <a:pt x="138" y="816"/>
                    <a:pt x="180" y="858"/>
                  </a:cubicBezTo>
                  <a:cubicBezTo>
                    <a:pt x="184" y="862"/>
                    <a:pt x="186" y="869"/>
                    <a:pt x="186" y="875"/>
                  </a:cubicBezTo>
                  <a:cubicBezTo>
                    <a:pt x="193" y="894"/>
                    <a:pt x="199" y="915"/>
                    <a:pt x="205" y="934"/>
                  </a:cubicBezTo>
                  <a:cubicBezTo>
                    <a:pt x="208" y="938"/>
                    <a:pt x="208" y="940"/>
                    <a:pt x="205" y="940"/>
                  </a:cubicBezTo>
                  <a:cubicBezTo>
                    <a:pt x="208" y="940"/>
                    <a:pt x="208" y="938"/>
                    <a:pt x="205" y="934"/>
                  </a:cubicBezTo>
                  <a:cubicBezTo>
                    <a:pt x="203" y="938"/>
                    <a:pt x="201" y="936"/>
                    <a:pt x="199" y="934"/>
                  </a:cubicBezTo>
                  <a:cubicBezTo>
                    <a:pt x="195" y="930"/>
                    <a:pt x="191" y="926"/>
                    <a:pt x="186" y="921"/>
                  </a:cubicBezTo>
                  <a:cubicBezTo>
                    <a:pt x="184" y="919"/>
                    <a:pt x="180" y="915"/>
                    <a:pt x="178" y="919"/>
                  </a:cubicBezTo>
                  <a:cubicBezTo>
                    <a:pt x="174" y="923"/>
                    <a:pt x="178" y="926"/>
                    <a:pt x="180" y="928"/>
                  </a:cubicBezTo>
                  <a:cubicBezTo>
                    <a:pt x="186" y="934"/>
                    <a:pt x="191" y="938"/>
                    <a:pt x="197" y="942"/>
                  </a:cubicBezTo>
                  <a:cubicBezTo>
                    <a:pt x="222" y="965"/>
                    <a:pt x="224" y="999"/>
                    <a:pt x="239" y="1031"/>
                  </a:cubicBezTo>
                  <a:cubicBezTo>
                    <a:pt x="233" y="1029"/>
                    <a:pt x="231" y="1027"/>
                    <a:pt x="229" y="1022"/>
                  </a:cubicBezTo>
                  <a:cubicBezTo>
                    <a:pt x="184" y="976"/>
                    <a:pt x="132" y="940"/>
                    <a:pt x="77" y="909"/>
                  </a:cubicBezTo>
                  <a:cubicBezTo>
                    <a:pt x="75" y="909"/>
                    <a:pt x="75" y="909"/>
                    <a:pt x="73" y="909"/>
                  </a:cubicBezTo>
                  <a:cubicBezTo>
                    <a:pt x="52" y="907"/>
                    <a:pt x="48" y="890"/>
                    <a:pt x="48" y="873"/>
                  </a:cubicBezTo>
                  <a:cubicBezTo>
                    <a:pt x="46" y="860"/>
                    <a:pt x="44" y="850"/>
                    <a:pt x="42" y="835"/>
                  </a:cubicBezTo>
                  <a:moveTo>
                    <a:pt x="86" y="1247"/>
                  </a:moveTo>
                  <a:lnTo>
                    <a:pt x="86" y="1247"/>
                  </a:lnTo>
                  <a:cubicBezTo>
                    <a:pt x="84" y="1203"/>
                    <a:pt x="82" y="1159"/>
                    <a:pt x="77" y="1115"/>
                  </a:cubicBezTo>
                  <a:cubicBezTo>
                    <a:pt x="75" y="1054"/>
                    <a:pt x="67" y="995"/>
                    <a:pt x="58" y="934"/>
                  </a:cubicBezTo>
                  <a:cubicBezTo>
                    <a:pt x="56" y="928"/>
                    <a:pt x="54" y="923"/>
                    <a:pt x="56" y="917"/>
                  </a:cubicBezTo>
                  <a:cubicBezTo>
                    <a:pt x="67" y="917"/>
                    <a:pt x="73" y="921"/>
                    <a:pt x="82" y="926"/>
                  </a:cubicBezTo>
                  <a:cubicBezTo>
                    <a:pt x="142" y="961"/>
                    <a:pt x="199" y="1001"/>
                    <a:pt x="245" y="1060"/>
                  </a:cubicBezTo>
                  <a:cubicBezTo>
                    <a:pt x="248" y="1064"/>
                    <a:pt x="252" y="1069"/>
                    <a:pt x="254" y="1075"/>
                  </a:cubicBezTo>
                  <a:cubicBezTo>
                    <a:pt x="292" y="1178"/>
                    <a:pt x="340" y="1277"/>
                    <a:pt x="380" y="1378"/>
                  </a:cubicBezTo>
                  <a:cubicBezTo>
                    <a:pt x="384" y="1386"/>
                    <a:pt x="388" y="1394"/>
                    <a:pt x="391" y="1403"/>
                  </a:cubicBezTo>
                  <a:lnTo>
                    <a:pt x="388" y="1405"/>
                  </a:lnTo>
                  <a:cubicBezTo>
                    <a:pt x="372" y="1394"/>
                    <a:pt x="357" y="1384"/>
                    <a:pt x="342" y="1373"/>
                  </a:cubicBezTo>
                  <a:cubicBezTo>
                    <a:pt x="273" y="1331"/>
                    <a:pt x="197" y="1304"/>
                    <a:pt x="119" y="1283"/>
                  </a:cubicBezTo>
                  <a:cubicBezTo>
                    <a:pt x="117" y="1283"/>
                    <a:pt x="117" y="1283"/>
                    <a:pt x="117" y="1281"/>
                  </a:cubicBezTo>
                  <a:cubicBezTo>
                    <a:pt x="109" y="1279"/>
                    <a:pt x="96" y="1283"/>
                    <a:pt x="90" y="1275"/>
                  </a:cubicBezTo>
                  <a:cubicBezTo>
                    <a:pt x="86" y="1268"/>
                    <a:pt x="88" y="1256"/>
                    <a:pt x="86" y="1247"/>
                  </a:cubicBezTo>
                  <a:moveTo>
                    <a:pt x="96" y="1340"/>
                  </a:moveTo>
                  <a:lnTo>
                    <a:pt x="96" y="1340"/>
                  </a:lnTo>
                  <a:cubicBezTo>
                    <a:pt x="96" y="1333"/>
                    <a:pt x="94" y="1325"/>
                    <a:pt x="94" y="1317"/>
                  </a:cubicBezTo>
                  <a:cubicBezTo>
                    <a:pt x="92" y="1308"/>
                    <a:pt x="90" y="1300"/>
                    <a:pt x="92" y="1291"/>
                  </a:cubicBezTo>
                  <a:cubicBezTo>
                    <a:pt x="117" y="1298"/>
                    <a:pt x="142" y="1304"/>
                    <a:pt x="168" y="1312"/>
                  </a:cubicBezTo>
                  <a:cubicBezTo>
                    <a:pt x="214" y="1329"/>
                    <a:pt x="260" y="1348"/>
                    <a:pt x="306" y="1369"/>
                  </a:cubicBezTo>
                  <a:cubicBezTo>
                    <a:pt x="340" y="1386"/>
                    <a:pt x="367" y="1407"/>
                    <a:pt x="397" y="1428"/>
                  </a:cubicBezTo>
                  <a:cubicBezTo>
                    <a:pt x="399" y="1430"/>
                    <a:pt x="403" y="1432"/>
                    <a:pt x="403" y="1434"/>
                  </a:cubicBezTo>
                  <a:cubicBezTo>
                    <a:pt x="410" y="1451"/>
                    <a:pt x="416" y="1468"/>
                    <a:pt x="422" y="1485"/>
                  </a:cubicBezTo>
                  <a:cubicBezTo>
                    <a:pt x="424" y="1485"/>
                    <a:pt x="422" y="1487"/>
                    <a:pt x="422" y="1487"/>
                  </a:cubicBezTo>
                  <a:lnTo>
                    <a:pt x="424" y="1487"/>
                  </a:lnTo>
                  <a:cubicBezTo>
                    <a:pt x="424" y="1489"/>
                    <a:pt x="424" y="1489"/>
                    <a:pt x="424" y="1489"/>
                  </a:cubicBezTo>
                  <a:cubicBezTo>
                    <a:pt x="422" y="1489"/>
                    <a:pt x="422" y="1489"/>
                    <a:pt x="422" y="1489"/>
                  </a:cubicBezTo>
                  <a:lnTo>
                    <a:pt x="420" y="1489"/>
                  </a:lnTo>
                  <a:lnTo>
                    <a:pt x="422" y="1489"/>
                  </a:lnTo>
                  <a:cubicBezTo>
                    <a:pt x="420" y="1487"/>
                    <a:pt x="418" y="1487"/>
                    <a:pt x="416" y="1485"/>
                  </a:cubicBezTo>
                  <a:cubicBezTo>
                    <a:pt x="334" y="1418"/>
                    <a:pt x="237" y="1380"/>
                    <a:pt x="136" y="1352"/>
                  </a:cubicBezTo>
                  <a:cubicBezTo>
                    <a:pt x="126" y="1350"/>
                    <a:pt x="115" y="1350"/>
                    <a:pt x="107" y="1348"/>
                  </a:cubicBezTo>
                  <a:cubicBezTo>
                    <a:pt x="100" y="1348"/>
                    <a:pt x="98" y="1346"/>
                    <a:pt x="96" y="1340"/>
                  </a:cubicBezTo>
                  <a:moveTo>
                    <a:pt x="111" y="1411"/>
                  </a:moveTo>
                  <a:lnTo>
                    <a:pt x="111" y="1411"/>
                  </a:lnTo>
                  <a:cubicBezTo>
                    <a:pt x="109" y="1394"/>
                    <a:pt x="102" y="1380"/>
                    <a:pt x="102" y="1363"/>
                  </a:cubicBezTo>
                  <a:cubicBezTo>
                    <a:pt x="107" y="1359"/>
                    <a:pt x="113" y="1361"/>
                    <a:pt x="117" y="1363"/>
                  </a:cubicBezTo>
                  <a:cubicBezTo>
                    <a:pt x="155" y="1371"/>
                    <a:pt x="193" y="1380"/>
                    <a:pt x="229" y="1392"/>
                  </a:cubicBezTo>
                  <a:cubicBezTo>
                    <a:pt x="302" y="1418"/>
                    <a:pt x="365" y="1455"/>
                    <a:pt x="424" y="1506"/>
                  </a:cubicBezTo>
                  <a:cubicBezTo>
                    <a:pt x="430" y="1510"/>
                    <a:pt x="435" y="1516"/>
                    <a:pt x="437" y="1523"/>
                  </a:cubicBezTo>
                  <a:cubicBezTo>
                    <a:pt x="441" y="1533"/>
                    <a:pt x="445" y="1544"/>
                    <a:pt x="449" y="1554"/>
                  </a:cubicBezTo>
                  <a:cubicBezTo>
                    <a:pt x="449" y="1556"/>
                    <a:pt x="451" y="1558"/>
                    <a:pt x="449" y="1558"/>
                  </a:cubicBezTo>
                  <a:cubicBezTo>
                    <a:pt x="447" y="1560"/>
                    <a:pt x="447" y="1558"/>
                    <a:pt x="445" y="1556"/>
                  </a:cubicBezTo>
                  <a:cubicBezTo>
                    <a:pt x="439" y="1552"/>
                    <a:pt x="433" y="1548"/>
                    <a:pt x="424" y="1544"/>
                  </a:cubicBezTo>
                  <a:cubicBezTo>
                    <a:pt x="422" y="1542"/>
                    <a:pt x="418" y="1539"/>
                    <a:pt x="416" y="1542"/>
                  </a:cubicBezTo>
                  <a:cubicBezTo>
                    <a:pt x="418" y="1539"/>
                    <a:pt x="414" y="1537"/>
                    <a:pt x="412" y="1535"/>
                  </a:cubicBezTo>
                  <a:cubicBezTo>
                    <a:pt x="395" y="1527"/>
                    <a:pt x="380" y="1516"/>
                    <a:pt x="365" y="1510"/>
                  </a:cubicBezTo>
                  <a:cubicBezTo>
                    <a:pt x="298" y="1478"/>
                    <a:pt x="229" y="1453"/>
                    <a:pt x="157" y="1430"/>
                  </a:cubicBezTo>
                  <a:cubicBezTo>
                    <a:pt x="147" y="1426"/>
                    <a:pt x="136" y="1422"/>
                    <a:pt x="126" y="1422"/>
                  </a:cubicBezTo>
                  <a:cubicBezTo>
                    <a:pt x="117" y="1422"/>
                    <a:pt x="113" y="1418"/>
                    <a:pt x="111" y="1411"/>
                  </a:cubicBezTo>
                  <a:moveTo>
                    <a:pt x="130" y="1472"/>
                  </a:moveTo>
                  <a:lnTo>
                    <a:pt x="130" y="1472"/>
                  </a:lnTo>
                  <a:cubicBezTo>
                    <a:pt x="126" y="1459"/>
                    <a:pt x="121" y="1449"/>
                    <a:pt x="117" y="1432"/>
                  </a:cubicBezTo>
                  <a:cubicBezTo>
                    <a:pt x="138" y="1438"/>
                    <a:pt x="159" y="1445"/>
                    <a:pt x="178" y="1451"/>
                  </a:cubicBezTo>
                  <a:cubicBezTo>
                    <a:pt x="241" y="1470"/>
                    <a:pt x="302" y="1497"/>
                    <a:pt x="363" y="1520"/>
                  </a:cubicBezTo>
                  <a:cubicBezTo>
                    <a:pt x="376" y="1527"/>
                    <a:pt x="388" y="1535"/>
                    <a:pt x="401" y="1542"/>
                  </a:cubicBezTo>
                  <a:cubicBezTo>
                    <a:pt x="405" y="1544"/>
                    <a:pt x="410" y="1548"/>
                    <a:pt x="416" y="1546"/>
                  </a:cubicBezTo>
                  <a:lnTo>
                    <a:pt x="416" y="1546"/>
                  </a:lnTo>
                  <a:cubicBezTo>
                    <a:pt x="420" y="1554"/>
                    <a:pt x="428" y="1558"/>
                    <a:pt x="437" y="1563"/>
                  </a:cubicBezTo>
                  <a:cubicBezTo>
                    <a:pt x="464" y="1579"/>
                    <a:pt x="468" y="1609"/>
                    <a:pt x="477" y="1636"/>
                  </a:cubicBezTo>
                  <a:cubicBezTo>
                    <a:pt x="470" y="1638"/>
                    <a:pt x="468" y="1634"/>
                    <a:pt x="464" y="1632"/>
                  </a:cubicBezTo>
                  <a:cubicBezTo>
                    <a:pt x="410" y="1586"/>
                    <a:pt x="346" y="1550"/>
                    <a:pt x="277" y="1525"/>
                  </a:cubicBezTo>
                  <a:cubicBezTo>
                    <a:pt x="248" y="1512"/>
                    <a:pt x="218" y="1497"/>
                    <a:pt x="184" y="1489"/>
                  </a:cubicBezTo>
                  <a:cubicBezTo>
                    <a:pt x="172" y="1485"/>
                    <a:pt x="157" y="1481"/>
                    <a:pt x="142" y="1481"/>
                  </a:cubicBezTo>
                  <a:cubicBezTo>
                    <a:pt x="136" y="1481"/>
                    <a:pt x="132" y="1478"/>
                    <a:pt x="130" y="1472"/>
                  </a:cubicBezTo>
                  <a:moveTo>
                    <a:pt x="477" y="1640"/>
                  </a:moveTo>
                  <a:lnTo>
                    <a:pt x="477" y="1640"/>
                  </a:lnTo>
                  <a:cubicBezTo>
                    <a:pt x="477" y="1643"/>
                    <a:pt x="477" y="1643"/>
                    <a:pt x="477" y="1643"/>
                  </a:cubicBezTo>
                  <a:cubicBezTo>
                    <a:pt x="477" y="1640"/>
                    <a:pt x="477" y="1640"/>
                    <a:pt x="477" y="1640"/>
                  </a:cubicBezTo>
                  <a:moveTo>
                    <a:pt x="157" y="1537"/>
                  </a:moveTo>
                  <a:lnTo>
                    <a:pt x="157" y="1537"/>
                  </a:lnTo>
                  <a:cubicBezTo>
                    <a:pt x="151" y="1523"/>
                    <a:pt x="144" y="1510"/>
                    <a:pt x="140" y="1497"/>
                  </a:cubicBezTo>
                  <a:cubicBezTo>
                    <a:pt x="140" y="1497"/>
                    <a:pt x="140" y="1495"/>
                    <a:pt x="140" y="1493"/>
                  </a:cubicBezTo>
                  <a:cubicBezTo>
                    <a:pt x="159" y="1495"/>
                    <a:pt x="178" y="1502"/>
                    <a:pt x="197" y="1508"/>
                  </a:cubicBezTo>
                  <a:cubicBezTo>
                    <a:pt x="250" y="1529"/>
                    <a:pt x="302" y="1550"/>
                    <a:pt x="355" y="1575"/>
                  </a:cubicBezTo>
                  <a:cubicBezTo>
                    <a:pt x="399" y="1598"/>
                    <a:pt x="441" y="1628"/>
                    <a:pt x="479" y="1661"/>
                  </a:cubicBezTo>
                  <a:cubicBezTo>
                    <a:pt x="483" y="1664"/>
                    <a:pt x="487" y="1668"/>
                    <a:pt x="489" y="1674"/>
                  </a:cubicBezTo>
                  <a:cubicBezTo>
                    <a:pt x="493" y="1693"/>
                    <a:pt x="500" y="1710"/>
                    <a:pt x="504" y="1729"/>
                  </a:cubicBezTo>
                  <a:cubicBezTo>
                    <a:pt x="498" y="1727"/>
                    <a:pt x="496" y="1722"/>
                    <a:pt x="493" y="1718"/>
                  </a:cubicBezTo>
                  <a:cubicBezTo>
                    <a:pt x="477" y="1701"/>
                    <a:pt x="458" y="1687"/>
                    <a:pt x="437" y="1674"/>
                  </a:cubicBezTo>
                  <a:cubicBezTo>
                    <a:pt x="365" y="1628"/>
                    <a:pt x="287" y="1590"/>
                    <a:pt x="205" y="1563"/>
                  </a:cubicBezTo>
                  <a:cubicBezTo>
                    <a:pt x="197" y="1558"/>
                    <a:pt x="189" y="1554"/>
                    <a:pt x="178" y="1554"/>
                  </a:cubicBezTo>
                  <a:cubicBezTo>
                    <a:pt x="165" y="1554"/>
                    <a:pt x="161" y="1548"/>
                    <a:pt x="157" y="1537"/>
                  </a:cubicBezTo>
                  <a:moveTo>
                    <a:pt x="203" y="1619"/>
                  </a:moveTo>
                  <a:lnTo>
                    <a:pt x="203" y="1619"/>
                  </a:lnTo>
                  <a:cubicBezTo>
                    <a:pt x="193" y="1605"/>
                    <a:pt x="182" y="1588"/>
                    <a:pt x="174" y="1567"/>
                  </a:cubicBezTo>
                  <a:cubicBezTo>
                    <a:pt x="210" y="1577"/>
                    <a:pt x="241" y="1588"/>
                    <a:pt x="271" y="1600"/>
                  </a:cubicBezTo>
                  <a:cubicBezTo>
                    <a:pt x="315" y="1619"/>
                    <a:pt x="359" y="1640"/>
                    <a:pt x="401" y="1666"/>
                  </a:cubicBezTo>
                  <a:cubicBezTo>
                    <a:pt x="437" y="1687"/>
                    <a:pt x="472" y="1710"/>
                    <a:pt x="500" y="1743"/>
                  </a:cubicBezTo>
                  <a:cubicBezTo>
                    <a:pt x="512" y="1758"/>
                    <a:pt x="517" y="1775"/>
                    <a:pt x="519" y="1792"/>
                  </a:cubicBezTo>
                  <a:cubicBezTo>
                    <a:pt x="512" y="1792"/>
                    <a:pt x="510" y="1787"/>
                    <a:pt x="508" y="1785"/>
                  </a:cubicBezTo>
                  <a:cubicBezTo>
                    <a:pt x="466" y="1750"/>
                    <a:pt x="422" y="1722"/>
                    <a:pt x="374" y="1695"/>
                  </a:cubicBezTo>
                  <a:cubicBezTo>
                    <a:pt x="342" y="1676"/>
                    <a:pt x="309" y="1659"/>
                    <a:pt x="273" y="1643"/>
                  </a:cubicBezTo>
                  <a:cubicBezTo>
                    <a:pt x="254" y="1634"/>
                    <a:pt x="233" y="1626"/>
                    <a:pt x="212" y="1621"/>
                  </a:cubicBezTo>
                  <a:cubicBezTo>
                    <a:pt x="210" y="1621"/>
                    <a:pt x="205" y="1621"/>
                    <a:pt x="203" y="1619"/>
                  </a:cubicBezTo>
                  <a:moveTo>
                    <a:pt x="309" y="1731"/>
                  </a:moveTo>
                  <a:lnTo>
                    <a:pt x="309" y="1731"/>
                  </a:lnTo>
                  <a:cubicBezTo>
                    <a:pt x="304" y="1731"/>
                    <a:pt x="300" y="1729"/>
                    <a:pt x="298" y="1727"/>
                  </a:cubicBezTo>
                  <a:cubicBezTo>
                    <a:pt x="269" y="1699"/>
                    <a:pt x="241" y="1670"/>
                    <a:pt x="216" y="1636"/>
                  </a:cubicBezTo>
                  <a:cubicBezTo>
                    <a:pt x="231" y="1636"/>
                    <a:pt x="241" y="1640"/>
                    <a:pt x="250" y="1645"/>
                  </a:cubicBezTo>
                  <a:cubicBezTo>
                    <a:pt x="309" y="1672"/>
                    <a:pt x="365" y="1701"/>
                    <a:pt x="420" y="1737"/>
                  </a:cubicBezTo>
                  <a:cubicBezTo>
                    <a:pt x="449" y="1754"/>
                    <a:pt x="477" y="1773"/>
                    <a:pt x="502" y="1794"/>
                  </a:cubicBezTo>
                  <a:cubicBezTo>
                    <a:pt x="519" y="1806"/>
                    <a:pt x="529" y="1821"/>
                    <a:pt x="531" y="1840"/>
                  </a:cubicBezTo>
                  <a:cubicBezTo>
                    <a:pt x="531" y="1851"/>
                    <a:pt x="536" y="1859"/>
                    <a:pt x="538" y="1872"/>
                  </a:cubicBezTo>
                  <a:cubicBezTo>
                    <a:pt x="468" y="1806"/>
                    <a:pt x="393" y="1764"/>
                    <a:pt x="309" y="1731"/>
                  </a:cubicBezTo>
                  <a:moveTo>
                    <a:pt x="330" y="1754"/>
                  </a:moveTo>
                  <a:lnTo>
                    <a:pt x="330" y="1754"/>
                  </a:lnTo>
                  <a:moveTo>
                    <a:pt x="334" y="1758"/>
                  </a:moveTo>
                  <a:lnTo>
                    <a:pt x="334" y="1758"/>
                  </a:lnTo>
                  <a:cubicBezTo>
                    <a:pt x="340" y="1754"/>
                    <a:pt x="342" y="1758"/>
                    <a:pt x="344" y="1760"/>
                  </a:cubicBezTo>
                  <a:cubicBezTo>
                    <a:pt x="410" y="1787"/>
                    <a:pt x="468" y="1823"/>
                    <a:pt x="521" y="1870"/>
                  </a:cubicBezTo>
                  <a:cubicBezTo>
                    <a:pt x="531" y="1880"/>
                    <a:pt x="542" y="1893"/>
                    <a:pt x="542" y="1910"/>
                  </a:cubicBezTo>
                  <a:cubicBezTo>
                    <a:pt x="542" y="1920"/>
                    <a:pt x="546" y="1931"/>
                    <a:pt x="546" y="1939"/>
                  </a:cubicBezTo>
                  <a:cubicBezTo>
                    <a:pt x="548" y="1945"/>
                    <a:pt x="550" y="1952"/>
                    <a:pt x="548" y="1958"/>
                  </a:cubicBezTo>
                  <a:cubicBezTo>
                    <a:pt x="544" y="1960"/>
                    <a:pt x="542" y="1956"/>
                    <a:pt x="540" y="1954"/>
                  </a:cubicBezTo>
                  <a:cubicBezTo>
                    <a:pt x="502" y="1899"/>
                    <a:pt x="456" y="1857"/>
                    <a:pt x="405" y="1815"/>
                  </a:cubicBezTo>
                  <a:cubicBezTo>
                    <a:pt x="384" y="1800"/>
                    <a:pt x="365" y="1783"/>
                    <a:pt x="344" y="1766"/>
                  </a:cubicBezTo>
                  <a:cubicBezTo>
                    <a:pt x="340" y="1764"/>
                    <a:pt x="336" y="1762"/>
                    <a:pt x="334" y="1758"/>
                  </a:cubicBezTo>
                  <a:moveTo>
                    <a:pt x="342" y="1863"/>
                  </a:moveTo>
                  <a:lnTo>
                    <a:pt x="342" y="1863"/>
                  </a:lnTo>
                  <a:cubicBezTo>
                    <a:pt x="344" y="1844"/>
                    <a:pt x="351" y="1825"/>
                    <a:pt x="355" y="1804"/>
                  </a:cubicBezTo>
                  <a:cubicBezTo>
                    <a:pt x="370" y="1811"/>
                    <a:pt x="378" y="1821"/>
                    <a:pt x="391" y="1830"/>
                  </a:cubicBezTo>
                  <a:cubicBezTo>
                    <a:pt x="395" y="1832"/>
                    <a:pt x="393" y="1836"/>
                    <a:pt x="393" y="1840"/>
                  </a:cubicBezTo>
                  <a:cubicBezTo>
                    <a:pt x="384" y="1867"/>
                    <a:pt x="378" y="1893"/>
                    <a:pt x="370" y="1920"/>
                  </a:cubicBezTo>
                  <a:cubicBezTo>
                    <a:pt x="359" y="1916"/>
                    <a:pt x="359" y="1910"/>
                    <a:pt x="361" y="1901"/>
                  </a:cubicBezTo>
                  <a:cubicBezTo>
                    <a:pt x="365" y="1891"/>
                    <a:pt x="367" y="1878"/>
                    <a:pt x="370" y="1867"/>
                  </a:cubicBezTo>
                  <a:cubicBezTo>
                    <a:pt x="372" y="1863"/>
                    <a:pt x="374" y="1859"/>
                    <a:pt x="372" y="1857"/>
                  </a:cubicBezTo>
                  <a:cubicBezTo>
                    <a:pt x="365" y="1855"/>
                    <a:pt x="365" y="1861"/>
                    <a:pt x="363" y="1865"/>
                  </a:cubicBezTo>
                  <a:cubicBezTo>
                    <a:pt x="363" y="1867"/>
                    <a:pt x="363" y="1867"/>
                    <a:pt x="363" y="1867"/>
                  </a:cubicBezTo>
                  <a:cubicBezTo>
                    <a:pt x="361" y="1874"/>
                    <a:pt x="361" y="1882"/>
                    <a:pt x="355" y="1886"/>
                  </a:cubicBezTo>
                  <a:lnTo>
                    <a:pt x="355" y="1888"/>
                  </a:lnTo>
                  <a:lnTo>
                    <a:pt x="355" y="1888"/>
                  </a:lnTo>
                  <a:lnTo>
                    <a:pt x="355" y="1888"/>
                  </a:lnTo>
                  <a:cubicBezTo>
                    <a:pt x="346" y="1888"/>
                    <a:pt x="349" y="1893"/>
                    <a:pt x="349" y="1897"/>
                  </a:cubicBezTo>
                  <a:cubicBezTo>
                    <a:pt x="353" y="1916"/>
                    <a:pt x="344" y="1931"/>
                    <a:pt x="338" y="1947"/>
                  </a:cubicBezTo>
                  <a:cubicBezTo>
                    <a:pt x="338" y="1947"/>
                    <a:pt x="336" y="1947"/>
                    <a:pt x="334" y="1947"/>
                  </a:cubicBezTo>
                  <a:cubicBezTo>
                    <a:pt x="332" y="1943"/>
                    <a:pt x="332" y="1937"/>
                    <a:pt x="325" y="1937"/>
                  </a:cubicBezTo>
                  <a:cubicBezTo>
                    <a:pt x="327" y="1939"/>
                    <a:pt x="327" y="1943"/>
                    <a:pt x="330" y="1947"/>
                  </a:cubicBezTo>
                  <a:cubicBezTo>
                    <a:pt x="338" y="1968"/>
                    <a:pt x="327" y="1987"/>
                    <a:pt x="321" y="2006"/>
                  </a:cubicBezTo>
                  <a:cubicBezTo>
                    <a:pt x="313" y="2004"/>
                    <a:pt x="315" y="1996"/>
                    <a:pt x="309" y="1994"/>
                  </a:cubicBezTo>
                  <a:lnTo>
                    <a:pt x="309" y="1994"/>
                  </a:lnTo>
                  <a:cubicBezTo>
                    <a:pt x="309" y="1994"/>
                    <a:pt x="309" y="1989"/>
                    <a:pt x="306" y="1992"/>
                  </a:cubicBezTo>
                  <a:cubicBezTo>
                    <a:pt x="309" y="1973"/>
                    <a:pt x="315" y="1954"/>
                    <a:pt x="321" y="1937"/>
                  </a:cubicBezTo>
                  <a:cubicBezTo>
                    <a:pt x="327" y="1912"/>
                    <a:pt x="332" y="1886"/>
                    <a:pt x="342" y="1863"/>
                  </a:cubicBezTo>
                  <a:moveTo>
                    <a:pt x="203" y="2561"/>
                  </a:moveTo>
                  <a:lnTo>
                    <a:pt x="203" y="2561"/>
                  </a:lnTo>
                  <a:cubicBezTo>
                    <a:pt x="193" y="2561"/>
                    <a:pt x="182" y="2561"/>
                    <a:pt x="170" y="2561"/>
                  </a:cubicBezTo>
                  <a:cubicBezTo>
                    <a:pt x="174" y="2549"/>
                    <a:pt x="186" y="2542"/>
                    <a:pt x="193" y="2530"/>
                  </a:cubicBezTo>
                  <a:cubicBezTo>
                    <a:pt x="205" y="2536"/>
                    <a:pt x="205" y="2549"/>
                    <a:pt x="208" y="2559"/>
                  </a:cubicBezTo>
                  <a:cubicBezTo>
                    <a:pt x="208" y="2561"/>
                    <a:pt x="205" y="2561"/>
                    <a:pt x="203" y="2561"/>
                  </a:cubicBezTo>
                  <a:moveTo>
                    <a:pt x="203" y="2370"/>
                  </a:moveTo>
                  <a:lnTo>
                    <a:pt x="203" y="2370"/>
                  </a:lnTo>
                  <a:cubicBezTo>
                    <a:pt x="201" y="2353"/>
                    <a:pt x="203" y="2334"/>
                    <a:pt x="205" y="2315"/>
                  </a:cubicBezTo>
                  <a:cubicBezTo>
                    <a:pt x="216" y="2259"/>
                    <a:pt x="233" y="2204"/>
                    <a:pt x="252" y="2149"/>
                  </a:cubicBezTo>
                  <a:cubicBezTo>
                    <a:pt x="256" y="2137"/>
                    <a:pt x="260" y="2126"/>
                    <a:pt x="264" y="2113"/>
                  </a:cubicBezTo>
                  <a:cubicBezTo>
                    <a:pt x="271" y="2094"/>
                    <a:pt x="277" y="2075"/>
                    <a:pt x="283" y="2057"/>
                  </a:cubicBezTo>
                  <a:cubicBezTo>
                    <a:pt x="292" y="2034"/>
                    <a:pt x="294" y="2010"/>
                    <a:pt x="306" y="1992"/>
                  </a:cubicBezTo>
                  <a:cubicBezTo>
                    <a:pt x="306" y="1994"/>
                    <a:pt x="306" y="1996"/>
                    <a:pt x="309" y="1994"/>
                  </a:cubicBezTo>
                  <a:cubicBezTo>
                    <a:pt x="309" y="1996"/>
                    <a:pt x="309" y="1996"/>
                    <a:pt x="309" y="1996"/>
                  </a:cubicBezTo>
                  <a:cubicBezTo>
                    <a:pt x="309" y="2017"/>
                    <a:pt x="319" y="2036"/>
                    <a:pt x="304" y="2057"/>
                  </a:cubicBezTo>
                  <a:cubicBezTo>
                    <a:pt x="315" y="2059"/>
                    <a:pt x="315" y="2050"/>
                    <a:pt x="317" y="2048"/>
                  </a:cubicBezTo>
                  <a:cubicBezTo>
                    <a:pt x="330" y="2052"/>
                    <a:pt x="327" y="2075"/>
                    <a:pt x="315" y="2101"/>
                  </a:cubicBezTo>
                  <a:cubicBezTo>
                    <a:pt x="309" y="2090"/>
                    <a:pt x="304" y="2082"/>
                    <a:pt x="309" y="2071"/>
                  </a:cubicBezTo>
                  <a:cubicBezTo>
                    <a:pt x="311" y="2069"/>
                    <a:pt x="311" y="2067"/>
                    <a:pt x="311" y="2065"/>
                  </a:cubicBezTo>
                  <a:cubicBezTo>
                    <a:pt x="313" y="2061"/>
                    <a:pt x="313" y="2059"/>
                    <a:pt x="311" y="2057"/>
                  </a:cubicBezTo>
                  <a:cubicBezTo>
                    <a:pt x="306" y="2057"/>
                    <a:pt x="304" y="2059"/>
                    <a:pt x="304" y="2063"/>
                  </a:cubicBezTo>
                  <a:cubicBezTo>
                    <a:pt x="302" y="2063"/>
                    <a:pt x="302" y="2065"/>
                    <a:pt x="302" y="2067"/>
                  </a:cubicBezTo>
                  <a:cubicBezTo>
                    <a:pt x="298" y="2065"/>
                    <a:pt x="298" y="2061"/>
                    <a:pt x="294" y="2059"/>
                  </a:cubicBezTo>
                  <a:cubicBezTo>
                    <a:pt x="296" y="2057"/>
                    <a:pt x="296" y="2052"/>
                    <a:pt x="294" y="2052"/>
                  </a:cubicBezTo>
                  <a:cubicBezTo>
                    <a:pt x="292" y="2050"/>
                    <a:pt x="292" y="2054"/>
                    <a:pt x="290" y="2057"/>
                  </a:cubicBezTo>
                  <a:cubicBezTo>
                    <a:pt x="292" y="2057"/>
                    <a:pt x="292" y="2061"/>
                    <a:pt x="294" y="2059"/>
                  </a:cubicBezTo>
                  <a:cubicBezTo>
                    <a:pt x="292" y="2063"/>
                    <a:pt x="292" y="2065"/>
                    <a:pt x="294" y="2067"/>
                  </a:cubicBezTo>
                  <a:cubicBezTo>
                    <a:pt x="296" y="2080"/>
                    <a:pt x="296" y="2092"/>
                    <a:pt x="292" y="2107"/>
                  </a:cubicBezTo>
                  <a:cubicBezTo>
                    <a:pt x="290" y="2109"/>
                    <a:pt x="287" y="2113"/>
                    <a:pt x="287" y="2118"/>
                  </a:cubicBezTo>
                  <a:cubicBezTo>
                    <a:pt x="285" y="2130"/>
                    <a:pt x="279" y="2124"/>
                    <a:pt x="275" y="2120"/>
                  </a:cubicBezTo>
                  <a:cubicBezTo>
                    <a:pt x="277" y="2124"/>
                    <a:pt x="275" y="2128"/>
                    <a:pt x="279" y="2132"/>
                  </a:cubicBezTo>
                  <a:cubicBezTo>
                    <a:pt x="281" y="2141"/>
                    <a:pt x="279" y="2149"/>
                    <a:pt x="277" y="2158"/>
                  </a:cubicBezTo>
                  <a:cubicBezTo>
                    <a:pt x="275" y="2166"/>
                    <a:pt x="273" y="2176"/>
                    <a:pt x="269" y="2185"/>
                  </a:cubicBezTo>
                  <a:cubicBezTo>
                    <a:pt x="269" y="2189"/>
                    <a:pt x="269" y="2193"/>
                    <a:pt x="264" y="2193"/>
                  </a:cubicBezTo>
                  <a:cubicBezTo>
                    <a:pt x="254" y="2193"/>
                    <a:pt x="260" y="2198"/>
                    <a:pt x="262" y="2200"/>
                  </a:cubicBezTo>
                  <a:cubicBezTo>
                    <a:pt x="264" y="2210"/>
                    <a:pt x="260" y="2221"/>
                    <a:pt x="258" y="2229"/>
                  </a:cubicBezTo>
                  <a:cubicBezTo>
                    <a:pt x="260" y="2229"/>
                    <a:pt x="262" y="2229"/>
                    <a:pt x="264" y="2231"/>
                  </a:cubicBezTo>
                  <a:cubicBezTo>
                    <a:pt x="266" y="2229"/>
                    <a:pt x="266" y="2219"/>
                    <a:pt x="271" y="2227"/>
                  </a:cubicBezTo>
                  <a:cubicBezTo>
                    <a:pt x="277" y="2238"/>
                    <a:pt x="283" y="2250"/>
                    <a:pt x="277" y="2265"/>
                  </a:cubicBezTo>
                  <a:cubicBezTo>
                    <a:pt x="273" y="2273"/>
                    <a:pt x="271" y="2282"/>
                    <a:pt x="269" y="2294"/>
                  </a:cubicBezTo>
                  <a:cubicBezTo>
                    <a:pt x="262" y="2282"/>
                    <a:pt x="254" y="2271"/>
                    <a:pt x="258" y="2259"/>
                  </a:cubicBezTo>
                  <a:cubicBezTo>
                    <a:pt x="254" y="2259"/>
                    <a:pt x="250" y="2259"/>
                    <a:pt x="248" y="2259"/>
                  </a:cubicBezTo>
                  <a:cubicBezTo>
                    <a:pt x="243" y="2267"/>
                    <a:pt x="250" y="2275"/>
                    <a:pt x="245" y="2284"/>
                  </a:cubicBezTo>
                  <a:lnTo>
                    <a:pt x="245" y="2284"/>
                  </a:lnTo>
                  <a:cubicBezTo>
                    <a:pt x="235" y="2315"/>
                    <a:pt x="233" y="2326"/>
                    <a:pt x="237" y="2338"/>
                  </a:cubicBezTo>
                  <a:lnTo>
                    <a:pt x="239" y="2338"/>
                  </a:lnTo>
                  <a:cubicBezTo>
                    <a:pt x="243" y="2326"/>
                    <a:pt x="243" y="2315"/>
                    <a:pt x="248" y="2303"/>
                  </a:cubicBezTo>
                  <a:cubicBezTo>
                    <a:pt x="250" y="2299"/>
                    <a:pt x="248" y="2292"/>
                    <a:pt x="254" y="2292"/>
                  </a:cubicBezTo>
                  <a:cubicBezTo>
                    <a:pt x="256" y="2294"/>
                    <a:pt x="256" y="2296"/>
                    <a:pt x="256" y="2299"/>
                  </a:cubicBezTo>
                  <a:cubicBezTo>
                    <a:pt x="266" y="2317"/>
                    <a:pt x="260" y="2332"/>
                    <a:pt x="250" y="2347"/>
                  </a:cubicBezTo>
                  <a:cubicBezTo>
                    <a:pt x="237" y="2361"/>
                    <a:pt x="224" y="2374"/>
                    <a:pt x="214" y="2391"/>
                  </a:cubicBezTo>
                  <a:cubicBezTo>
                    <a:pt x="205" y="2387"/>
                    <a:pt x="205" y="2378"/>
                    <a:pt x="203" y="2370"/>
                  </a:cubicBezTo>
                  <a:moveTo>
                    <a:pt x="248" y="2492"/>
                  </a:moveTo>
                  <a:lnTo>
                    <a:pt x="248" y="2492"/>
                  </a:lnTo>
                  <a:cubicBezTo>
                    <a:pt x="239" y="2486"/>
                    <a:pt x="243" y="2479"/>
                    <a:pt x="245" y="2473"/>
                  </a:cubicBezTo>
                  <a:cubicBezTo>
                    <a:pt x="245" y="2467"/>
                    <a:pt x="252" y="2471"/>
                    <a:pt x="256" y="2471"/>
                  </a:cubicBezTo>
                  <a:cubicBezTo>
                    <a:pt x="273" y="2475"/>
                    <a:pt x="273" y="2475"/>
                    <a:pt x="273" y="2494"/>
                  </a:cubicBezTo>
                  <a:cubicBezTo>
                    <a:pt x="273" y="2496"/>
                    <a:pt x="275" y="2496"/>
                    <a:pt x="275" y="2498"/>
                  </a:cubicBezTo>
                  <a:lnTo>
                    <a:pt x="275" y="2498"/>
                  </a:lnTo>
                  <a:lnTo>
                    <a:pt x="273" y="2500"/>
                  </a:lnTo>
                  <a:cubicBezTo>
                    <a:pt x="275" y="2502"/>
                    <a:pt x="275" y="2502"/>
                    <a:pt x="273" y="2504"/>
                  </a:cubicBezTo>
                  <a:cubicBezTo>
                    <a:pt x="275" y="2502"/>
                    <a:pt x="275" y="2502"/>
                    <a:pt x="273" y="2500"/>
                  </a:cubicBezTo>
                  <a:lnTo>
                    <a:pt x="273" y="2500"/>
                  </a:lnTo>
                  <a:cubicBezTo>
                    <a:pt x="269" y="2504"/>
                    <a:pt x="262" y="2496"/>
                    <a:pt x="256" y="2502"/>
                  </a:cubicBezTo>
                  <a:cubicBezTo>
                    <a:pt x="262" y="2507"/>
                    <a:pt x="266" y="2507"/>
                    <a:pt x="273" y="2509"/>
                  </a:cubicBezTo>
                  <a:cubicBezTo>
                    <a:pt x="271" y="2515"/>
                    <a:pt x="271" y="2521"/>
                    <a:pt x="271" y="2528"/>
                  </a:cubicBezTo>
                  <a:cubicBezTo>
                    <a:pt x="271" y="2534"/>
                    <a:pt x="266" y="2534"/>
                    <a:pt x="262" y="2534"/>
                  </a:cubicBezTo>
                  <a:cubicBezTo>
                    <a:pt x="258" y="2532"/>
                    <a:pt x="256" y="2530"/>
                    <a:pt x="252" y="2532"/>
                  </a:cubicBezTo>
                  <a:cubicBezTo>
                    <a:pt x="248" y="2528"/>
                    <a:pt x="241" y="2528"/>
                    <a:pt x="241" y="2521"/>
                  </a:cubicBezTo>
                  <a:cubicBezTo>
                    <a:pt x="241" y="2515"/>
                    <a:pt x="239" y="2509"/>
                    <a:pt x="241" y="2504"/>
                  </a:cubicBezTo>
                  <a:cubicBezTo>
                    <a:pt x="243" y="2498"/>
                    <a:pt x="252" y="2507"/>
                    <a:pt x="256" y="2500"/>
                  </a:cubicBezTo>
                  <a:cubicBezTo>
                    <a:pt x="258" y="2494"/>
                    <a:pt x="250" y="2494"/>
                    <a:pt x="248" y="2492"/>
                  </a:cubicBezTo>
                  <a:moveTo>
                    <a:pt x="252" y="2532"/>
                  </a:moveTo>
                  <a:lnTo>
                    <a:pt x="252" y="2532"/>
                  </a:lnTo>
                  <a:lnTo>
                    <a:pt x="252" y="2532"/>
                  </a:lnTo>
                  <a:cubicBezTo>
                    <a:pt x="250" y="2530"/>
                    <a:pt x="250" y="2530"/>
                    <a:pt x="250" y="2530"/>
                  </a:cubicBezTo>
                  <a:lnTo>
                    <a:pt x="250" y="2530"/>
                  </a:lnTo>
                  <a:lnTo>
                    <a:pt x="252" y="2532"/>
                  </a:lnTo>
                  <a:moveTo>
                    <a:pt x="237" y="2456"/>
                  </a:moveTo>
                  <a:lnTo>
                    <a:pt x="237" y="2456"/>
                  </a:lnTo>
                  <a:cubicBezTo>
                    <a:pt x="235" y="2458"/>
                    <a:pt x="231" y="2456"/>
                    <a:pt x="229" y="2456"/>
                  </a:cubicBezTo>
                  <a:cubicBezTo>
                    <a:pt x="224" y="2454"/>
                    <a:pt x="218" y="2452"/>
                    <a:pt x="218" y="2446"/>
                  </a:cubicBezTo>
                  <a:lnTo>
                    <a:pt x="218" y="2443"/>
                  </a:lnTo>
                  <a:cubicBezTo>
                    <a:pt x="220" y="2437"/>
                    <a:pt x="222" y="2433"/>
                    <a:pt x="224" y="2427"/>
                  </a:cubicBezTo>
                  <a:cubicBezTo>
                    <a:pt x="229" y="2431"/>
                    <a:pt x="233" y="2433"/>
                    <a:pt x="235" y="2435"/>
                  </a:cubicBezTo>
                  <a:cubicBezTo>
                    <a:pt x="241" y="2439"/>
                    <a:pt x="243" y="2450"/>
                    <a:pt x="237" y="2456"/>
                  </a:cubicBezTo>
                  <a:moveTo>
                    <a:pt x="235" y="2473"/>
                  </a:moveTo>
                  <a:lnTo>
                    <a:pt x="235" y="2473"/>
                  </a:lnTo>
                  <a:cubicBezTo>
                    <a:pt x="233" y="2475"/>
                    <a:pt x="233" y="2479"/>
                    <a:pt x="233" y="2483"/>
                  </a:cubicBezTo>
                  <a:cubicBezTo>
                    <a:pt x="226" y="2481"/>
                    <a:pt x="224" y="2479"/>
                    <a:pt x="220" y="2477"/>
                  </a:cubicBezTo>
                  <a:cubicBezTo>
                    <a:pt x="214" y="2473"/>
                    <a:pt x="214" y="2469"/>
                    <a:pt x="216" y="2462"/>
                  </a:cubicBezTo>
                  <a:cubicBezTo>
                    <a:pt x="218" y="2458"/>
                    <a:pt x="222" y="2460"/>
                    <a:pt x="224" y="2462"/>
                  </a:cubicBezTo>
                  <a:cubicBezTo>
                    <a:pt x="231" y="2465"/>
                    <a:pt x="237" y="2465"/>
                    <a:pt x="235" y="2473"/>
                  </a:cubicBezTo>
                  <a:moveTo>
                    <a:pt x="216" y="2488"/>
                  </a:moveTo>
                  <a:lnTo>
                    <a:pt x="216" y="2488"/>
                  </a:lnTo>
                  <a:cubicBezTo>
                    <a:pt x="231" y="2492"/>
                    <a:pt x="233" y="2496"/>
                    <a:pt x="229" y="2519"/>
                  </a:cubicBezTo>
                  <a:cubicBezTo>
                    <a:pt x="214" y="2513"/>
                    <a:pt x="214" y="2511"/>
                    <a:pt x="216" y="2488"/>
                  </a:cubicBezTo>
                  <a:moveTo>
                    <a:pt x="235" y="2551"/>
                  </a:moveTo>
                  <a:lnTo>
                    <a:pt x="235" y="2551"/>
                  </a:lnTo>
                  <a:cubicBezTo>
                    <a:pt x="222" y="2549"/>
                    <a:pt x="224" y="2536"/>
                    <a:pt x="218" y="2528"/>
                  </a:cubicBezTo>
                  <a:cubicBezTo>
                    <a:pt x="237" y="2530"/>
                    <a:pt x="233" y="2540"/>
                    <a:pt x="235" y="2551"/>
                  </a:cubicBezTo>
                  <a:moveTo>
                    <a:pt x="226" y="2591"/>
                  </a:moveTo>
                  <a:lnTo>
                    <a:pt x="226" y="2591"/>
                  </a:lnTo>
                  <a:cubicBezTo>
                    <a:pt x="235" y="2591"/>
                    <a:pt x="239" y="2597"/>
                    <a:pt x="245" y="2605"/>
                  </a:cubicBezTo>
                  <a:cubicBezTo>
                    <a:pt x="235" y="2608"/>
                    <a:pt x="229" y="2605"/>
                    <a:pt x="222" y="2605"/>
                  </a:cubicBezTo>
                  <a:cubicBezTo>
                    <a:pt x="220" y="2599"/>
                    <a:pt x="226" y="2597"/>
                    <a:pt x="226" y="2591"/>
                  </a:cubicBezTo>
                  <a:moveTo>
                    <a:pt x="248" y="2660"/>
                  </a:moveTo>
                  <a:lnTo>
                    <a:pt x="248" y="2660"/>
                  </a:lnTo>
                  <a:cubicBezTo>
                    <a:pt x="226" y="2658"/>
                    <a:pt x="203" y="2660"/>
                    <a:pt x="182" y="2660"/>
                  </a:cubicBezTo>
                  <a:cubicBezTo>
                    <a:pt x="178" y="2658"/>
                    <a:pt x="174" y="2658"/>
                    <a:pt x="178" y="2652"/>
                  </a:cubicBezTo>
                  <a:cubicBezTo>
                    <a:pt x="189" y="2641"/>
                    <a:pt x="197" y="2633"/>
                    <a:pt x="205" y="2620"/>
                  </a:cubicBezTo>
                  <a:cubicBezTo>
                    <a:pt x="205" y="2618"/>
                    <a:pt x="208" y="2616"/>
                    <a:pt x="210" y="2616"/>
                  </a:cubicBezTo>
                  <a:cubicBezTo>
                    <a:pt x="229" y="2616"/>
                    <a:pt x="250" y="2612"/>
                    <a:pt x="266" y="2624"/>
                  </a:cubicBezTo>
                  <a:cubicBezTo>
                    <a:pt x="271" y="2626"/>
                    <a:pt x="275" y="2631"/>
                    <a:pt x="281" y="2635"/>
                  </a:cubicBezTo>
                  <a:cubicBezTo>
                    <a:pt x="285" y="2637"/>
                    <a:pt x="285" y="2641"/>
                    <a:pt x="283" y="2645"/>
                  </a:cubicBezTo>
                  <a:cubicBezTo>
                    <a:pt x="281" y="2647"/>
                    <a:pt x="277" y="2647"/>
                    <a:pt x="279" y="2654"/>
                  </a:cubicBezTo>
                  <a:cubicBezTo>
                    <a:pt x="271" y="2660"/>
                    <a:pt x="258" y="2660"/>
                    <a:pt x="248" y="2660"/>
                  </a:cubicBezTo>
                  <a:moveTo>
                    <a:pt x="252" y="2572"/>
                  </a:moveTo>
                  <a:lnTo>
                    <a:pt x="252" y="2572"/>
                  </a:lnTo>
                  <a:cubicBezTo>
                    <a:pt x="279" y="2574"/>
                    <a:pt x="275" y="2574"/>
                    <a:pt x="279" y="2593"/>
                  </a:cubicBezTo>
                  <a:cubicBezTo>
                    <a:pt x="281" y="2597"/>
                    <a:pt x="281" y="2599"/>
                    <a:pt x="277" y="2601"/>
                  </a:cubicBezTo>
                  <a:cubicBezTo>
                    <a:pt x="275" y="2603"/>
                    <a:pt x="273" y="2601"/>
                    <a:pt x="271" y="2599"/>
                  </a:cubicBezTo>
                  <a:cubicBezTo>
                    <a:pt x="260" y="2593"/>
                    <a:pt x="256" y="2584"/>
                    <a:pt x="252" y="2572"/>
                  </a:cubicBezTo>
                  <a:moveTo>
                    <a:pt x="281" y="2610"/>
                  </a:moveTo>
                  <a:lnTo>
                    <a:pt x="281" y="2610"/>
                  </a:lnTo>
                  <a:lnTo>
                    <a:pt x="283" y="2612"/>
                  </a:lnTo>
                  <a:cubicBezTo>
                    <a:pt x="281" y="2610"/>
                    <a:pt x="281" y="2610"/>
                    <a:pt x="281" y="2610"/>
                  </a:cubicBezTo>
                  <a:moveTo>
                    <a:pt x="285" y="2660"/>
                  </a:moveTo>
                  <a:lnTo>
                    <a:pt x="285" y="2660"/>
                  </a:lnTo>
                  <a:cubicBezTo>
                    <a:pt x="281" y="2660"/>
                    <a:pt x="281" y="2656"/>
                    <a:pt x="281" y="2654"/>
                  </a:cubicBezTo>
                  <a:cubicBezTo>
                    <a:pt x="283" y="2652"/>
                    <a:pt x="287" y="2650"/>
                    <a:pt x="283" y="2645"/>
                  </a:cubicBezTo>
                  <a:cubicBezTo>
                    <a:pt x="296" y="2643"/>
                    <a:pt x="304" y="2650"/>
                    <a:pt x="317" y="2660"/>
                  </a:cubicBezTo>
                  <a:cubicBezTo>
                    <a:pt x="304" y="2660"/>
                    <a:pt x="294" y="2660"/>
                    <a:pt x="285" y="2660"/>
                  </a:cubicBezTo>
                  <a:moveTo>
                    <a:pt x="319" y="2610"/>
                  </a:moveTo>
                  <a:lnTo>
                    <a:pt x="319" y="2610"/>
                  </a:lnTo>
                  <a:cubicBezTo>
                    <a:pt x="319" y="2614"/>
                    <a:pt x="309" y="2622"/>
                    <a:pt x="304" y="2620"/>
                  </a:cubicBezTo>
                  <a:cubicBezTo>
                    <a:pt x="298" y="2620"/>
                    <a:pt x="298" y="2614"/>
                    <a:pt x="296" y="2610"/>
                  </a:cubicBezTo>
                  <a:cubicBezTo>
                    <a:pt x="296" y="2605"/>
                    <a:pt x="309" y="2599"/>
                    <a:pt x="313" y="2599"/>
                  </a:cubicBezTo>
                  <a:cubicBezTo>
                    <a:pt x="319" y="2601"/>
                    <a:pt x="317" y="2605"/>
                    <a:pt x="319" y="2610"/>
                  </a:cubicBezTo>
                  <a:moveTo>
                    <a:pt x="321" y="2635"/>
                  </a:moveTo>
                  <a:lnTo>
                    <a:pt x="321" y="2635"/>
                  </a:lnTo>
                  <a:cubicBezTo>
                    <a:pt x="317" y="2635"/>
                    <a:pt x="315" y="2633"/>
                    <a:pt x="315" y="2631"/>
                  </a:cubicBezTo>
                  <a:cubicBezTo>
                    <a:pt x="315" y="2629"/>
                    <a:pt x="317" y="2626"/>
                    <a:pt x="319" y="2626"/>
                  </a:cubicBezTo>
                  <a:cubicBezTo>
                    <a:pt x="323" y="2626"/>
                    <a:pt x="323" y="2631"/>
                    <a:pt x="323" y="2633"/>
                  </a:cubicBezTo>
                  <a:cubicBezTo>
                    <a:pt x="323" y="2635"/>
                    <a:pt x="321" y="2637"/>
                    <a:pt x="321" y="2635"/>
                  </a:cubicBezTo>
                  <a:moveTo>
                    <a:pt x="321" y="2568"/>
                  </a:moveTo>
                  <a:lnTo>
                    <a:pt x="321" y="2568"/>
                  </a:lnTo>
                  <a:cubicBezTo>
                    <a:pt x="327" y="2572"/>
                    <a:pt x="332" y="2576"/>
                    <a:pt x="338" y="2580"/>
                  </a:cubicBezTo>
                  <a:cubicBezTo>
                    <a:pt x="327" y="2582"/>
                    <a:pt x="321" y="2580"/>
                    <a:pt x="321" y="2568"/>
                  </a:cubicBezTo>
                  <a:moveTo>
                    <a:pt x="325" y="2605"/>
                  </a:moveTo>
                  <a:lnTo>
                    <a:pt x="325" y="2605"/>
                  </a:lnTo>
                  <a:cubicBezTo>
                    <a:pt x="325" y="2601"/>
                    <a:pt x="323" y="2597"/>
                    <a:pt x="327" y="2595"/>
                  </a:cubicBezTo>
                  <a:cubicBezTo>
                    <a:pt x="334" y="2591"/>
                    <a:pt x="340" y="2589"/>
                    <a:pt x="346" y="2587"/>
                  </a:cubicBezTo>
                  <a:cubicBezTo>
                    <a:pt x="349" y="2589"/>
                    <a:pt x="351" y="2589"/>
                    <a:pt x="353" y="2589"/>
                  </a:cubicBezTo>
                  <a:cubicBezTo>
                    <a:pt x="355" y="2589"/>
                    <a:pt x="357" y="2591"/>
                    <a:pt x="357" y="2593"/>
                  </a:cubicBezTo>
                  <a:cubicBezTo>
                    <a:pt x="357" y="2595"/>
                    <a:pt x="355" y="2597"/>
                    <a:pt x="355" y="2597"/>
                  </a:cubicBezTo>
                  <a:cubicBezTo>
                    <a:pt x="349" y="2601"/>
                    <a:pt x="342" y="2603"/>
                    <a:pt x="334" y="2608"/>
                  </a:cubicBezTo>
                  <a:cubicBezTo>
                    <a:pt x="332" y="2608"/>
                    <a:pt x="327" y="2610"/>
                    <a:pt x="325" y="2605"/>
                  </a:cubicBezTo>
                  <a:moveTo>
                    <a:pt x="336" y="2639"/>
                  </a:moveTo>
                  <a:lnTo>
                    <a:pt x="336" y="2639"/>
                  </a:lnTo>
                  <a:cubicBezTo>
                    <a:pt x="327" y="2622"/>
                    <a:pt x="327" y="2622"/>
                    <a:pt x="342" y="2616"/>
                  </a:cubicBezTo>
                  <a:cubicBezTo>
                    <a:pt x="346" y="2614"/>
                    <a:pt x="351" y="2610"/>
                    <a:pt x="357" y="2610"/>
                  </a:cubicBezTo>
                  <a:cubicBezTo>
                    <a:pt x="363" y="2626"/>
                    <a:pt x="361" y="2626"/>
                    <a:pt x="336" y="2639"/>
                  </a:cubicBezTo>
                  <a:moveTo>
                    <a:pt x="361" y="2641"/>
                  </a:moveTo>
                  <a:lnTo>
                    <a:pt x="361" y="2641"/>
                  </a:lnTo>
                  <a:cubicBezTo>
                    <a:pt x="363" y="2643"/>
                    <a:pt x="363" y="2647"/>
                    <a:pt x="361" y="2652"/>
                  </a:cubicBezTo>
                  <a:cubicBezTo>
                    <a:pt x="359" y="2656"/>
                    <a:pt x="357" y="2654"/>
                    <a:pt x="353" y="2654"/>
                  </a:cubicBezTo>
                  <a:cubicBezTo>
                    <a:pt x="351" y="2652"/>
                    <a:pt x="346" y="2652"/>
                    <a:pt x="346" y="2647"/>
                  </a:cubicBezTo>
                  <a:cubicBezTo>
                    <a:pt x="346" y="2645"/>
                    <a:pt x="349" y="2643"/>
                    <a:pt x="353" y="2641"/>
                  </a:cubicBezTo>
                  <a:cubicBezTo>
                    <a:pt x="355" y="2641"/>
                    <a:pt x="359" y="2637"/>
                    <a:pt x="361" y="2641"/>
                  </a:cubicBezTo>
                  <a:moveTo>
                    <a:pt x="388" y="2713"/>
                  </a:moveTo>
                  <a:lnTo>
                    <a:pt x="388" y="2713"/>
                  </a:lnTo>
                  <a:cubicBezTo>
                    <a:pt x="386" y="2710"/>
                    <a:pt x="382" y="2710"/>
                    <a:pt x="378" y="2708"/>
                  </a:cubicBezTo>
                  <a:cubicBezTo>
                    <a:pt x="380" y="2706"/>
                    <a:pt x="380" y="2704"/>
                    <a:pt x="380" y="2702"/>
                  </a:cubicBezTo>
                  <a:cubicBezTo>
                    <a:pt x="378" y="2700"/>
                    <a:pt x="376" y="2700"/>
                    <a:pt x="374" y="2702"/>
                  </a:cubicBezTo>
                  <a:cubicBezTo>
                    <a:pt x="370" y="2706"/>
                    <a:pt x="365" y="2710"/>
                    <a:pt x="359" y="2710"/>
                  </a:cubicBezTo>
                  <a:cubicBezTo>
                    <a:pt x="346" y="2708"/>
                    <a:pt x="332" y="2713"/>
                    <a:pt x="319" y="2706"/>
                  </a:cubicBezTo>
                  <a:cubicBezTo>
                    <a:pt x="317" y="2700"/>
                    <a:pt x="327" y="2700"/>
                    <a:pt x="325" y="2694"/>
                  </a:cubicBezTo>
                  <a:cubicBezTo>
                    <a:pt x="325" y="2696"/>
                    <a:pt x="325" y="2696"/>
                    <a:pt x="327" y="2694"/>
                  </a:cubicBezTo>
                  <a:cubicBezTo>
                    <a:pt x="334" y="2689"/>
                    <a:pt x="342" y="2685"/>
                    <a:pt x="346" y="2675"/>
                  </a:cubicBezTo>
                  <a:cubicBezTo>
                    <a:pt x="359" y="2675"/>
                    <a:pt x="370" y="2683"/>
                    <a:pt x="382" y="2685"/>
                  </a:cubicBezTo>
                  <a:cubicBezTo>
                    <a:pt x="384" y="2685"/>
                    <a:pt x="384" y="2687"/>
                    <a:pt x="384" y="2691"/>
                  </a:cubicBezTo>
                  <a:cubicBezTo>
                    <a:pt x="384" y="2694"/>
                    <a:pt x="386" y="2698"/>
                    <a:pt x="391" y="2696"/>
                  </a:cubicBezTo>
                  <a:cubicBezTo>
                    <a:pt x="405" y="2685"/>
                    <a:pt x="418" y="2700"/>
                    <a:pt x="435" y="2700"/>
                  </a:cubicBezTo>
                  <a:cubicBezTo>
                    <a:pt x="430" y="2710"/>
                    <a:pt x="422" y="2713"/>
                    <a:pt x="414" y="2713"/>
                  </a:cubicBezTo>
                  <a:cubicBezTo>
                    <a:pt x="405" y="2713"/>
                    <a:pt x="397" y="2713"/>
                    <a:pt x="388" y="2713"/>
                  </a:cubicBezTo>
                  <a:moveTo>
                    <a:pt x="384" y="2639"/>
                  </a:moveTo>
                  <a:lnTo>
                    <a:pt x="384" y="2639"/>
                  </a:lnTo>
                  <a:cubicBezTo>
                    <a:pt x="382" y="2641"/>
                    <a:pt x="378" y="2645"/>
                    <a:pt x="374" y="2639"/>
                  </a:cubicBezTo>
                  <a:cubicBezTo>
                    <a:pt x="372" y="2637"/>
                    <a:pt x="372" y="2633"/>
                    <a:pt x="376" y="2629"/>
                  </a:cubicBezTo>
                  <a:cubicBezTo>
                    <a:pt x="378" y="2626"/>
                    <a:pt x="382" y="2626"/>
                    <a:pt x="386" y="2622"/>
                  </a:cubicBezTo>
                  <a:cubicBezTo>
                    <a:pt x="388" y="2631"/>
                    <a:pt x="391" y="2635"/>
                    <a:pt x="384" y="2639"/>
                  </a:cubicBezTo>
                  <a:moveTo>
                    <a:pt x="391" y="2660"/>
                  </a:moveTo>
                  <a:lnTo>
                    <a:pt x="391" y="2660"/>
                  </a:lnTo>
                  <a:cubicBezTo>
                    <a:pt x="393" y="2662"/>
                    <a:pt x="391" y="2666"/>
                    <a:pt x="386" y="2664"/>
                  </a:cubicBezTo>
                  <a:cubicBezTo>
                    <a:pt x="384" y="2664"/>
                    <a:pt x="378" y="2664"/>
                    <a:pt x="378" y="2658"/>
                  </a:cubicBezTo>
                  <a:cubicBezTo>
                    <a:pt x="378" y="2656"/>
                    <a:pt x="382" y="2654"/>
                    <a:pt x="386" y="2654"/>
                  </a:cubicBezTo>
                  <a:cubicBezTo>
                    <a:pt x="391" y="2652"/>
                    <a:pt x="391" y="2656"/>
                    <a:pt x="391" y="2660"/>
                  </a:cubicBezTo>
                  <a:moveTo>
                    <a:pt x="370" y="2620"/>
                  </a:moveTo>
                  <a:lnTo>
                    <a:pt x="370" y="2620"/>
                  </a:lnTo>
                  <a:cubicBezTo>
                    <a:pt x="372" y="2612"/>
                    <a:pt x="363" y="2603"/>
                    <a:pt x="374" y="2599"/>
                  </a:cubicBezTo>
                  <a:cubicBezTo>
                    <a:pt x="378" y="2597"/>
                    <a:pt x="386" y="2599"/>
                    <a:pt x="386" y="2605"/>
                  </a:cubicBezTo>
                  <a:cubicBezTo>
                    <a:pt x="391" y="2616"/>
                    <a:pt x="378" y="2616"/>
                    <a:pt x="370" y="2620"/>
                  </a:cubicBezTo>
                  <a:moveTo>
                    <a:pt x="407" y="2662"/>
                  </a:moveTo>
                  <a:lnTo>
                    <a:pt x="407" y="2662"/>
                  </a:lnTo>
                  <a:cubicBezTo>
                    <a:pt x="399" y="2647"/>
                    <a:pt x="401" y="2641"/>
                    <a:pt x="420" y="2635"/>
                  </a:cubicBezTo>
                  <a:cubicBezTo>
                    <a:pt x="424" y="2656"/>
                    <a:pt x="424" y="2656"/>
                    <a:pt x="407" y="2662"/>
                  </a:cubicBezTo>
                  <a:moveTo>
                    <a:pt x="422" y="2666"/>
                  </a:moveTo>
                  <a:lnTo>
                    <a:pt x="422" y="2666"/>
                  </a:lnTo>
                  <a:cubicBezTo>
                    <a:pt x="426" y="2666"/>
                    <a:pt x="426" y="2670"/>
                    <a:pt x="426" y="2673"/>
                  </a:cubicBezTo>
                  <a:cubicBezTo>
                    <a:pt x="426" y="2675"/>
                    <a:pt x="422" y="2675"/>
                    <a:pt x="420" y="2675"/>
                  </a:cubicBezTo>
                  <a:cubicBezTo>
                    <a:pt x="418" y="2675"/>
                    <a:pt x="416" y="2675"/>
                    <a:pt x="416" y="2673"/>
                  </a:cubicBezTo>
                  <a:cubicBezTo>
                    <a:pt x="418" y="2668"/>
                    <a:pt x="420" y="2666"/>
                    <a:pt x="422" y="2666"/>
                  </a:cubicBezTo>
                  <a:moveTo>
                    <a:pt x="418" y="2622"/>
                  </a:moveTo>
                  <a:lnTo>
                    <a:pt x="418" y="2622"/>
                  </a:lnTo>
                  <a:cubicBezTo>
                    <a:pt x="414" y="2626"/>
                    <a:pt x="407" y="2629"/>
                    <a:pt x="401" y="2629"/>
                  </a:cubicBezTo>
                  <a:cubicBezTo>
                    <a:pt x="399" y="2624"/>
                    <a:pt x="397" y="2618"/>
                    <a:pt x="401" y="2614"/>
                  </a:cubicBezTo>
                  <a:cubicBezTo>
                    <a:pt x="407" y="2610"/>
                    <a:pt x="412" y="2610"/>
                    <a:pt x="418" y="2612"/>
                  </a:cubicBezTo>
                  <a:cubicBezTo>
                    <a:pt x="422" y="2614"/>
                    <a:pt x="422" y="2620"/>
                    <a:pt x="418" y="2622"/>
                  </a:cubicBezTo>
                  <a:moveTo>
                    <a:pt x="493" y="2645"/>
                  </a:moveTo>
                  <a:lnTo>
                    <a:pt x="493" y="2645"/>
                  </a:lnTo>
                  <a:cubicBezTo>
                    <a:pt x="493" y="2650"/>
                    <a:pt x="493" y="2656"/>
                    <a:pt x="487" y="2658"/>
                  </a:cubicBezTo>
                  <a:cubicBezTo>
                    <a:pt x="483" y="2660"/>
                    <a:pt x="481" y="2664"/>
                    <a:pt x="475" y="2664"/>
                  </a:cubicBezTo>
                  <a:cubicBezTo>
                    <a:pt x="472" y="2656"/>
                    <a:pt x="462" y="2645"/>
                    <a:pt x="475" y="2637"/>
                  </a:cubicBezTo>
                  <a:cubicBezTo>
                    <a:pt x="475" y="2637"/>
                    <a:pt x="475" y="2635"/>
                    <a:pt x="475" y="2633"/>
                  </a:cubicBezTo>
                  <a:cubicBezTo>
                    <a:pt x="475" y="2633"/>
                    <a:pt x="472" y="2633"/>
                    <a:pt x="470" y="2635"/>
                  </a:cubicBezTo>
                  <a:cubicBezTo>
                    <a:pt x="466" y="2635"/>
                    <a:pt x="464" y="2633"/>
                    <a:pt x="464" y="2629"/>
                  </a:cubicBezTo>
                  <a:cubicBezTo>
                    <a:pt x="464" y="2626"/>
                    <a:pt x="466" y="2624"/>
                    <a:pt x="470" y="2624"/>
                  </a:cubicBezTo>
                  <a:cubicBezTo>
                    <a:pt x="472" y="2624"/>
                    <a:pt x="477" y="2626"/>
                    <a:pt x="479" y="2626"/>
                  </a:cubicBezTo>
                  <a:cubicBezTo>
                    <a:pt x="483" y="2626"/>
                    <a:pt x="485" y="2629"/>
                    <a:pt x="487" y="2631"/>
                  </a:cubicBezTo>
                  <a:cubicBezTo>
                    <a:pt x="498" y="2631"/>
                    <a:pt x="491" y="2639"/>
                    <a:pt x="493" y="2645"/>
                  </a:cubicBezTo>
                  <a:moveTo>
                    <a:pt x="498" y="2679"/>
                  </a:moveTo>
                  <a:lnTo>
                    <a:pt x="498" y="2679"/>
                  </a:lnTo>
                  <a:cubicBezTo>
                    <a:pt x="498" y="2683"/>
                    <a:pt x="500" y="2689"/>
                    <a:pt x="493" y="2689"/>
                  </a:cubicBezTo>
                  <a:cubicBezTo>
                    <a:pt x="489" y="2691"/>
                    <a:pt x="483" y="2689"/>
                    <a:pt x="479" y="2683"/>
                  </a:cubicBezTo>
                  <a:cubicBezTo>
                    <a:pt x="477" y="2679"/>
                    <a:pt x="477" y="2675"/>
                    <a:pt x="481" y="2673"/>
                  </a:cubicBezTo>
                  <a:cubicBezTo>
                    <a:pt x="485" y="2670"/>
                    <a:pt x="487" y="2666"/>
                    <a:pt x="491" y="2666"/>
                  </a:cubicBezTo>
                  <a:cubicBezTo>
                    <a:pt x="496" y="2670"/>
                    <a:pt x="496" y="2675"/>
                    <a:pt x="498" y="2679"/>
                  </a:cubicBezTo>
                  <a:moveTo>
                    <a:pt x="479" y="2710"/>
                  </a:moveTo>
                  <a:lnTo>
                    <a:pt x="479" y="2710"/>
                  </a:lnTo>
                  <a:cubicBezTo>
                    <a:pt x="481" y="2710"/>
                    <a:pt x="483" y="2710"/>
                    <a:pt x="485" y="2710"/>
                  </a:cubicBezTo>
                  <a:cubicBezTo>
                    <a:pt x="483" y="2710"/>
                    <a:pt x="481" y="2710"/>
                    <a:pt x="479" y="2710"/>
                  </a:cubicBezTo>
                  <a:cubicBezTo>
                    <a:pt x="479" y="2713"/>
                    <a:pt x="479" y="2713"/>
                    <a:pt x="479" y="2715"/>
                  </a:cubicBezTo>
                  <a:cubicBezTo>
                    <a:pt x="466" y="2715"/>
                    <a:pt x="454" y="2715"/>
                    <a:pt x="441" y="2715"/>
                  </a:cubicBezTo>
                  <a:cubicBezTo>
                    <a:pt x="441" y="2706"/>
                    <a:pt x="445" y="2702"/>
                    <a:pt x="451" y="2704"/>
                  </a:cubicBezTo>
                  <a:cubicBezTo>
                    <a:pt x="460" y="2708"/>
                    <a:pt x="470" y="2706"/>
                    <a:pt x="479" y="2710"/>
                  </a:cubicBezTo>
                  <a:moveTo>
                    <a:pt x="447" y="2681"/>
                  </a:moveTo>
                  <a:lnTo>
                    <a:pt x="447" y="2681"/>
                  </a:lnTo>
                  <a:cubicBezTo>
                    <a:pt x="443" y="2681"/>
                    <a:pt x="441" y="2679"/>
                    <a:pt x="441" y="2675"/>
                  </a:cubicBezTo>
                  <a:cubicBezTo>
                    <a:pt x="439" y="2668"/>
                    <a:pt x="433" y="2662"/>
                    <a:pt x="441" y="2658"/>
                  </a:cubicBezTo>
                  <a:cubicBezTo>
                    <a:pt x="445" y="2654"/>
                    <a:pt x="449" y="2652"/>
                    <a:pt x="458" y="2650"/>
                  </a:cubicBezTo>
                  <a:cubicBezTo>
                    <a:pt x="458" y="2656"/>
                    <a:pt x="460" y="2662"/>
                    <a:pt x="460" y="2666"/>
                  </a:cubicBezTo>
                  <a:cubicBezTo>
                    <a:pt x="462" y="2677"/>
                    <a:pt x="454" y="2677"/>
                    <a:pt x="447" y="2681"/>
                  </a:cubicBezTo>
                  <a:moveTo>
                    <a:pt x="451" y="2641"/>
                  </a:moveTo>
                  <a:lnTo>
                    <a:pt x="451" y="2641"/>
                  </a:lnTo>
                  <a:cubicBezTo>
                    <a:pt x="447" y="2643"/>
                    <a:pt x="441" y="2645"/>
                    <a:pt x="435" y="2650"/>
                  </a:cubicBezTo>
                  <a:cubicBezTo>
                    <a:pt x="433" y="2643"/>
                    <a:pt x="433" y="2641"/>
                    <a:pt x="430" y="2637"/>
                  </a:cubicBezTo>
                  <a:cubicBezTo>
                    <a:pt x="430" y="2626"/>
                    <a:pt x="439" y="2618"/>
                    <a:pt x="449" y="2620"/>
                  </a:cubicBezTo>
                  <a:cubicBezTo>
                    <a:pt x="454" y="2620"/>
                    <a:pt x="456" y="2624"/>
                    <a:pt x="456" y="2626"/>
                  </a:cubicBezTo>
                  <a:cubicBezTo>
                    <a:pt x="456" y="2633"/>
                    <a:pt x="458" y="2639"/>
                    <a:pt x="451" y="2641"/>
                  </a:cubicBezTo>
                  <a:moveTo>
                    <a:pt x="397" y="2742"/>
                  </a:moveTo>
                  <a:lnTo>
                    <a:pt x="397" y="2742"/>
                  </a:lnTo>
                  <a:lnTo>
                    <a:pt x="397" y="2740"/>
                  </a:lnTo>
                  <a:cubicBezTo>
                    <a:pt x="397" y="2742"/>
                    <a:pt x="397" y="2742"/>
                    <a:pt x="397" y="2742"/>
                  </a:cubicBezTo>
                  <a:moveTo>
                    <a:pt x="414" y="2753"/>
                  </a:moveTo>
                  <a:lnTo>
                    <a:pt x="414" y="2753"/>
                  </a:lnTo>
                  <a:cubicBezTo>
                    <a:pt x="410" y="2753"/>
                    <a:pt x="405" y="2753"/>
                    <a:pt x="399" y="2753"/>
                  </a:cubicBezTo>
                  <a:cubicBezTo>
                    <a:pt x="399" y="2748"/>
                    <a:pt x="399" y="2746"/>
                    <a:pt x="401" y="2744"/>
                  </a:cubicBezTo>
                  <a:lnTo>
                    <a:pt x="401" y="2744"/>
                  </a:lnTo>
                  <a:lnTo>
                    <a:pt x="401" y="2744"/>
                  </a:lnTo>
                  <a:cubicBezTo>
                    <a:pt x="403" y="2742"/>
                    <a:pt x="407" y="2740"/>
                    <a:pt x="410" y="2738"/>
                  </a:cubicBezTo>
                  <a:cubicBezTo>
                    <a:pt x="410" y="2736"/>
                    <a:pt x="412" y="2736"/>
                    <a:pt x="412" y="2734"/>
                  </a:cubicBezTo>
                  <a:lnTo>
                    <a:pt x="412" y="2734"/>
                  </a:lnTo>
                  <a:cubicBezTo>
                    <a:pt x="414" y="2734"/>
                    <a:pt x="416" y="2731"/>
                    <a:pt x="418" y="2729"/>
                  </a:cubicBezTo>
                  <a:cubicBezTo>
                    <a:pt x="422" y="2723"/>
                    <a:pt x="428" y="2721"/>
                    <a:pt x="435" y="2721"/>
                  </a:cubicBezTo>
                  <a:cubicBezTo>
                    <a:pt x="447" y="2721"/>
                    <a:pt x="460" y="2721"/>
                    <a:pt x="475" y="2721"/>
                  </a:cubicBezTo>
                  <a:cubicBezTo>
                    <a:pt x="479" y="2721"/>
                    <a:pt x="481" y="2723"/>
                    <a:pt x="479" y="2727"/>
                  </a:cubicBezTo>
                  <a:cubicBezTo>
                    <a:pt x="470" y="2734"/>
                    <a:pt x="466" y="2740"/>
                    <a:pt x="460" y="2746"/>
                  </a:cubicBezTo>
                  <a:cubicBezTo>
                    <a:pt x="460" y="2748"/>
                    <a:pt x="458" y="2748"/>
                    <a:pt x="458" y="2750"/>
                  </a:cubicBezTo>
                  <a:cubicBezTo>
                    <a:pt x="443" y="2755"/>
                    <a:pt x="428" y="2750"/>
                    <a:pt x="414" y="2753"/>
                  </a:cubicBezTo>
                  <a:moveTo>
                    <a:pt x="529" y="2753"/>
                  </a:moveTo>
                  <a:lnTo>
                    <a:pt x="529" y="2753"/>
                  </a:lnTo>
                  <a:cubicBezTo>
                    <a:pt x="523" y="2753"/>
                    <a:pt x="523" y="2742"/>
                    <a:pt x="517" y="2744"/>
                  </a:cubicBezTo>
                  <a:cubicBezTo>
                    <a:pt x="512" y="2750"/>
                    <a:pt x="506" y="2753"/>
                    <a:pt x="500" y="2753"/>
                  </a:cubicBezTo>
                  <a:cubicBezTo>
                    <a:pt x="489" y="2753"/>
                    <a:pt x="477" y="2753"/>
                    <a:pt x="466" y="2753"/>
                  </a:cubicBezTo>
                  <a:lnTo>
                    <a:pt x="466" y="2753"/>
                  </a:lnTo>
                  <a:cubicBezTo>
                    <a:pt x="466" y="2750"/>
                    <a:pt x="466" y="2748"/>
                    <a:pt x="468" y="2748"/>
                  </a:cubicBezTo>
                  <a:cubicBezTo>
                    <a:pt x="472" y="2744"/>
                    <a:pt x="477" y="2740"/>
                    <a:pt x="479" y="2734"/>
                  </a:cubicBezTo>
                  <a:cubicBezTo>
                    <a:pt x="491" y="2717"/>
                    <a:pt x="512" y="2721"/>
                    <a:pt x="529" y="2719"/>
                  </a:cubicBezTo>
                  <a:cubicBezTo>
                    <a:pt x="540" y="2719"/>
                    <a:pt x="536" y="2725"/>
                    <a:pt x="531" y="2729"/>
                  </a:cubicBezTo>
                  <a:cubicBezTo>
                    <a:pt x="538" y="2734"/>
                    <a:pt x="542" y="2734"/>
                    <a:pt x="546" y="2727"/>
                  </a:cubicBezTo>
                  <a:cubicBezTo>
                    <a:pt x="548" y="2723"/>
                    <a:pt x="552" y="2721"/>
                    <a:pt x="559" y="2723"/>
                  </a:cubicBezTo>
                  <a:cubicBezTo>
                    <a:pt x="571" y="2725"/>
                    <a:pt x="586" y="2723"/>
                    <a:pt x="599" y="2729"/>
                  </a:cubicBezTo>
                  <a:cubicBezTo>
                    <a:pt x="590" y="2736"/>
                    <a:pt x="582" y="2742"/>
                    <a:pt x="573" y="2748"/>
                  </a:cubicBezTo>
                  <a:cubicBezTo>
                    <a:pt x="559" y="2757"/>
                    <a:pt x="544" y="2753"/>
                    <a:pt x="529" y="2753"/>
                  </a:cubicBezTo>
                  <a:moveTo>
                    <a:pt x="531" y="2652"/>
                  </a:moveTo>
                  <a:lnTo>
                    <a:pt x="531" y="2652"/>
                  </a:lnTo>
                  <a:cubicBezTo>
                    <a:pt x="531" y="2670"/>
                    <a:pt x="531" y="2670"/>
                    <a:pt x="510" y="2679"/>
                  </a:cubicBezTo>
                  <a:cubicBezTo>
                    <a:pt x="502" y="2658"/>
                    <a:pt x="502" y="2658"/>
                    <a:pt x="514" y="2650"/>
                  </a:cubicBezTo>
                  <a:cubicBezTo>
                    <a:pt x="512" y="2650"/>
                    <a:pt x="510" y="2650"/>
                    <a:pt x="508" y="2647"/>
                  </a:cubicBezTo>
                  <a:cubicBezTo>
                    <a:pt x="500" y="2645"/>
                    <a:pt x="504" y="2639"/>
                    <a:pt x="502" y="2633"/>
                  </a:cubicBezTo>
                  <a:cubicBezTo>
                    <a:pt x="510" y="2631"/>
                    <a:pt x="519" y="2633"/>
                    <a:pt x="525" y="2635"/>
                  </a:cubicBezTo>
                  <a:cubicBezTo>
                    <a:pt x="531" y="2635"/>
                    <a:pt x="529" y="2639"/>
                    <a:pt x="529" y="2641"/>
                  </a:cubicBezTo>
                  <a:cubicBezTo>
                    <a:pt x="529" y="2645"/>
                    <a:pt x="529" y="2647"/>
                    <a:pt x="531" y="2652"/>
                  </a:cubicBezTo>
                  <a:moveTo>
                    <a:pt x="531" y="2679"/>
                  </a:moveTo>
                  <a:lnTo>
                    <a:pt x="531" y="2679"/>
                  </a:lnTo>
                  <a:cubicBezTo>
                    <a:pt x="536" y="2685"/>
                    <a:pt x="536" y="2689"/>
                    <a:pt x="536" y="2696"/>
                  </a:cubicBezTo>
                  <a:cubicBezTo>
                    <a:pt x="527" y="2696"/>
                    <a:pt x="521" y="2696"/>
                    <a:pt x="514" y="2691"/>
                  </a:cubicBezTo>
                  <a:cubicBezTo>
                    <a:pt x="519" y="2685"/>
                    <a:pt x="525" y="2683"/>
                    <a:pt x="531" y="2679"/>
                  </a:cubicBezTo>
                  <a:moveTo>
                    <a:pt x="594" y="2700"/>
                  </a:moveTo>
                  <a:lnTo>
                    <a:pt x="594" y="2700"/>
                  </a:lnTo>
                  <a:cubicBezTo>
                    <a:pt x="590" y="2702"/>
                    <a:pt x="586" y="2702"/>
                    <a:pt x="582" y="2698"/>
                  </a:cubicBezTo>
                  <a:cubicBezTo>
                    <a:pt x="580" y="2694"/>
                    <a:pt x="578" y="2687"/>
                    <a:pt x="584" y="2683"/>
                  </a:cubicBezTo>
                  <a:cubicBezTo>
                    <a:pt x="588" y="2681"/>
                    <a:pt x="594" y="2679"/>
                    <a:pt x="601" y="2677"/>
                  </a:cubicBezTo>
                  <a:cubicBezTo>
                    <a:pt x="605" y="2687"/>
                    <a:pt x="605" y="2696"/>
                    <a:pt x="594" y="2700"/>
                  </a:cubicBezTo>
                  <a:moveTo>
                    <a:pt x="578" y="2677"/>
                  </a:moveTo>
                  <a:lnTo>
                    <a:pt x="578" y="2677"/>
                  </a:lnTo>
                  <a:cubicBezTo>
                    <a:pt x="578" y="2668"/>
                    <a:pt x="573" y="2660"/>
                    <a:pt x="578" y="2652"/>
                  </a:cubicBezTo>
                  <a:lnTo>
                    <a:pt x="578" y="2652"/>
                  </a:lnTo>
                  <a:cubicBezTo>
                    <a:pt x="580" y="2650"/>
                    <a:pt x="584" y="2650"/>
                    <a:pt x="584" y="2645"/>
                  </a:cubicBezTo>
                  <a:cubicBezTo>
                    <a:pt x="588" y="2647"/>
                    <a:pt x="590" y="2645"/>
                    <a:pt x="592" y="2643"/>
                  </a:cubicBezTo>
                  <a:cubicBezTo>
                    <a:pt x="594" y="2643"/>
                    <a:pt x="599" y="2641"/>
                    <a:pt x="599" y="2645"/>
                  </a:cubicBezTo>
                  <a:cubicBezTo>
                    <a:pt x="601" y="2662"/>
                    <a:pt x="607" y="2664"/>
                    <a:pt x="578" y="2677"/>
                  </a:cubicBezTo>
                  <a:moveTo>
                    <a:pt x="584" y="2639"/>
                  </a:moveTo>
                  <a:lnTo>
                    <a:pt x="584" y="2639"/>
                  </a:lnTo>
                  <a:cubicBezTo>
                    <a:pt x="584" y="2641"/>
                    <a:pt x="584" y="2643"/>
                    <a:pt x="584" y="2645"/>
                  </a:cubicBezTo>
                  <a:cubicBezTo>
                    <a:pt x="582" y="2645"/>
                    <a:pt x="580" y="2645"/>
                    <a:pt x="578" y="2647"/>
                  </a:cubicBezTo>
                  <a:cubicBezTo>
                    <a:pt x="576" y="2645"/>
                    <a:pt x="573" y="2643"/>
                    <a:pt x="573" y="2641"/>
                  </a:cubicBezTo>
                  <a:cubicBezTo>
                    <a:pt x="576" y="2637"/>
                    <a:pt x="580" y="2639"/>
                    <a:pt x="584" y="2639"/>
                  </a:cubicBezTo>
                  <a:cubicBezTo>
                    <a:pt x="586" y="2639"/>
                    <a:pt x="588" y="2639"/>
                    <a:pt x="588" y="2639"/>
                  </a:cubicBezTo>
                  <a:cubicBezTo>
                    <a:pt x="588" y="2639"/>
                    <a:pt x="586" y="2639"/>
                    <a:pt x="584" y="2639"/>
                  </a:cubicBezTo>
                  <a:moveTo>
                    <a:pt x="565" y="2660"/>
                  </a:moveTo>
                  <a:lnTo>
                    <a:pt x="565" y="2660"/>
                  </a:lnTo>
                  <a:cubicBezTo>
                    <a:pt x="573" y="2679"/>
                    <a:pt x="569" y="2689"/>
                    <a:pt x="548" y="2696"/>
                  </a:cubicBezTo>
                  <a:cubicBezTo>
                    <a:pt x="548" y="2685"/>
                    <a:pt x="540" y="2677"/>
                    <a:pt x="548" y="2668"/>
                  </a:cubicBezTo>
                  <a:cubicBezTo>
                    <a:pt x="554" y="2666"/>
                    <a:pt x="561" y="2664"/>
                    <a:pt x="563" y="2656"/>
                  </a:cubicBezTo>
                  <a:cubicBezTo>
                    <a:pt x="565" y="2658"/>
                    <a:pt x="565" y="2660"/>
                    <a:pt x="565" y="2660"/>
                  </a:cubicBezTo>
                  <a:moveTo>
                    <a:pt x="571" y="2698"/>
                  </a:moveTo>
                  <a:lnTo>
                    <a:pt x="571" y="2698"/>
                  </a:lnTo>
                  <a:cubicBezTo>
                    <a:pt x="571" y="2698"/>
                    <a:pt x="569" y="2698"/>
                    <a:pt x="569" y="2696"/>
                  </a:cubicBezTo>
                  <a:lnTo>
                    <a:pt x="569" y="2696"/>
                  </a:lnTo>
                  <a:cubicBezTo>
                    <a:pt x="569" y="2698"/>
                    <a:pt x="571" y="2698"/>
                    <a:pt x="571" y="2698"/>
                  </a:cubicBezTo>
                  <a:moveTo>
                    <a:pt x="563" y="2654"/>
                  </a:moveTo>
                  <a:lnTo>
                    <a:pt x="563" y="2654"/>
                  </a:lnTo>
                  <a:cubicBezTo>
                    <a:pt x="557" y="2654"/>
                    <a:pt x="552" y="2658"/>
                    <a:pt x="548" y="2660"/>
                  </a:cubicBezTo>
                  <a:cubicBezTo>
                    <a:pt x="542" y="2656"/>
                    <a:pt x="538" y="2643"/>
                    <a:pt x="540" y="2639"/>
                  </a:cubicBezTo>
                  <a:cubicBezTo>
                    <a:pt x="542" y="2635"/>
                    <a:pt x="546" y="2637"/>
                    <a:pt x="548" y="2637"/>
                  </a:cubicBezTo>
                  <a:cubicBezTo>
                    <a:pt x="557" y="2637"/>
                    <a:pt x="565" y="2639"/>
                    <a:pt x="571" y="2641"/>
                  </a:cubicBezTo>
                  <a:cubicBezTo>
                    <a:pt x="565" y="2645"/>
                    <a:pt x="563" y="2650"/>
                    <a:pt x="563" y="2654"/>
                  </a:cubicBezTo>
                  <a:moveTo>
                    <a:pt x="683" y="2771"/>
                  </a:moveTo>
                  <a:lnTo>
                    <a:pt x="683" y="2771"/>
                  </a:lnTo>
                  <a:cubicBezTo>
                    <a:pt x="679" y="2778"/>
                    <a:pt x="672" y="2780"/>
                    <a:pt x="670" y="2786"/>
                  </a:cubicBezTo>
                  <a:cubicBezTo>
                    <a:pt x="668" y="2786"/>
                    <a:pt x="668" y="2788"/>
                    <a:pt x="668" y="2790"/>
                  </a:cubicBezTo>
                  <a:cubicBezTo>
                    <a:pt x="664" y="2790"/>
                    <a:pt x="664" y="2793"/>
                    <a:pt x="664" y="2795"/>
                  </a:cubicBezTo>
                  <a:cubicBezTo>
                    <a:pt x="658" y="2797"/>
                    <a:pt x="655" y="2803"/>
                    <a:pt x="647" y="2803"/>
                  </a:cubicBezTo>
                  <a:cubicBezTo>
                    <a:pt x="626" y="2803"/>
                    <a:pt x="605" y="2805"/>
                    <a:pt x="582" y="2803"/>
                  </a:cubicBezTo>
                  <a:cubicBezTo>
                    <a:pt x="586" y="2797"/>
                    <a:pt x="592" y="2795"/>
                    <a:pt x="597" y="2790"/>
                  </a:cubicBezTo>
                  <a:cubicBezTo>
                    <a:pt x="601" y="2786"/>
                    <a:pt x="605" y="2782"/>
                    <a:pt x="609" y="2778"/>
                  </a:cubicBezTo>
                  <a:cubicBezTo>
                    <a:pt x="611" y="2776"/>
                    <a:pt x="611" y="2774"/>
                    <a:pt x="609" y="2771"/>
                  </a:cubicBezTo>
                  <a:cubicBezTo>
                    <a:pt x="611" y="2774"/>
                    <a:pt x="615" y="2774"/>
                    <a:pt x="615" y="2769"/>
                  </a:cubicBezTo>
                  <a:cubicBezTo>
                    <a:pt x="624" y="2761"/>
                    <a:pt x="632" y="2761"/>
                    <a:pt x="643" y="2761"/>
                  </a:cubicBezTo>
                  <a:cubicBezTo>
                    <a:pt x="658" y="2761"/>
                    <a:pt x="674" y="2761"/>
                    <a:pt x="689" y="2761"/>
                  </a:cubicBezTo>
                  <a:cubicBezTo>
                    <a:pt x="691" y="2767"/>
                    <a:pt x="685" y="2767"/>
                    <a:pt x="683" y="2771"/>
                  </a:cubicBezTo>
                  <a:moveTo>
                    <a:pt x="685" y="2750"/>
                  </a:moveTo>
                  <a:lnTo>
                    <a:pt x="685" y="2750"/>
                  </a:lnTo>
                  <a:cubicBezTo>
                    <a:pt x="672" y="2750"/>
                    <a:pt x="658" y="2750"/>
                    <a:pt x="645" y="2750"/>
                  </a:cubicBezTo>
                  <a:cubicBezTo>
                    <a:pt x="645" y="2748"/>
                    <a:pt x="649" y="2746"/>
                    <a:pt x="645" y="2744"/>
                  </a:cubicBezTo>
                  <a:cubicBezTo>
                    <a:pt x="637" y="2738"/>
                    <a:pt x="634" y="2746"/>
                    <a:pt x="630" y="2750"/>
                  </a:cubicBezTo>
                  <a:cubicBezTo>
                    <a:pt x="637" y="2750"/>
                    <a:pt x="641" y="2750"/>
                    <a:pt x="645" y="2750"/>
                  </a:cubicBezTo>
                  <a:lnTo>
                    <a:pt x="645" y="2750"/>
                  </a:lnTo>
                  <a:cubicBezTo>
                    <a:pt x="641" y="2750"/>
                    <a:pt x="637" y="2750"/>
                    <a:pt x="630" y="2750"/>
                  </a:cubicBezTo>
                  <a:cubicBezTo>
                    <a:pt x="615" y="2750"/>
                    <a:pt x="601" y="2753"/>
                    <a:pt x="586" y="2753"/>
                  </a:cubicBezTo>
                  <a:cubicBezTo>
                    <a:pt x="584" y="2748"/>
                    <a:pt x="586" y="2746"/>
                    <a:pt x="590" y="2744"/>
                  </a:cubicBezTo>
                  <a:cubicBezTo>
                    <a:pt x="594" y="2740"/>
                    <a:pt x="599" y="2738"/>
                    <a:pt x="603" y="2736"/>
                  </a:cubicBezTo>
                  <a:cubicBezTo>
                    <a:pt x="611" y="2727"/>
                    <a:pt x="620" y="2727"/>
                    <a:pt x="628" y="2729"/>
                  </a:cubicBezTo>
                  <a:cubicBezTo>
                    <a:pt x="637" y="2729"/>
                    <a:pt x="645" y="2729"/>
                    <a:pt x="651" y="2729"/>
                  </a:cubicBezTo>
                  <a:lnTo>
                    <a:pt x="651" y="2729"/>
                  </a:lnTo>
                  <a:cubicBezTo>
                    <a:pt x="649" y="2731"/>
                    <a:pt x="647" y="2736"/>
                    <a:pt x="645" y="2738"/>
                  </a:cubicBezTo>
                  <a:cubicBezTo>
                    <a:pt x="643" y="2740"/>
                    <a:pt x="643" y="2742"/>
                    <a:pt x="645" y="2744"/>
                  </a:cubicBezTo>
                  <a:cubicBezTo>
                    <a:pt x="653" y="2744"/>
                    <a:pt x="655" y="2738"/>
                    <a:pt x="660" y="2734"/>
                  </a:cubicBezTo>
                  <a:cubicBezTo>
                    <a:pt x="664" y="2731"/>
                    <a:pt x="666" y="2729"/>
                    <a:pt x="672" y="2729"/>
                  </a:cubicBezTo>
                  <a:cubicBezTo>
                    <a:pt x="687" y="2729"/>
                    <a:pt x="704" y="2727"/>
                    <a:pt x="719" y="2727"/>
                  </a:cubicBezTo>
                  <a:cubicBezTo>
                    <a:pt x="727" y="2727"/>
                    <a:pt x="723" y="2731"/>
                    <a:pt x="721" y="2736"/>
                  </a:cubicBezTo>
                  <a:cubicBezTo>
                    <a:pt x="719" y="2736"/>
                    <a:pt x="719" y="2738"/>
                    <a:pt x="719" y="2740"/>
                  </a:cubicBezTo>
                  <a:cubicBezTo>
                    <a:pt x="708" y="2748"/>
                    <a:pt x="700" y="2753"/>
                    <a:pt x="685" y="2750"/>
                  </a:cubicBezTo>
                  <a:moveTo>
                    <a:pt x="634" y="2675"/>
                  </a:moveTo>
                  <a:lnTo>
                    <a:pt x="634" y="2675"/>
                  </a:lnTo>
                  <a:cubicBezTo>
                    <a:pt x="630" y="2677"/>
                    <a:pt x="626" y="2681"/>
                    <a:pt x="618" y="2681"/>
                  </a:cubicBezTo>
                  <a:cubicBezTo>
                    <a:pt x="615" y="2675"/>
                    <a:pt x="613" y="2670"/>
                    <a:pt x="618" y="2664"/>
                  </a:cubicBezTo>
                  <a:cubicBezTo>
                    <a:pt x="622" y="2662"/>
                    <a:pt x="626" y="2660"/>
                    <a:pt x="628" y="2656"/>
                  </a:cubicBezTo>
                  <a:cubicBezTo>
                    <a:pt x="630" y="2656"/>
                    <a:pt x="634" y="2652"/>
                    <a:pt x="634" y="2658"/>
                  </a:cubicBezTo>
                  <a:cubicBezTo>
                    <a:pt x="637" y="2662"/>
                    <a:pt x="641" y="2668"/>
                    <a:pt x="634" y="2675"/>
                  </a:cubicBezTo>
                  <a:moveTo>
                    <a:pt x="639" y="2685"/>
                  </a:moveTo>
                  <a:lnTo>
                    <a:pt x="639" y="2685"/>
                  </a:lnTo>
                  <a:cubicBezTo>
                    <a:pt x="643" y="2694"/>
                    <a:pt x="643" y="2698"/>
                    <a:pt x="643" y="2706"/>
                  </a:cubicBezTo>
                  <a:cubicBezTo>
                    <a:pt x="634" y="2706"/>
                    <a:pt x="626" y="2710"/>
                    <a:pt x="624" y="2700"/>
                  </a:cubicBezTo>
                  <a:cubicBezTo>
                    <a:pt x="620" y="2689"/>
                    <a:pt x="632" y="2689"/>
                    <a:pt x="639" y="2685"/>
                  </a:cubicBezTo>
                  <a:moveTo>
                    <a:pt x="628" y="2654"/>
                  </a:moveTo>
                  <a:lnTo>
                    <a:pt x="628" y="2654"/>
                  </a:lnTo>
                  <a:lnTo>
                    <a:pt x="628" y="2654"/>
                  </a:lnTo>
                  <a:lnTo>
                    <a:pt x="628" y="2654"/>
                  </a:lnTo>
                  <a:cubicBezTo>
                    <a:pt x="624" y="2652"/>
                    <a:pt x="620" y="2656"/>
                    <a:pt x="615" y="2658"/>
                  </a:cubicBezTo>
                  <a:cubicBezTo>
                    <a:pt x="611" y="2654"/>
                    <a:pt x="611" y="2647"/>
                    <a:pt x="613" y="2643"/>
                  </a:cubicBezTo>
                  <a:cubicBezTo>
                    <a:pt x="618" y="2639"/>
                    <a:pt x="628" y="2639"/>
                    <a:pt x="632" y="2643"/>
                  </a:cubicBezTo>
                  <a:cubicBezTo>
                    <a:pt x="639" y="2647"/>
                    <a:pt x="630" y="2650"/>
                    <a:pt x="628" y="2654"/>
                  </a:cubicBezTo>
                  <a:moveTo>
                    <a:pt x="655" y="2698"/>
                  </a:moveTo>
                  <a:lnTo>
                    <a:pt x="655" y="2698"/>
                  </a:lnTo>
                  <a:cubicBezTo>
                    <a:pt x="647" y="2679"/>
                    <a:pt x="647" y="2679"/>
                    <a:pt x="668" y="2666"/>
                  </a:cubicBezTo>
                  <a:cubicBezTo>
                    <a:pt x="677" y="2687"/>
                    <a:pt x="677" y="2687"/>
                    <a:pt x="655" y="2698"/>
                  </a:cubicBezTo>
                  <a:moveTo>
                    <a:pt x="677" y="2704"/>
                  </a:moveTo>
                  <a:lnTo>
                    <a:pt x="677" y="2704"/>
                  </a:lnTo>
                  <a:cubicBezTo>
                    <a:pt x="679" y="2710"/>
                    <a:pt x="674" y="2710"/>
                    <a:pt x="670" y="2710"/>
                  </a:cubicBezTo>
                  <a:cubicBezTo>
                    <a:pt x="668" y="2710"/>
                    <a:pt x="664" y="2710"/>
                    <a:pt x="666" y="2706"/>
                  </a:cubicBezTo>
                  <a:cubicBezTo>
                    <a:pt x="666" y="2702"/>
                    <a:pt x="670" y="2702"/>
                    <a:pt x="672" y="2700"/>
                  </a:cubicBezTo>
                  <a:cubicBezTo>
                    <a:pt x="674" y="2700"/>
                    <a:pt x="677" y="2702"/>
                    <a:pt x="677" y="2704"/>
                  </a:cubicBezTo>
                  <a:moveTo>
                    <a:pt x="668" y="2654"/>
                  </a:moveTo>
                  <a:lnTo>
                    <a:pt x="668" y="2654"/>
                  </a:lnTo>
                  <a:cubicBezTo>
                    <a:pt x="662" y="2658"/>
                    <a:pt x="655" y="2662"/>
                    <a:pt x="647" y="2664"/>
                  </a:cubicBezTo>
                  <a:cubicBezTo>
                    <a:pt x="647" y="2662"/>
                    <a:pt x="645" y="2662"/>
                    <a:pt x="645" y="2660"/>
                  </a:cubicBezTo>
                  <a:cubicBezTo>
                    <a:pt x="641" y="2643"/>
                    <a:pt x="645" y="2639"/>
                    <a:pt x="662" y="2641"/>
                  </a:cubicBezTo>
                  <a:cubicBezTo>
                    <a:pt x="666" y="2641"/>
                    <a:pt x="670" y="2641"/>
                    <a:pt x="670" y="2645"/>
                  </a:cubicBezTo>
                  <a:cubicBezTo>
                    <a:pt x="670" y="2647"/>
                    <a:pt x="670" y="2652"/>
                    <a:pt x="668" y="2654"/>
                  </a:cubicBezTo>
                  <a:moveTo>
                    <a:pt x="698" y="2668"/>
                  </a:moveTo>
                  <a:lnTo>
                    <a:pt x="698" y="2668"/>
                  </a:lnTo>
                  <a:cubicBezTo>
                    <a:pt x="693" y="2670"/>
                    <a:pt x="689" y="2675"/>
                    <a:pt x="685" y="2677"/>
                  </a:cubicBezTo>
                  <a:cubicBezTo>
                    <a:pt x="679" y="2666"/>
                    <a:pt x="681" y="2658"/>
                    <a:pt x="685" y="2650"/>
                  </a:cubicBezTo>
                  <a:cubicBezTo>
                    <a:pt x="691" y="2652"/>
                    <a:pt x="693" y="2650"/>
                    <a:pt x="695" y="2645"/>
                  </a:cubicBezTo>
                  <a:cubicBezTo>
                    <a:pt x="691" y="2645"/>
                    <a:pt x="687" y="2645"/>
                    <a:pt x="685" y="2650"/>
                  </a:cubicBezTo>
                  <a:cubicBezTo>
                    <a:pt x="683" y="2647"/>
                    <a:pt x="679" y="2650"/>
                    <a:pt x="679" y="2643"/>
                  </a:cubicBezTo>
                  <a:cubicBezTo>
                    <a:pt x="679" y="2639"/>
                    <a:pt x="681" y="2639"/>
                    <a:pt x="685" y="2639"/>
                  </a:cubicBezTo>
                  <a:cubicBezTo>
                    <a:pt x="691" y="2637"/>
                    <a:pt x="698" y="2639"/>
                    <a:pt x="700" y="2645"/>
                  </a:cubicBezTo>
                  <a:cubicBezTo>
                    <a:pt x="704" y="2641"/>
                    <a:pt x="708" y="2637"/>
                    <a:pt x="710" y="2645"/>
                  </a:cubicBezTo>
                  <a:cubicBezTo>
                    <a:pt x="712" y="2658"/>
                    <a:pt x="708" y="2664"/>
                    <a:pt x="698" y="2668"/>
                  </a:cubicBezTo>
                  <a:moveTo>
                    <a:pt x="710" y="2698"/>
                  </a:moveTo>
                  <a:lnTo>
                    <a:pt x="710" y="2698"/>
                  </a:lnTo>
                  <a:cubicBezTo>
                    <a:pt x="708" y="2704"/>
                    <a:pt x="706" y="2710"/>
                    <a:pt x="700" y="2710"/>
                  </a:cubicBezTo>
                  <a:cubicBezTo>
                    <a:pt x="693" y="2710"/>
                    <a:pt x="689" y="2710"/>
                    <a:pt x="687" y="2704"/>
                  </a:cubicBezTo>
                  <a:cubicBezTo>
                    <a:pt x="685" y="2698"/>
                    <a:pt x="683" y="2691"/>
                    <a:pt x="689" y="2687"/>
                  </a:cubicBezTo>
                  <a:cubicBezTo>
                    <a:pt x="695" y="2683"/>
                    <a:pt x="700" y="2679"/>
                    <a:pt x="708" y="2675"/>
                  </a:cubicBezTo>
                  <a:cubicBezTo>
                    <a:pt x="710" y="2683"/>
                    <a:pt x="710" y="2691"/>
                    <a:pt x="710" y="2698"/>
                  </a:cubicBezTo>
                  <a:moveTo>
                    <a:pt x="742" y="2704"/>
                  </a:moveTo>
                  <a:lnTo>
                    <a:pt x="742" y="2704"/>
                  </a:lnTo>
                  <a:cubicBezTo>
                    <a:pt x="742" y="2708"/>
                    <a:pt x="742" y="2713"/>
                    <a:pt x="738" y="2715"/>
                  </a:cubicBezTo>
                  <a:cubicBezTo>
                    <a:pt x="733" y="2715"/>
                    <a:pt x="727" y="2715"/>
                    <a:pt x="723" y="2713"/>
                  </a:cubicBezTo>
                  <a:cubicBezTo>
                    <a:pt x="721" y="2710"/>
                    <a:pt x="721" y="2708"/>
                    <a:pt x="723" y="2706"/>
                  </a:cubicBezTo>
                  <a:cubicBezTo>
                    <a:pt x="729" y="2702"/>
                    <a:pt x="733" y="2698"/>
                    <a:pt x="738" y="2694"/>
                  </a:cubicBezTo>
                  <a:cubicBezTo>
                    <a:pt x="742" y="2698"/>
                    <a:pt x="742" y="2702"/>
                    <a:pt x="742" y="2704"/>
                  </a:cubicBezTo>
                  <a:moveTo>
                    <a:pt x="740" y="2679"/>
                  </a:moveTo>
                  <a:lnTo>
                    <a:pt x="740" y="2679"/>
                  </a:lnTo>
                  <a:cubicBezTo>
                    <a:pt x="740" y="2681"/>
                    <a:pt x="738" y="2681"/>
                    <a:pt x="735" y="2683"/>
                  </a:cubicBezTo>
                  <a:cubicBezTo>
                    <a:pt x="731" y="2685"/>
                    <a:pt x="727" y="2689"/>
                    <a:pt x="723" y="2691"/>
                  </a:cubicBezTo>
                  <a:cubicBezTo>
                    <a:pt x="719" y="2689"/>
                    <a:pt x="719" y="2685"/>
                    <a:pt x="719" y="2683"/>
                  </a:cubicBezTo>
                  <a:cubicBezTo>
                    <a:pt x="719" y="2673"/>
                    <a:pt x="729" y="2666"/>
                    <a:pt x="740" y="2670"/>
                  </a:cubicBezTo>
                  <a:cubicBezTo>
                    <a:pt x="744" y="2673"/>
                    <a:pt x="742" y="2677"/>
                    <a:pt x="740" y="2679"/>
                  </a:cubicBezTo>
                  <a:moveTo>
                    <a:pt x="738" y="2662"/>
                  </a:moveTo>
                  <a:lnTo>
                    <a:pt x="738" y="2662"/>
                  </a:lnTo>
                  <a:cubicBezTo>
                    <a:pt x="735" y="2664"/>
                    <a:pt x="731" y="2664"/>
                    <a:pt x="727" y="2664"/>
                  </a:cubicBezTo>
                  <a:cubicBezTo>
                    <a:pt x="725" y="2658"/>
                    <a:pt x="733" y="2658"/>
                    <a:pt x="733" y="2654"/>
                  </a:cubicBezTo>
                  <a:cubicBezTo>
                    <a:pt x="735" y="2654"/>
                    <a:pt x="740" y="2652"/>
                    <a:pt x="740" y="2656"/>
                  </a:cubicBezTo>
                  <a:cubicBezTo>
                    <a:pt x="742" y="2658"/>
                    <a:pt x="740" y="2662"/>
                    <a:pt x="738" y="2662"/>
                  </a:cubicBezTo>
                  <a:moveTo>
                    <a:pt x="738" y="2645"/>
                  </a:moveTo>
                  <a:lnTo>
                    <a:pt x="738" y="2645"/>
                  </a:lnTo>
                  <a:cubicBezTo>
                    <a:pt x="735" y="2647"/>
                    <a:pt x="731" y="2647"/>
                    <a:pt x="733" y="2652"/>
                  </a:cubicBezTo>
                  <a:cubicBezTo>
                    <a:pt x="731" y="2652"/>
                    <a:pt x="729" y="2650"/>
                    <a:pt x="729" y="2652"/>
                  </a:cubicBezTo>
                  <a:cubicBezTo>
                    <a:pt x="723" y="2654"/>
                    <a:pt x="719" y="2658"/>
                    <a:pt x="716" y="2647"/>
                  </a:cubicBezTo>
                  <a:cubicBezTo>
                    <a:pt x="716" y="2639"/>
                    <a:pt x="719" y="2637"/>
                    <a:pt x="727" y="2637"/>
                  </a:cubicBezTo>
                  <a:cubicBezTo>
                    <a:pt x="729" y="2637"/>
                    <a:pt x="731" y="2635"/>
                    <a:pt x="733" y="2637"/>
                  </a:cubicBezTo>
                  <a:cubicBezTo>
                    <a:pt x="740" y="2637"/>
                    <a:pt x="742" y="2639"/>
                    <a:pt x="738" y="2645"/>
                  </a:cubicBezTo>
                  <a:moveTo>
                    <a:pt x="758" y="2750"/>
                  </a:moveTo>
                  <a:lnTo>
                    <a:pt x="758" y="2750"/>
                  </a:lnTo>
                  <a:lnTo>
                    <a:pt x="758" y="2750"/>
                  </a:lnTo>
                  <a:cubicBezTo>
                    <a:pt x="756" y="2750"/>
                    <a:pt x="752" y="2750"/>
                    <a:pt x="750" y="2750"/>
                  </a:cubicBezTo>
                  <a:cubicBezTo>
                    <a:pt x="742" y="2750"/>
                    <a:pt x="733" y="2750"/>
                    <a:pt x="721" y="2750"/>
                  </a:cubicBezTo>
                  <a:cubicBezTo>
                    <a:pt x="731" y="2738"/>
                    <a:pt x="738" y="2725"/>
                    <a:pt x="756" y="2727"/>
                  </a:cubicBezTo>
                  <a:cubicBezTo>
                    <a:pt x="767" y="2729"/>
                    <a:pt x="779" y="2723"/>
                    <a:pt x="790" y="2727"/>
                  </a:cubicBezTo>
                  <a:cubicBezTo>
                    <a:pt x="788" y="2729"/>
                    <a:pt x="784" y="2734"/>
                    <a:pt x="782" y="2736"/>
                  </a:cubicBezTo>
                  <a:lnTo>
                    <a:pt x="782" y="2736"/>
                  </a:lnTo>
                  <a:lnTo>
                    <a:pt x="782" y="2736"/>
                  </a:lnTo>
                  <a:cubicBezTo>
                    <a:pt x="771" y="2740"/>
                    <a:pt x="767" y="2748"/>
                    <a:pt x="758" y="2750"/>
                  </a:cubicBezTo>
                  <a:moveTo>
                    <a:pt x="777" y="2652"/>
                  </a:moveTo>
                  <a:lnTo>
                    <a:pt x="777" y="2652"/>
                  </a:lnTo>
                  <a:cubicBezTo>
                    <a:pt x="773" y="2656"/>
                    <a:pt x="769" y="2656"/>
                    <a:pt x="763" y="2658"/>
                  </a:cubicBezTo>
                  <a:cubicBezTo>
                    <a:pt x="752" y="2660"/>
                    <a:pt x="750" y="2656"/>
                    <a:pt x="750" y="2647"/>
                  </a:cubicBezTo>
                  <a:cubicBezTo>
                    <a:pt x="750" y="2641"/>
                    <a:pt x="752" y="2637"/>
                    <a:pt x="758" y="2637"/>
                  </a:cubicBezTo>
                  <a:cubicBezTo>
                    <a:pt x="763" y="2635"/>
                    <a:pt x="767" y="2635"/>
                    <a:pt x="771" y="2633"/>
                  </a:cubicBezTo>
                  <a:cubicBezTo>
                    <a:pt x="775" y="2633"/>
                    <a:pt x="782" y="2631"/>
                    <a:pt x="782" y="2637"/>
                  </a:cubicBezTo>
                  <a:cubicBezTo>
                    <a:pt x="784" y="2643"/>
                    <a:pt x="784" y="2650"/>
                    <a:pt x="777" y="2652"/>
                  </a:cubicBezTo>
                  <a:moveTo>
                    <a:pt x="752" y="2713"/>
                  </a:moveTo>
                  <a:lnTo>
                    <a:pt x="752" y="2713"/>
                  </a:lnTo>
                  <a:cubicBezTo>
                    <a:pt x="754" y="2679"/>
                    <a:pt x="756" y="2675"/>
                    <a:pt x="782" y="2666"/>
                  </a:cubicBezTo>
                  <a:cubicBezTo>
                    <a:pt x="786" y="2700"/>
                    <a:pt x="779" y="2710"/>
                    <a:pt x="752" y="2713"/>
                  </a:cubicBezTo>
                  <a:moveTo>
                    <a:pt x="819" y="2670"/>
                  </a:moveTo>
                  <a:lnTo>
                    <a:pt x="819" y="2670"/>
                  </a:lnTo>
                  <a:cubicBezTo>
                    <a:pt x="817" y="2670"/>
                    <a:pt x="815" y="2673"/>
                    <a:pt x="813" y="2675"/>
                  </a:cubicBezTo>
                  <a:cubicBezTo>
                    <a:pt x="809" y="2677"/>
                    <a:pt x="805" y="2683"/>
                    <a:pt x="796" y="2685"/>
                  </a:cubicBezTo>
                  <a:cubicBezTo>
                    <a:pt x="792" y="2660"/>
                    <a:pt x="792" y="2660"/>
                    <a:pt x="815" y="2658"/>
                  </a:cubicBezTo>
                  <a:cubicBezTo>
                    <a:pt x="817" y="2658"/>
                    <a:pt x="821" y="2656"/>
                    <a:pt x="824" y="2660"/>
                  </a:cubicBezTo>
                  <a:cubicBezTo>
                    <a:pt x="824" y="2664"/>
                    <a:pt x="824" y="2666"/>
                    <a:pt x="819" y="2670"/>
                  </a:cubicBezTo>
                  <a:moveTo>
                    <a:pt x="821" y="2694"/>
                  </a:moveTo>
                  <a:lnTo>
                    <a:pt x="821" y="2694"/>
                  </a:lnTo>
                  <a:cubicBezTo>
                    <a:pt x="817" y="2696"/>
                    <a:pt x="811" y="2698"/>
                    <a:pt x="805" y="2696"/>
                  </a:cubicBezTo>
                  <a:cubicBezTo>
                    <a:pt x="807" y="2689"/>
                    <a:pt x="811" y="2687"/>
                    <a:pt x="815" y="2685"/>
                  </a:cubicBezTo>
                  <a:cubicBezTo>
                    <a:pt x="817" y="2683"/>
                    <a:pt x="821" y="2681"/>
                    <a:pt x="824" y="2685"/>
                  </a:cubicBezTo>
                  <a:cubicBezTo>
                    <a:pt x="824" y="2687"/>
                    <a:pt x="824" y="2691"/>
                    <a:pt x="821" y="2694"/>
                  </a:cubicBezTo>
                  <a:moveTo>
                    <a:pt x="803" y="2702"/>
                  </a:moveTo>
                  <a:lnTo>
                    <a:pt x="803" y="2702"/>
                  </a:lnTo>
                  <a:cubicBezTo>
                    <a:pt x="803" y="2704"/>
                    <a:pt x="800" y="2706"/>
                    <a:pt x="798" y="2706"/>
                  </a:cubicBezTo>
                  <a:cubicBezTo>
                    <a:pt x="796" y="2706"/>
                    <a:pt x="794" y="2706"/>
                    <a:pt x="794" y="2704"/>
                  </a:cubicBezTo>
                  <a:cubicBezTo>
                    <a:pt x="794" y="2702"/>
                    <a:pt x="796" y="2700"/>
                    <a:pt x="798" y="2700"/>
                  </a:cubicBezTo>
                  <a:cubicBezTo>
                    <a:pt x="800" y="2700"/>
                    <a:pt x="800" y="2700"/>
                    <a:pt x="803" y="2702"/>
                  </a:cubicBezTo>
                  <a:moveTo>
                    <a:pt x="821" y="2643"/>
                  </a:moveTo>
                  <a:lnTo>
                    <a:pt x="821" y="2643"/>
                  </a:lnTo>
                  <a:cubicBezTo>
                    <a:pt x="815" y="2645"/>
                    <a:pt x="809" y="2652"/>
                    <a:pt x="800" y="2645"/>
                  </a:cubicBezTo>
                  <a:cubicBezTo>
                    <a:pt x="805" y="2643"/>
                    <a:pt x="809" y="2643"/>
                    <a:pt x="805" y="2639"/>
                  </a:cubicBezTo>
                  <a:cubicBezTo>
                    <a:pt x="811" y="2641"/>
                    <a:pt x="813" y="2637"/>
                    <a:pt x="815" y="2635"/>
                  </a:cubicBezTo>
                  <a:cubicBezTo>
                    <a:pt x="813" y="2633"/>
                    <a:pt x="811" y="2633"/>
                    <a:pt x="809" y="2631"/>
                  </a:cubicBezTo>
                  <a:cubicBezTo>
                    <a:pt x="807" y="2633"/>
                    <a:pt x="807" y="2637"/>
                    <a:pt x="805" y="2639"/>
                  </a:cubicBezTo>
                  <a:cubicBezTo>
                    <a:pt x="803" y="2637"/>
                    <a:pt x="798" y="2639"/>
                    <a:pt x="798" y="2641"/>
                  </a:cubicBezTo>
                  <a:cubicBezTo>
                    <a:pt x="794" y="2641"/>
                    <a:pt x="790" y="2641"/>
                    <a:pt x="790" y="2635"/>
                  </a:cubicBezTo>
                  <a:cubicBezTo>
                    <a:pt x="790" y="2633"/>
                    <a:pt x="794" y="2631"/>
                    <a:pt x="796" y="2631"/>
                  </a:cubicBezTo>
                  <a:cubicBezTo>
                    <a:pt x="800" y="2631"/>
                    <a:pt x="805" y="2631"/>
                    <a:pt x="809" y="2631"/>
                  </a:cubicBezTo>
                  <a:cubicBezTo>
                    <a:pt x="811" y="2633"/>
                    <a:pt x="813" y="2633"/>
                    <a:pt x="815" y="2635"/>
                  </a:cubicBezTo>
                  <a:cubicBezTo>
                    <a:pt x="817" y="2635"/>
                    <a:pt x="819" y="2631"/>
                    <a:pt x="821" y="2633"/>
                  </a:cubicBezTo>
                  <a:cubicBezTo>
                    <a:pt x="826" y="2637"/>
                    <a:pt x="826" y="2643"/>
                    <a:pt x="821" y="2643"/>
                  </a:cubicBezTo>
                  <a:moveTo>
                    <a:pt x="891" y="2725"/>
                  </a:moveTo>
                  <a:lnTo>
                    <a:pt x="891" y="2725"/>
                  </a:lnTo>
                  <a:cubicBezTo>
                    <a:pt x="880" y="2731"/>
                    <a:pt x="872" y="2738"/>
                    <a:pt x="866" y="2750"/>
                  </a:cubicBezTo>
                  <a:cubicBezTo>
                    <a:pt x="855" y="2748"/>
                    <a:pt x="842" y="2753"/>
                    <a:pt x="832" y="2748"/>
                  </a:cubicBezTo>
                  <a:lnTo>
                    <a:pt x="832" y="2748"/>
                  </a:lnTo>
                  <a:cubicBezTo>
                    <a:pt x="834" y="2744"/>
                    <a:pt x="838" y="2744"/>
                    <a:pt x="838" y="2740"/>
                  </a:cubicBezTo>
                  <a:cubicBezTo>
                    <a:pt x="830" y="2736"/>
                    <a:pt x="828" y="2742"/>
                    <a:pt x="826" y="2746"/>
                  </a:cubicBezTo>
                  <a:cubicBezTo>
                    <a:pt x="813" y="2753"/>
                    <a:pt x="798" y="2748"/>
                    <a:pt x="784" y="2750"/>
                  </a:cubicBezTo>
                  <a:cubicBezTo>
                    <a:pt x="779" y="2750"/>
                    <a:pt x="779" y="2746"/>
                    <a:pt x="782" y="2744"/>
                  </a:cubicBezTo>
                  <a:cubicBezTo>
                    <a:pt x="784" y="2742"/>
                    <a:pt x="784" y="2742"/>
                    <a:pt x="784" y="2742"/>
                  </a:cubicBezTo>
                  <a:cubicBezTo>
                    <a:pt x="784" y="2742"/>
                    <a:pt x="786" y="2742"/>
                    <a:pt x="786" y="2740"/>
                  </a:cubicBezTo>
                  <a:cubicBezTo>
                    <a:pt x="790" y="2740"/>
                    <a:pt x="792" y="2736"/>
                    <a:pt x="796" y="2734"/>
                  </a:cubicBezTo>
                  <a:cubicBezTo>
                    <a:pt x="811" y="2721"/>
                    <a:pt x="830" y="2721"/>
                    <a:pt x="849" y="2721"/>
                  </a:cubicBezTo>
                  <a:cubicBezTo>
                    <a:pt x="847" y="2719"/>
                    <a:pt x="849" y="2719"/>
                    <a:pt x="851" y="2719"/>
                  </a:cubicBezTo>
                  <a:cubicBezTo>
                    <a:pt x="849" y="2719"/>
                    <a:pt x="849" y="2721"/>
                    <a:pt x="849" y="2721"/>
                  </a:cubicBezTo>
                  <a:lnTo>
                    <a:pt x="849" y="2721"/>
                  </a:lnTo>
                  <a:lnTo>
                    <a:pt x="849" y="2721"/>
                  </a:lnTo>
                  <a:lnTo>
                    <a:pt x="849" y="2721"/>
                  </a:lnTo>
                  <a:lnTo>
                    <a:pt x="849" y="2721"/>
                  </a:lnTo>
                  <a:lnTo>
                    <a:pt x="849" y="2721"/>
                  </a:lnTo>
                  <a:lnTo>
                    <a:pt x="849" y="2721"/>
                  </a:lnTo>
                  <a:cubicBezTo>
                    <a:pt x="845" y="2727"/>
                    <a:pt x="840" y="2731"/>
                    <a:pt x="836" y="2736"/>
                  </a:cubicBezTo>
                  <a:lnTo>
                    <a:pt x="836" y="2738"/>
                  </a:lnTo>
                  <a:cubicBezTo>
                    <a:pt x="836" y="2738"/>
                    <a:pt x="836" y="2740"/>
                    <a:pt x="838" y="2740"/>
                  </a:cubicBezTo>
                  <a:lnTo>
                    <a:pt x="840" y="2740"/>
                  </a:lnTo>
                  <a:cubicBezTo>
                    <a:pt x="847" y="2734"/>
                    <a:pt x="855" y="2729"/>
                    <a:pt x="859" y="2721"/>
                  </a:cubicBezTo>
                  <a:cubicBezTo>
                    <a:pt x="872" y="2713"/>
                    <a:pt x="887" y="2713"/>
                    <a:pt x="901" y="2710"/>
                  </a:cubicBezTo>
                  <a:cubicBezTo>
                    <a:pt x="899" y="2717"/>
                    <a:pt x="895" y="2719"/>
                    <a:pt x="891" y="2725"/>
                  </a:cubicBezTo>
                  <a:moveTo>
                    <a:pt x="859" y="2637"/>
                  </a:moveTo>
                  <a:lnTo>
                    <a:pt x="859" y="2637"/>
                  </a:lnTo>
                  <a:cubicBezTo>
                    <a:pt x="853" y="2639"/>
                    <a:pt x="847" y="2639"/>
                    <a:pt x="840" y="2641"/>
                  </a:cubicBezTo>
                  <a:cubicBezTo>
                    <a:pt x="836" y="2641"/>
                    <a:pt x="834" y="2639"/>
                    <a:pt x="832" y="2637"/>
                  </a:cubicBezTo>
                  <a:cubicBezTo>
                    <a:pt x="832" y="2631"/>
                    <a:pt x="832" y="2629"/>
                    <a:pt x="838" y="2626"/>
                  </a:cubicBezTo>
                  <a:cubicBezTo>
                    <a:pt x="845" y="2626"/>
                    <a:pt x="851" y="2626"/>
                    <a:pt x="859" y="2624"/>
                  </a:cubicBezTo>
                  <a:cubicBezTo>
                    <a:pt x="859" y="2624"/>
                    <a:pt x="864" y="2624"/>
                    <a:pt x="866" y="2629"/>
                  </a:cubicBezTo>
                  <a:cubicBezTo>
                    <a:pt x="866" y="2633"/>
                    <a:pt x="864" y="2635"/>
                    <a:pt x="859" y="2637"/>
                  </a:cubicBezTo>
                  <a:moveTo>
                    <a:pt x="834" y="2685"/>
                  </a:moveTo>
                  <a:lnTo>
                    <a:pt x="834" y="2685"/>
                  </a:lnTo>
                  <a:cubicBezTo>
                    <a:pt x="832" y="2664"/>
                    <a:pt x="851" y="2662"/>
                    <a:pt x="864" y="2650"/>
                  </a:cubicBezTo>
                  <a:cubicBezTo>
                    <a:pt x="864" y="2677"/>
                    <a:pt x="868" y="2675"/>
                    <a:pt x="834" y="2685"/>
                  </a:cubicBezTo>
                  <a:moveTo>
                    <a:pt x="849" y="2721"/>
                  </a:moveTo>
                  <a:lnTo>
                    <a:pt x="849" y="2721"/>
                  </a:lnTo>
                  <a:moveTo>
                    <a:pt x="891" y="2622"/>
                  </a:moveTo>
                  <a:lnTo>
                    <a:pt x="891" y="2622"/>
                  </a:lnTo>
                  <a:cubicBezTo>
                    <a:pt x="895" y="2622"/>
                    <a:pt x="895" y="2624"/>
                    <a:pt x="895" y="2629"/>
                  </a:cubicBezTo>
                  <a:cubicBezTo>
                    <a:pt x="891" y="2631"/>
                    <a:pt x="889" y="2629"/>
                    <a:pt x="889" y="2626"/>
                  </a:cubicBezTo>
                  <a:cubicBezTo>
                    <a:pt x="882" y="2629"/>
                    <a:pt x="880" y="2635"/>
                    <a:pt x="874" y="2629"/>
                  </a:cubicBezTo>
                  <a:lnTo>
                    <a:pt x="874" y="2626"/>
                  </a:lnTo>
                  <a:cubicBezTo>
                    <a:pt x="878" y="2622"/>
                    <a:pt x="882" y="2620"/>
                    <a:pt x="887" y="2624"/>
                  </a:cubicBezTo>
                  <a:cubicBezTo>
                    <a:pt x="887" y="2620"/>
                    <a:pt x="889" y="2622"/>
                    <a:pt x="891" y="2622"/>
                  </a:cubicBezTo>
                  <a:moveTo>
                    <a:pt x="889" y="2645"/>
                  </a:moveTo>
                  <a:lnTo>
                    <a:pt x="889" y="2645"/>
                  </a:lnTo>
                  <a:cubicBezTo>
                    <a:pt x="887" y="2654"/>
                    <a:pt x="885" y="2660"/>
                    <a:pt x="876" y="2664"/>
                  </a:cubicBezTo>
                  <a:cubicBezTo>
                    <a:pt x="874" y="2647"/>
                    <a:pt x="874" y="2647"/>
                    <a:pt x="889" y="2645"/>
                  </a:cubicBezTo>
                  <a:moveTo>
                    <a:pt x="889" y="2681"/>
                  </a:moveTo>
                  <a:lnTo>
                    <a:pt x="889" y="2681"/>
                  </a:lnTo>
                  <a:cubicBezTo>
                    <a:pt x="893" y="2679"/>
                    <a:pt x="895" y="2679"/>
                    <a:pt x="897" y="2683"/>
                  </a:cubicBezTo>
                  <a:cubicBezTo>
                    <a:pt x="897" y="2687"/>
                    <a:pt x="895" y="2689"/>
                    <a:pt x="893" y="2689"/>
                  </a:cubicBezTo>
                  <a:cubicBezTo>
                    <a:pt x="887" y="2691"/>
                    <a:pt x="880" y="2694"/>
                    <a:pt x="872" y="2691"/>
                  </a:cubicBezTo>
                  <a:cubicBezTo>
                    <a:pt x="876" y="2683"/>
                    <a:pt x="882" y="2683"/>
                    <a:pt x="889" y="2681"/>
                  </a:cubicBezTo>
                  <a:moveTo>
                    <a:pt x="906" y="2624"/>
                  </a:moveTo>
                  <a:lnTo>
                    <a:pt x="906" y="2624"/>
                  </a:lnTo>
                  <a:lnTo>
                    <a:pt x="906" y="2622"/>
                  </a:lnTo>
                  <a:cubicBezTo>
                    <a:pt x="908" y="2616"/>
                    <a:pt x="912" y="2618"/>
                    <a:pt x="916" y="2616"/>
                  </a:cubicBezTo>
                  <a:cubicBezTo>
                    <a:pt x="918" y="2618"/>
                    <a:pt x="918" y="2618"/>
                    <a:pt x="918" y="2620"/>
                  </a:cubicBezTo>
                  <a:cubicBezTo>
                    <a:pt x="916" y="2624"/>
                    <a:pt x="912" y="2626"/>
                    <a:pt x="906" y="2624"/>
                  </a:cubicBezTo>
                  <a:moveTo>
                    <a:pt x="912" y="2685"/>
                  </a:moveTo>
                  <a:lnTo>
                    <a:pt x="912" y="2685"/>
                  </a:lnTo>
                  <a:cubicBezTo>
                    <a:pt x="910" y="2685"/>
                    <a:pt x="908" y="2685"/>
                    <a:pt x="906" y="2683"/>
                  </a:cubicBezTo>
                  <a:cubicBezTo>
                    <a:pt x="906" y="2681"/>
                    <a:pt x="906" y="2679"/>
                    <a:pt x="906" y="2677"/>
                  </a:cubicBezTo>
                  <a:cubicBezTo>
                    <a:pt x="908" y="2673"/>
                    <a:pt x="908" y="2673"/>
                    <a:pt x="922" y="2666"/>
                  </a:cubicBezTo>
                  <a:cubicBezTo>
                    <a:pt x="922" y="2681"/>
                    <a:pt x="922" y="2683"/>
                    <a:pt x="912" y="2685"/>
                  </a:cubicBezTo>
                  <a:moveTo>
                    <a:pt x="920" y="2612"/>
                  </a:moveTo>
                  <a:lnTo>
                    <a:pt x="920" y="2612"/>
                  </a:lnTo>
                  <a:cubicBezTo>
                    <a:pt x="920" y="2614"/>
                    <a:pt x="920" y="2616"/>
                    <a:pt x="920" y="2616"/>
                  </a:cubicBezTo>
                  <a:cubicBezTo>
                    <a:pt x="920" y="2616"/>
                    <a:pt x="920" y="2614"/>
                    <a:pt x="920" y="2612"/>
                  </a:cubicBezTo>
                  <a:cubicBezTo>
                    <a:pt x="920" y="2612"/>
                    <a:pt x="918" y="2614"/>
                    <a:pt x="916" y="2614"/>
                  </a:cubicBezTo>
                  <a:cubicBezTo>
                    <a:pt x="908" y="2612"/>
                    <a:pt x="897" y="2610"/>
                    <a:pt x="889" y="2614"/>
                  </a:cubicBezTo>
                  <a:cubicBezTo>
                    <a:pt x="874" y="2616"/>
                    <a:pt x="872" y="2614"/>
                    <a:pt x="870" y="2603"/>
                  </a:cubicBezTo>
                  <a:cubicBezTo>
                    <a:pt x="864" y="2618"/>
                    <a:pt x="857" y="2620"/>
                    <a:pt x="840" y="2614"/>
                  </a:cubicBezTo>
                  <a:cubicBezTo>
                    <a:pt x="838" y="2614"/>
                    <a:pt x="834" y="2616"/>
                    <a:pt x="830" y="2616"/>
                  </a:cubicBezTo>
                  <a:cubicBezTo>
                    <a:pt x="828" y="2616"/>
                    <a:pt x="826" y="2616"/>
                    <a:pt x="821" y="2616"/>
                  </a:cubicBezTo>
                  <a:cubicBezTo>
                    <a:pt x="815" y="2620"/>
                    <a:pt x="807" y="2618"/>
                    <a:pt x="798" y="2620"/>
                  </a:cubicBezTo>
                  <a:cubicBezTo>
                    <a:pt x="794" y="2620"/>
                    <a:pt x="790" y="2620"/>
                    <a:pt x="788" y="2616"/>
                  </a:cubicBezTo>
                  <a:cubicBezTo>
                    <a:pt x="786" y="2614"/>
                    <a:pt x="786" y="2610"/>
                    <a:pt x="784" y="2614"/>
                  </a:cubicBezTo>
                  <a:cubicBezTo>
                    <a:pt x="775" y="2626"/>
                    <a:pt x="761" y="2618"/>
                    <a:pt x="750" y="2622"/>
                  </a:cubicBezTo>
                  <a:cubicBezTo>
                    <a:pt x="748" y="2622"/>
                    <a:pt x="746" y="2620"/>
                    <a:pt x="744" y="2616"/>
                  </a:cubicBezTo>
                  <a:cubicBezTo>
                    <a:pt x="744" y="2612"/>
                    <a:pt x="742" y="2608"/>
                    <a:pt x="740" y="2605"/>
                  </a:cubicBezTo>
                  <a:cubicBezTo>
                    <a:pt x="740" y="2624"/>
                    <a:pt x="738" y="2624"/>
                    <a:pt x="716" y="2622"/>
                  </a:cubicBezTo>
                  <a:cubicBezTo>
                    <a:pt x="704" y="2622"/>
                    <a:pt x="689" y="2626"/>
                    <a:pt x="677" y="2622"/>
                  </a:cubicBezTo>
                  <a:cubicBezTo>
                    <a:pt x="674" y="2624"/>
                    <a:pt x="672" y="2624"/>
                    <a:pt x="670" y="2624"/>
                  </a:cubicBezTo>
                  <a:cubicBezTo>
                    <a:pt x="660" y="2624"/>
                    <a:pt x="649" y="2626"/>
                    <a:pt x="639" y="2622"/>
                  </a:cubicBezTo>
                  <a:cubicBezTo>
                    <a:pt x="637" y="2622"/>
                    <a:pt x="637" y="2622"/>
                    <a:pt x="634" y="2622"/>
                  </a:cubicBezTo>
                  <a:cubicBezTo>
                    <a:pt x="630" y="2624"/>
                    <a:pt x="628" y="2624"/>
                    <a:pt x="624" y="2624"/>
                  </a:cubicBezTo>
                  <a:cubicBezTo>
                    <a:pt x="609" y="2624"/>
                    <a:pt x="609" y="2624"/>
                    <a:pt x="605" y="2610"/>
                  </a:cubicBezTo>
                  <a:lnTo>
                    <a:pt x="605" y="2610"/>
                  </a:lnTo>
                  <a:cubicBezTo>
                    <a:pt x="603" y="2610"/>
                    <a:pt x="603" y="2610"/>
                    <a:pt x="603" y="2610"/>
                  </a:cubicBezTo>
                  <a:cubicBezTo>
                    <a:pt x="601" y="2624"/>
                    <a:pt x="601" y="2624"/>
                    <a:pt x="588" y="2624"/>
                  </a:cubicBezTo>
                  <a:cubicBezTo>
                    <a:pt x="582" y="2622"/>
                    <a:pt x="578" y="2624"/>
                    <a:pt x="571" y="2622"/>
                  </a:cubicBezTo>
                  <a:cubicBezTo>
                    <a:pt x="569" y="2620"/>
                    <a:pt x="567" y="2620"/>
                    <a:pt x="565" y="2620"/>
                  </a:cubicBezTo>
                  <a:cubicBezTo>
                    <a:pt x="557" y="2620"/>
                    <a:pt x="546" y="2620"/>
                    <a:pt x="536" y="2616"/>
                  </a:cubicBezTo>
                  <a:cubicBezTo>
                    <a:pt x="531" y="2614"/>
                    <a:pt x="523" y="2616"/>
                    <a:pt x="514" y="2616"/>
                  </a:cubicBezTo>
                  <a:cubicBezTo>
                    <a:pt x="506" y="2616"/>
                    <a:pt x="498" y="2614"/>
                    <a:pt x="496" y="2599"/>
                  </a:cubicBezTo>
                  <a:cubicBezTo>
                    <a:pt x="493" y="2610"/>
                    <a:pt x="493" y="2614"/>
                    <a:pt x="485" y="2612"/>
                  </a:cubicBezTo>
                  <a:cubicBezTo>
                    <a:pt x="477" y="2610"/>
                    <a:pt x="466" y="2612"/>
                    <a:pt x="460" y="2601"/>
                  </a:cubicBezTo>
                  <a:cubicBezTo>
                    <a:pt x="460" y="2599"/>
                    <a:pt x="460" y="2599"/>
                    <a:pt x="458" y="2599"/>
                  </a:cubicBezTo>
                  <a:cubicBezTo>
                    <a:pt x="454" y="2612"/>
                    <a:pt x="443" y="2603"/>
                    <a:pt x="437" y="2601"/>
                  </a:cubicBezTo>
                  <a:cubicBezTo>
                    <a:pt x="428" y="2599"/>
                    <a:pt x="422" y="2597"/>
                    <a:pt x="414" y="2595"/>
                  </a:cubicBezTo>
                  <a:cubicBezTo>
                    <a:pt x="410" y="2595"/>
                    <a:pt x="403" y="2593"/>
                    <a:pt x="399" y="2591"/>
                  </a:cubicBezTo>
                  <a:cubicBezTo>
                    <a:pt x="395" y="2593"/>
                    <a:pt x="395" y="2582"/>
                    <a:pt x="388" y="2584"/>
                  </a:cubicBezTo>
                  <a:cubicBezTo>
                    <a:pt x="378" y="2587"/>
                    <a:pt x="370" y="2582"/>
                    <a:pt x="365" y="2572"/>
                  </a:cubicBezTo>
                  <a:cubicBezTo>
                    <a:pt x="359" y="2561"/>
                    <a:pt x="361" y="2574"/>
                    <a:pt x="359" y="2572"/>
                  </a:cubicBezTo>
                  <a:cubicBezTo>
                    <a:pt x="351" y="2572"/>
                    <a:pt x="344" y="2570"/>
                    <a:pt x="338" y="2566"/>
                  </a:cubicBezTo>
                  <a:cubicBezTo>
                    <a:pt x="332" y="2563"/>
                    <a:pt x="327" y="2559"/>
                    <a:pt x="321" y="2557"/>
                  </a:cubicBezTo>
                  <a:cubicBezTo>
                    <a:pt x="319" y="2547"/>
                    <a:pt x="321" y="2534"/>
                    <a:pt x="317" y="2523"/>
                  </a:cubicBezTo>
                  <a:cubicBezTo>
                    <a:pt x="319" y="2515"/>
                    <a:pt x="317" y="2507"/>
                    <a:pt x="313" y="2498"/>
                  </a:cubicBezTo>
                  <a:cubicBezTo>
                    <a:pt x="313" y="2507"/>
                    <a:pt x="313" y="2515"/>
                    <a:pt x="313" y="2523"/>
                  </a:cubicBezTo>
                  <a:cubicBezTo>
                    <a:pt x="313" y="2528"/>
                    <a:pt x="313" y="2534"/>
                    <a:pt x="313" y="2540"/>
                  </a:cubicBezTo>
                  <a:cubicBezTo>
                    <a:pt x="313" y="2547"/>
                    <a:pt x="311" y="2553"/>
                    <a:pt x="315" y="2559"/>
                  </a:cubicBezTo>
                  <a:cubicBezTo>
                    <a:pt x="315" y="2566"/>
                    <a:pt x="315" y="2570"/>
                    <a:pt x="315" y="2576"/>
                  </a:cubicBezTo>
                  <a:lnTo>
                    <a:pt x="315" y="2576"/>
                  </a:lnTo>
                  <a:cubicBezTo>
                    <a:pt x="311" y="2578"/>
                    <a:pt x="304" y="2572"/>
                    <a:pt x="298" y="2574"/>
                  </a:cubicBezTo>
                  <a:cubicBezTo>
                    <a:pt x="298" y="2576"/>
                    <a:pt x="298" y="2578"/>
                    <a:pt x="298" y="2580"/>
                  </a:cubicBezTo>
                  <a:cubicBezTo>
                    <a:pt x="304" y="2582"/>
                    <a:pt x="311" y="2584"/>
                    <a:pt x="315" y="2587"/>
                  </a:cubicBezTo>
                  <a:cubicBezTo>
                    <a:pt x="311" y="2589"/>
                    <a:pt x="304" y="2591"/>
                    <a:pt x="300" y="2593"/>
                  </a:cubicBezTo>
                  <a:cubicBezTo>
                    <a:pt x="296" y="2593"/>
                    <a:pt x="292" y="2597"/>
                    <a:pt x="290" y="2593"/>
                  </a:cubicBezTo>
                  <a:cubicBezTo>
                    <a:pt x="287" y="2589"/>
                    <a:pt x="285" y="2584"/>
                    <a:pt x="287" y="2582"/>
                  </a:cubicBezTo>
                  <a:cubicBezTo>
                    <a:pt x="290" y="2576"/>
                    <a:pt x="294" y="2580"/>
                    <a:pt x="298" y="2580"/>
                  </a:cubicBezTo>
                  <a:cubicBezTo>
                    <a:pt x="298" y="2578"/>
                    <a:pt x="298" y="2576"/>
                    <a:pt x="298" y="2574"/>
                  </a:cubicBezTo>
                  <a:cubicBezTo>
                    <a:pt x="292" y="2570"/>
                    <a:pt x="285" y="2570"/>
                    <a:pt x="281" y="2563"/>
                  </a:cubicBezTo>
                  <a:cubicBezTo>
                    <a:pt x="281" y="2561"/>
                    <a:pt x="279" y="2561"/>
                    <a:pt x="279" y="2561"/>
                  </a:cubicBezTo>
                  <a:cubicBezTo>
                    <a:pt x="281" y="2559"/>
                    <a:pt x="279" y="2557"/>
                    <a:pt x="281" y="2555"/>
                  </a:cubicBezTo>
                  <a:cubicBezTo>
                    <a:pt x="279" y="2553"/>
                    <a:pt x="281" y="2549"/>
                    <a:pt x="277" y="2549"/>
                  </a:cubicBezTo>
                  <a:cubicBezTo>
                    <a:pt x="273" y="2549"/>
                    <a:pt x="273" y="2553"/>
                    <a:pt x="273" y="2555"/>
                  </a:cubicBezTo>
                  <a:cubicBezTo>
                    <a:pt x="273" y="2557"/>
                    <a:pt x="273" y="2561"/>
                    <a:pt x="275" y="2561"/>
                  </a:cubicBezTo>
                  <a:lnTo>
                    <a:pt x="273" y="2561"/>
                  </a:lnTo>
                  <a:cubicBezTo>
                    <a:pt x="256" y="2566"/>
                    <a:pt x="243" y="2557"/>
                    <a:pt x="243" y="2540"/>
                  </a:cubicBezTo>
                  <a:cubicBezTo>
                    <a:pt x="243" y="2538"/>
                    <a:pt x="245" y="2536"/>
                    <a:pt x="248" y="2536"/>
                  </a:cubicBezTo>
                  <a:cubicBezTo>
                    <a:pt x="252" y="2538"/>
                    <a:pt x="256" y="2540"/>
                    <a:pt x="262" y="2540"/>
                  </a:cubicBezTo>
                  <a:cubicBezTo>
                    <a:pt x="266" y="2540"/>
                    <a:pt x="269" y="2542"/>
                    <a:pt x="273" y="2547"/>
                  </a:cubicBezTo>
                  <a:cubicBezTo>
                    <a:pt x="275" y="2549"/>
                    <a:pt x="279" y="2549"/>
                    <a:pt x="281" y="2544"/>
                  </a:cubicBezTo>
                  <a:cubicBezTo>
                    <a:pt x="283" y="2544"/>
                    <a:pt x="287" y="2547"/>
                    <a:pt x="290" y="2540"/>
                  </a:cubicBezTo>
                  <a:cubicBezTo>
                    <a:pt x="287" y="2540"/>
                    <a:pt x="283" y="2540"/>
                    <a:pt x="281" y="2540"/>
                  </a:cubicBezTo>
                  <a:cubicBezTo>
                    <a:pt x="279" y="2530"/>
                    <a:pt x="279" y="2519"/>
                    <a:pt x="279" y="2511"/>
                  </a:cubicBezTo>
                  <a:cubicBezTo>
                    <a:pt x="283" y="2511"/>
                    <a:pt x="285" y="2511"/>
                    <a:pt x="294" y="2511"/>
                  </a:cubicBezTo>
                  <a:cubicBezTo>
                    <a:pt x="287" y="2509"/>
                    <a:pt x="283" y="2509"/>
                    <a:pt x="281" y="2509"/>
                  </a:cubicBezTo>
                  <a:cubicBezTo>
                    <a:pt x="279" y="2507"/>
                    <a:pt x="279" y="2502"/>
                    <a:pt x="279" y="2500"/>
                  </a:cubicBezTo>
                  <a:cubicBezTo>
                    <a:pt x="281" y="2492"/>
                    <a:pt x="285" y="2481"/>
                    <a:pt x="285" y="2473"/>
                  </a:cubicBezTo>
                  <a:cubicBezTo>
                    <a:pt x="285" y="2446"/>
                    <a:pt x="292" y="2418"/>
                    <a:pt x="294" y="2391"/>
                  </a:cubicBezTo>
                  <a:cubicBezTo>
                    <a:pt x="292" y="2391"/>
                    <a:pt x="290" y="2393"/>
                    <a:pt x="287" y="2393"/>
                  </a:cubicBezTo>
                  <a:cubicBezTo>
                    <a:pt x="285" y="2408"/>
                    <a:pt x="283" y="2425"/>
                    <a:pt x="277" y="2439"/>
                  </a:cubicBezTo>
                  <a:cubicBezTo>
                    <a:pt x="273" y="2446"/>
                    <a:pt x="279" y="2452"/>
                    <a:pt x="277" y="2456"/>
                  </a:cubicBezTo>
                  <a:cubicBezTo>
                    <a:pt x="275" y="2469"/>
                    <a:pt x="273" y="2469"/>
                    <a:pt x="262" y="2467"/>
                  </a:cubicBezTo>
                  <a:cubicBezTo>
                    <a:pt x="260" y="2467"/>
                    <a:pt x="258" y="2465"/>
                    <a:pt x="254" y="2465"/>
                  </a:cubicBezTo>
                  <a:cubicBezTo>
                    <a:pt x="245" y="2462"/>
                    <a:pt x="248" y="2456"/>
                    <a:pt x="250" y="2450"/>
                  </a:cubicBezTo>
                  <a:cubicBezTo>
                    <a:pt x="252" y="2441"/>
                    <a:pt x="256" y="2443"/>
                    <a:pt x="260" y="2443"/>
                  </a:cubicBezTo>
                  <a:cubicBezTo>
                    <a:pt x="264" y="2443"/>
                    <a:pt x="271" y="2448"/>
                    <a:pt x="271" y="2439"/>
                  </a:cubicBezTo>
                  <a:cubicBezTo>
                    <a:pt x="256" y="2435"/>
                    <a:pt x="254" y="2435"/>
                    <a:pt x="258" y="2422"/>
                  </a:cubicBezTo>
                  <a:cubicBezTo>
                    <a:pt x="258" y="2416"/>
                    <a:pt x="260" y="2410"/>
                    <a:pt x="262" y="2403"/>
                  </a:cubicBezTo>
                  <a:cubicBezTo>
                    <a:pt x="260" y="2403"/>
                    <a:pt x="258" y="2403"/>
                    <a:pt x="256" y="2403"/>
                  </a:cubicBezTo>
                  <a:cubicBezTo>
                    <a:pt x="252" y="2412"/>
                    <a:pt x="250" y="2418"/>
                    <a:pt x="245" y="2427"/>
                  </a:cubicBezTo>
                  <a:cubicBezTo>
                    <a:pt x="243" y="2427"/>
                    <a:pt x="243" y="2427"/>
                    <a:pt x="241" y="2427"/>
                  </a:cubicBezTo>
                  <a:cubicBezTo>
                    <a:pt x="224" y="2416"/>
                    <a:pt x="224" y="2420"/>
                    <a:pt x="235" y="2403"/>
                  </a:cubicBezTo>
                  <a:cubicBezTo>
                    <a:pt x="245" y="2380"/>
                    <a:pt x="264" y="2361"/>
                    <a:pt x="283" y="2347"/>
                  </a:cubicBezTo>
                  <a:cubicBezTo>
                    <a:pt x="304" y="2334"/>
                    <a:pt x="323" y="2322"/>
                    <a:pt x="344" y="2311"/>
                  </a:cubicBezTo>
                  <a:cubicBezTo>
                    <a:pt x="361" y="2303"/>
                    <a:pt x="378" y="2294"/>
                    <a:pt x="393" y="2284"/>
                  </a:cubicBezTo>
                  <a:cubicBezTo>
                    <a:pt x="397" y="2288"/>
                    <a:pt x="395" y="2294"/>
                    <a:pt x="397" y="2299"/>
                  </a:cubicBezTo>
                  <a:cubicBezTo>
                    <a:pt x="391" y="2296"/>
                    <a:pt x="384" y="2301"/>
                    <a:pt x="378" y="2303"/>
                  </a:cubicBezTo>
                  <a:cubicBezTo>
                    <a:pt x="367" y="2309"/>
                    <a:pt x="357" y="2315"/>
                    <a:pt x="346" y="2322"/>
                  </a:cubicBezTo>
                  <a:cubicBezTo>
                    <a:pt x="344" y="2324"/>
                    <a:pt x="336" y="2324"/>
                    <a:pt x="338" y="2332"/>
                  </a:cubicBezTo>
                  <a:cubicBezTo>
                    <a:pt x="344" y="2332"/>
                    <a:pt x="351" y="2328"/>
                    <a:pt x="357" y="2326"/>
                  </a:cubicBezTo>
                  <a:cubicBezTo>
                    <a:pt x="365" y="2320"/>
                    <a:pt x="376" y="2315"/>
                    <a:pt x="384" y="2311"/>
                  </a:cubicBezTo>
                  <a:cubicBezTo>
                    <a:pt x="388" y="2311"/>
                    <a:pt x="391" y="2309"/>
                    <a:pt x="393" y="2311"/>
                  </a:cubicBezTo>
                  <a:cubicBezTo>
                    <a:pt x="388" y="2305"/>
                    <a:pt x="395" y="2305"/>
                    <a:pt x="399" y="2303"/>
                  </a:cubicBezTo>
                  <a:lnTo>
                    <a:pt x="399" y="2301"/>
                  </a:lnTo>
                  <a:lnTo>
                    <a:pt x="399" y="2303"/>
                  </a:lnTo>
                  <a:cubicBezTo>
                    <a:pt x="401" y="2307"/>
                    <a:pt x="403" y="2309"/>
                    <a:pt x="399" y="2313"/>
                  </a:cubicBezTo>
                  <a:cubicBezTo>
                    <a:pt x="397" y="2313"/>
                    <a:pt x="395" y="2315"/>
                    <a:pt x="393" y="2313"/>
                  </a:cubicBezTo>
                  <a:cubicBezTo>
                    <a:pt x="393" y="2317"/>
                    <a:pt x="388" y="2317"/>
                    <a:pt x="386" y="2320"/>
                  </a:cubicBezTo>
                  <a:cubicBezTo>
                    <a:pt x="378" y="2326"/>
                    <a:pt x="370" y="2332"/>
                    <a:pt x="359" y="2338"/>
                  </a:cubicBezTo>
                  <a:cubicBezTo>
                    <a:pt x="359" y="2340"/>
                    <a:pt x="359" y="2343"/>
                    <a:pt x="359" y="2345"/>
                  </a:cubicBezTo>
                  <a:cubicBezTo>
                    <a:pt x="374" y="2336"/>
                    <a:pt x="388" y="2330"/>
                    <a:pt x="401" y="2320"/>
                  </a:cubicBezTo>
                  <a:cubicBezTo>
                    <a:pt x="403" y="2317"/>
                    <a:pt x="407" y="2315"/>
                    <a:pt x="412" y="2322"/>
                  </a:cubicBezTo>
                  <a:cubicBezTo>
                    <a:pt x="416" y="2330"/>
                    <a:pt x="424" y="2334"/>
                    <a:pt x="433" y="2336"/>
                  </a:cubicBezTo>
                  <a:cubicBezTo>
                    <a:pt x="435" y="2330"/>
                    <a:pt x="430" y="2328"/>
                    <a:pt x="428" y="2326"/>
                  </a:cubicBezTo>
                  <a:cubicBezTo>
                    <a:pt x="420" y="2317"/>
                    <a:pt x="416" y="2309"/>
                    <a:pt x="412" y="2301"/>
                  </a:cubicBezTo>
                  <a:cubicBezTo>
                    <a:pt x="405" y="2290"/>
                    <a:pt x="405" y="2282"/>
                    <a:pt x="416" y="2271"/>
                  </a:cubicBezTo>
                  <a:cubicBezTo>
                    <a:pt x="424" y="2282"/>
                    <a:pt x="433" y="2292"/>
                    <a:pt x="443" y="2301"/>
                  </a:cubicBezTo>
                  <a:cubicBezTo>
                    <a:pt x="470" y="2322"/>
                    <a:pt x="504" y="2330"/>
                    <a:pt x="538" y="2338"/>
                  </a:cubicBezTo>
                  <a:cubicBezTo>
                    <a:pt x="582" y="2349"/>
                    <a:pt x="628" y="2353"/>
                    <a:pt x="674" y="2351"/>
                  </a:cubicBezTo>
                  <a:cubicBezTo>
                    <a:pt x="674" y="2349"/>
                    <a:pt x="674" y="2347"/>
                    <a:pt x="674" y="2345"/>
                  </a:cubicBezTo>
                  <a:cubicBezTo>
                    <a:pt x="639" y="2336"/>
                    <a:pt x="601" y="2334"/>
                    <a:pt x="565" y="2328"/>
                  </a:cubicBezTo>
                  <a:cubicBezTo>
                    <a:pt x="542" y="2324"/>
                    <a:pt x="521" y="2320"/>
                    <a:pt x="500" y="2309"/>
                  </a:cubicBezTo>
                  <a:cubicBezTo>
                    <a:pt x="502" y="2301"/>
                    <a:pt x="508" y="2305"/>
                    <a:pt x="512" y="2307"/>
                  </a:cubicBezTo>
                  <a:cubicBezTo>
                    <a:pt x="590" y="2322"/>
                    <a:pt x="668" y="2326"/>
                    <a:pt x="748" y="2320"/>
                  </a:cubicBezTo>
                  <a:cubicBezTo>
                    <a:pt x="773" y="2317"/>
                    <a:pt x="798" y="2313"/>
                    <a:pt x="824" y="2309"/>
                  </a:cubicBezTo>
                  <a:cubicBezTo>
                    <a:pt x="828" y="2307"/>
                    <a:pt x="834" y="2309"/>
                    <a:pt x="838" y="2301"/>
                  </a:cubicBezTo>
                  <a:cubicBezTo>
                    <a:pt x="809" y="2301"/>
                    <a:pt x="784" y="2307"/>
                    <a:pt x="756" y="2309"/>
                  </a:cubicBezTo>
                  <a:cubicBezTo>
                    <a:pt x="754" y="2307"/>
                    <a:pt x="752" y="2305"/>
                    <a:pt x="752" y="2303"/>
                  </a:cubicBezTo>
                  <a:cubicBezTo>
                    <a:pt x="742" y="2315"/>
                    <a:pt x="729" y="2311"/>
                    <a:pt x="716" y="2311"/>
                  </a:cubicBezTo>
                  <a:cubicBezTo>
                    <a:pt x="714" y="2311"/>
                    <a:pt x="716" y="2307"/>
                    <a:pt x="714" y="2305"/>
                  </a:cubicBezTo>
                  <a:cubicBezTo>
                    <a:pt x="719" y="2307"/>
                    <a:pt x="719" y="2305"/>
                    <a:pt x="719" y="2303"/>
                  </a:cubicBezTo>
                  <a:cubicBezTo>
                    <a:pt x="719" y="2303"/>
                    <a:pt x="721" y="2303"/>
                    <a:pt x="723" y="2303"/>
                  </a:cubicBezTo>
                  <a:cubicBezTo>
                    <a:pt x="721" y="2301"/>
                    <a:pt x="721" y="2301"/>
                    <a:pt x="721" y="2301"/>
                  </a:cubicBezTo>
                  <a:cubicBezTo>
                    <a:pt x="719" y="2299"/>
                    <a:pt x="719" y="2299"/>
                    <a:pt x="716" y="2299"/>
                  </a:cubicBezTo>
                  <a:lnTo>
                    <a:pt x="716" y="2299"/>
                  </a:lnTo>
                  <a:cubicBezTo>
                    <a:pt x="716" y="2301"/>
                    <a:pt x="719" y="2301"/>
                    <a:pt x="719" y="2303"/>
                  </a:cubicBezTo>
                  <a:cubicBezTo>
                    <a:pt x="716" y="2303"/>
                    <a:pt x="716" y="2301"/>
                    <a:pt x="714" y="2301"/>
                  </a:cubicBezTo>
                  <a:cubicBezTo>
                    <a:pt x="712" y="2303"/>
                    <a:pt x="714" y="2305"/>
                    <a:pt x="714" y="2305"/>
                  </a:cubicBezTo>
                  <a:cubicBezTo>
                    <a:pt x="712" y="2303"/>
                    <a:pt x="710" y="2305"/>
                    <a:pt x="710" y="2305"/>
                  </a:cubicBezTo>
                  <a:cubicBezTo>
                    <a:pt x="706" y="2307"/>
                    <a:pt x="704" y="2309"/>
                    <a:pt x="700" y="2311"/>
                  </a:cubicBezTo>
                  <a:cubicBezTo>
                    <a:pt x="685" y="2315"/>
                    <a:pt x="672" y="2311"/>
                    <a:pt x="658" y="2313"/>
                  </a:cubicBezTo>
                  <a:cubicBezTo>
                    <a:pt x="647" y="2313"/>
                    <a:pt x="647" y="2309"/>
                    <a:pt x="647" y="2301"/>
                  </a:cubicBezTo>
                  <a:cubicBezTo>
                    <a:pt x="649" y="2288"/>
                    <a:pt x="651" y="2273"/>
                    <a:pt x="649" y="2259"/>
                  </a:cubicBezTo>
                  <a:cubicBezTo>
                    <a:pt x="649" y="2254"/>
                    <a:pt x="649" y="2252"/>
                    <a:pt x="647" y="2248"/>
                  </a:cubicBezTo>
                  <a:cubicBezTo>
                    <a:pt x="645" y="2252"/>
                    <a:pt x="645" y="2254"/>
                    <a:pt x="645" y="2259"/>
                  </a:cubicBezTo>
                  <a:cubicBezTo>
                    <a:pt x="641" y="2271"/>
                    <a:pt x="641" y="2286"/>
                    <a:pt x="639" y="2299"/>
                  </a:cubicBezTo>
                  <a:cubicBezTo>
                    <a:pt x="637" y="2313"/>
                    <a:pt x="637" y="2313"/>
                    <a:pt x="624" y="2311"/>
                  </a:cubicBezTo>
                  <a:cubicBezTo>
                    <a:pt x="586" y="2311"/>
                    <a:pt x="548" y="2305"/>
                    <a:pt x="510" y="2296"/>
                  </a:cubicBezTo>
                  <a:cubicBezTo>
                    <a:pt x="504" y="2294"/>
                    <a:pt x="500" y="2290"/>
                    <a:pt x="500" y="2284"/>
                  </a:cubicBezTo>
                  <a:cubicBezTo>
                    <a:pt x="500" y="2261"/>
                    <a:pt x="498" y="2235"/>
                    <a:pt x="498" y="2212"/>
                  </a:cubicBezTo>
                  <a:cubicBezTo>
                    <a:pt x="498" y="2200"/>
                    <a:pt x="498" y="2200"/>
                    <a:pt x="510" y="2200"/>
                  </a:cubicBezTo>
                  <a:cubicBezTo>
                    <a:pt x="569" y="2208"/>
                    <a:pt x="630" y="2212"/>
                    <a:pt x="689" y="2212"/>
                  </a:cubicBezTo>
                  <a:cubicBezTo>
                    <a:pt x="693" y="2212"/>
                    <a:pt x="698" y="2212"/>
                    <a:pt x="700" y="2214"/>
                  </a:cubicBezTo>
                  <a:cubicBezTo>
                    <a:pt x="702" y="2214"/>
                    <a:pt x="704" y="2214"/>
                    <a:pt x="708" y="2214"/>
                  </a:cubicBezTo>
                  <a:cubicBezTo>
                    <a:pt x="723" y="2214"/>
                    <a:pt x="725" y="2214"/>
                    <a:pt x="723" y="2231"/>
                  </a:cubicBezTo>
                  <a:cubicBezTo>
                    <a:pt x="723" y="2233"/>
                    <a:pt x="721" y="2238"/>
                    <a:pt x="721" y="2240"/>
                  </a:cubicBezTo>
                  <a:lnTo>
                    <a:pt x="721" y="2240"/>
                  </a:lnTo>
                  <a:cubicBezTo>
                    <a:pt x="716" y="2240"/>
                    <a:pt x="714" y="2242"/>
                    <a:pt x="714" y="2244"/>
                  </a:cubicBezTo>
                  <a:cubicBezTo>
                    <a:pt x="712" y="2244"/>
                    <a:pt x="710" y="2244"/>
                    <a:pt x="706" y="2246"/>
                  </a:cubicBezTo>
                  <a:cubicBezTo>
                    <a:pt x="706" y="2235"/>
                    <a:pt x="708" y="2225"/>
                    <a:pt x="708" y="2214"/>
                  </a:cubicBezTo>
                  <a:cubicBezTo>
                    <a:pt x="704" y="2214"/>
                    <a:pt x="702" y="2214"/>
                    <a:pt x="700" y="2214"/>
                  </a:cubicBezTo>
                  <a:cubicBezTo>
                    <a:pt x="698" y="2238"/>
                    <a:pt x="702" y="2261"/>
                    <a:pt x="695" y="2284"/>
                  </a:cubicBezTo>
                  <a:cubicBezTo>
                    <a:pt x="687" y="2290"/>
                    <a:pt x="677" y="2294"/>
                    <a:pt x="670" y="2309"/>
                  </a:cubicBezTo>
                  <a:cubicBezTo>
                    <a:pt x="683" y="2301"/>
                    <a:pt x="691" y="2296"/>
                    <a:pt x="695" y="2284"/>
                  </a:cubicBezTo>
                  <a:cubicBezTo>
                    <a:pt x="695" y="2286"/>
                    <a:pt x="700" y="2288"/>
                    <a:pt x="702" y="2290"/>
                  </a:cubicBezTo>
                  <a:cubicBezTo>
                    <a:pt x="700" y="2294"/>
                    <a:pt x="700" y="2299"/>
                    <a:pt x="700" y="2301"/>
                  </a:cubicBezTo>
                  <a:cubicBezTo>
                    <a:pt x="704" y="2299"/>
                    <a:pt x="704" y="2294"/>
                    <a:pt x="702" y="2290"/>
                  </a:cubicBezTo>
                  <a:cubicBezTo>
                    <a:pt x="704" y="2286"/>
                    <a:pt x="706" y="2280"/>
                    <a:pt x="708" y="2277"/>
                  </a:cubicBezTo>
                  <a:cubicBezTo>
                    <a:pt x="710" y="2275"/>
                    <a:pt x="710" y="2273"/>
                    <a:pt x="710" y="2273"/>
                  </a:cubicBezTo>
                  <a:lnTo>
                    <a:pt x="712" y="2273"/>
                  </a:lnTo>
                  <a:cubicBezTo>
                    <a:pt x="716" y="2271"/>
                    <a:pt x="719" y="2269"/>
                    <a:pt x="723" y="2267"/>
                  </a:cubicBezTo>
                  <a:cubicBezTo>
                    <a:pt x="723" y="2271"/>
                    <a:pt x="723" y="2273"/>
                    <a:pt x="723" y="2277"/>
                  </a:cubicBezTo>
                  <a:cubicBezTo>
                    <a:pt x="725" y="2277"/>
                    <a:pt x="727" y="2275"/>
                    <a:pt x="727" y="2275"/>
                  </a:cubicBezTo>
                  <a:cubicBezTo>
                    <a:pt x="729" y="2271"/>
                    <a:pt x="729" y="2265"/>
                    <a:pt x="729" y="2259"/>
                  </a:cubicBezTo>
                  <a:cubicBezTo>
                    <a:pt x="731" y="2256"/>
                    <a:pt x="735" y="2254"/>
                    <a:pt x="735" y="2252"/>
                  </a:cubicBezTo>
                  <a:lnTo>
                    <a:pt x="735" y="2252"/>
                  </a:lnTo>
                  <a:cubicBezTo>
                    <a:pt x="738" y="2250"/>
                    <a:pt x="740" y="2250"/>
                    <a:pt x="740" y="2248"/>
                  </a:cubicBezTo>
                  <a:cubicBezTo>
                    <a:pt x="742" y="2248"/>
                    <a:pt x="744" y="2246"/>
                    <a:pt x="744" y="2244"/>
                  </a:cubicBezTo>
                  <a:cubicBezTo>
                    <a:pt x="742" y="2244"/>
                    <a:pt x="740" y="2244"/>
                    <a:pt x="740" y="2248"/>
                  </a:cubicBezTo>
                  <a:cubicBezTo>
                    <a:pt x="738" y="2248"/>
                    <a:pt x="735" y="2248"/>
                    <a:pt x="735" y="2250"/>
                  </a:cubicBezTo>
                  <a:cubicBezTo>
                    <a:pt x="733" y="2250"/>
                    <a:pt x="729" y="2250"/>
                    <a:pt x="729" y="2246"/>
                  </a:cubicBezTo>
                  <a:cubicBezTo>
                    <a:pt x="729" y="2240"/>
                    <a:pt x="729" y="2233"/>
                    <a:pt x="731" y="2225"/>
                  </a:cubicBezTo>
                  <a:cubicBezTo>
                    <a:pt x="731" y="2214"/>
                    <a:pt x="740" y="2210"/>
                    <a:pt x="750" y="2214"/>
                  </a:cubicBezTo>
                  <a:cubicBezTo>
                    <a:pt x="752" y="2216"/>
                    <a:pt x="752" y="2219"/>
                    <a:pt x="752" y="2221"/>
                  </a:cubicBezTo>
                  <a:cubicBezTo>
                    <a:pt x="752" y="2229"/>
                    <a:pt x="748" y="2235"/>
                    <a:pt x="750" y="2244"/>
                  </a:cubicBezTo>
                  <a:cubicBezTo>
                    <a:pt x="752" y="2254"/>
                    <a:pt x="752" y="2263"/>
                    <a:pt x="746" y="2271"/>
                  </a:cubicBezTo>
                  <a:lnTo>
                    <a:pt x="746" y="2271"/>
                  </a:lnTo>
                  <a:cubicBezTo>
                    <a:pt x="742" y="2273"/>
                    <a:pt x="738" y="2277"/>
                    <a:pt x="735" y="2280"/>
                  </a:cubicBezTo>
                  <a:cubicBezTo>
                    <a:pt x="729" y="2286"/>
                    <a:pt x="729" y="2280"/>
                    <a:pt x="727" y="2275"/>
                  </a:cubicBezTo>
                  <a:cubicBezTo>
                    <a:pt x="727" y="2275"/>
                    <a:pt x="725" y="2277"/>
                    <a:pt x="723" y="2277"/>
                  </a:cubicBezTo>
                  <a:cubicBezTo>
                    <a:pt x="723" y="2284"/>
                    <a:pt x="723" y="2292"/>
                    <a:pt x="716" y="2299"/>
                  </a:cubicBezTo>
                  <a:cubicBezTo>
                    <a:pt x="719" y="2299"/>
                    <a:pt x="719" y="2299"/>
                    <a:pt x="721" y="2301"/>
                  </a:cubicBezTo>
                  <a:lnTo>
                    <a:pt x="723" y="2303"/>
                  </a:lnTo>
                  <a:cubicBezTo>
                    <a:pt x="731" y="2294"/>
                    <a:pt x="740" y="2286"/>
                    <a:pt x="748" y="2277"/>
                  </a:cubicBezTo>
                  <a:cubicBezTo>
                    <a:pt x="748" y="2275"/>
                    <a:pt x="750" y="2277"/>
                    <a:pt x="750" y="2277"/>
                  </a:cubicBezTo>
                  <a:cubicBezTo>
                    <a:pt x="750" y="2286"/>
                    <a:pt x="750" y="2294"/>
                    <a:pt x="752" y="2303"/>
                  </a:cubicBezTo>
                  <a:cubicBezTo>
                    <a:pt x="752" y="2305"/>
                    <a:pt x="754" y="2307"/>
                    <a:pt x="756" y="2309"/>
                  </a:cubicBezTo>
                  <a:cubicBezTo>
                    <a:pt x="756" y="2303"/>
                    <a:pt x="767" y="2299"/>
                    <a:pt x="765" y="2290"/>
                  </a:cubicBezTo>
                  <a:cubicBezTo>
                    <a:pt x="758" y="2292"/>
                    <a:pt x="756" y="2292"/>
                    <a:pt x="756" y="2286"/>
                  </a:cubicBezTo>
                  <a:cubicBezTo>
                    <a:pt x="756" y="2282"/>
                    <a:pt x="756" y="2280"/>
                    <a:pt x="756" y="2275"/>
                  </a:cubicBezTo>
                  <a:cubicBezTo>
                    <a:pt x="763" y="2259"/>
                    <a:pt x="758" y="2242"/>
                    <a:pt x="761" y="2223"/>
                  </a:cubicBezTo>
                  <a:cubicBezTo>
                    <a:pt x="763" y="2214"/>
                    <a:pt x="765" y="2212"/>
                    <a:pt x="773" y="2212"/>
                  </a:cubicBezTo>
                  <a:cubicBezTo>
                    <a:pt x="811" y="2212"/>
                    <a:pt x="849" y="2208"/>
                    <a:pt x="887" y="2202"/>
                  </a:cubicBezTo>
                  <a:cubicBezTo>
                    <a:pt x="889" y="2210"/>
                    <a:pt x="887" y="2221"/>
                    <a:pt x="889" y="2229"/>
                  </a:cubicBezTo>
                  <a:cubicBezTo>
                    <a:pt x="889" y="2235"/>
                    <a:pt x="885" y="2238"/>
                    <a:pt x="882" y="2240"/>
                  </a:cubicBezTo>
                  <a:cubicBezTo>
                    <a:pt x="880" y="2240"/>
                    <a:pt x="876" y="2240"/>
                    <a:pt x="880" y="2244"/>
                  </a:cubicBezTo>
                  <a:cubicBezTo>
                    <a:pt x="889" y="2248"/>
                    <a:pt x="887" y="2248"/>
                    <a:pt x="880" y="2254"/>
                  </a:cubicBezTo>
                  <a:cubicBezTo>
                    <a:pt x="880" y="2254"/>
                    <a:pt x="878" y="2254"/>
                    <a:pt x="878" y="2259"/>
                  </a:cubicBezTo>
                  <a:cubicBezTo>
                    <a:pt x="880" y="2259"/>
                    <a:pt x="887" y="2254"/>
                    <a:pt x="889" y="2261"/>
                  </a:cubicBezTo>
                  <a:cubicBezTo>
                    <a:pt x="891" y="2271"/>
                    <a:pt x="880" y="2273"/>
                    <a:pt x="876" y="2277"/>
                  </a:cubicBezTo>
                  <a:cubicBezTo>
                    <a:pt x="878" y="2282"/>
                    <a:pt x="880" y="2280"/>
                    <a:pt x="882" y="2277"/>
                  </a:cubicBezTo>
                  <a:cubicBezTo>
                    <a:pt x="887" y="2277"/>
                    <a:pt x="889" y="2277"/>
                    <a:pt x="889" y="2282"/>
                  </a:cubicBezTo>
                  <a:cubicBezTo>
                    <a:pt x="891" y="2284"/>
                    <a:pt x="891" y="2286"/>
                    <a:pt x="891" y="2290"/>
                  </a:cubicBezTo>
                  <a:cubicBezTo>
                    <a:pt x="891" y="2292"/>
                    <a:pt x="893" y="2294"/>
                    <a:pt x="895" y="2294"/>
                  </a:cubicBezTo>
                  <a:cubicBezTo>
                    <a:pt x="897" y="2290"/>
                    <a:pt x="897" y="2284"/>
                    <a:pt x="897" y="2277"/>
                  </a:cubicBezTo>
                  <a:cubicBezTo>
                    <a:pt x="899" y="2273"/>
                    <a:pt x="901" y="2273"/>
                    <a:pt x="906" y="2273"/>
                  </a:cubicBezTo>
                  <a:cubicBezTo>
                    <a:pt x="908" y="2280"/>
                    <a:pt x="910" y="2288"/>
                    <a:pt x="912" y="2299"/>
                  </a:cubicBezTo>
                  <a:cubicBezTo>
                    <a:pt x="914" y="2288"/>
                    <a:pt x="914" y="2280"/>
                    <a:pt x="912" y="2273"/>
                  </a:cubicBezTo>
                  <a:cubicBezTo>
                    <a:pt x="912" y="2271"/>
                    <a:pt x="914" y="2267"/>
                    <a:pt x="918" y="2269"/>
                  </a:cubicBezTo>
                  <a:cubicBezTo>
                    <a:pt x="920" y="2269"/>
                    <a:pt x="920" y="2271"/>
                    <a:pt x="920" y="2273"/>
                  </a:cubicBezTo>
                  <a:cubicBezTo>
                    <a:pt x="920" y="2277"/>
                    <a:pt x="920" y="2282"/>
                    <a:pt x="925" y="2288"/>
                  </a:cubicBezTo>
                  <a:cubicBezTo>
                    <a:pt x="927" y="2282"/>
                    <a:pt x="927" y="2277"/>
                    <a:pt x="925" y="2273"/>
                  </a:cubicBezTo>
                  <a:cubicBezTo>
                    <a:pt x="929" y="2261"/>
                    <a:pt x="929" y="2261"/>
                    <a:pt x="935" y="2265"/>
                  </a:cubicBezTo>
                  <a:cubicBezTo>
                    <a:pt x="935" y="2269"/>
                    <a:pt x="935" y="2273"/>
                    <a:pt x="937" y="2277"/>
                  </a:cubicBezTo>
                  <a:cubicBezTo>
                    <a:pt x="939" y="2273"/>
                    <a:pt x="939" y="2269"/>
                    <a:pt x="939" y="2265"/>
                  </a:cubicBezTo>
                  <a:cubicBezTo>
                    <a:pt x="939" y="2256"/>
                    <a:pt x="948" y="2254"/>
                    <a:pt x="954" y="2248"/>
                  </a:cubicBezTo>
                  <a:cubicBezTo>
                    <a:pt x="956" y="2246"/>
                    <a:pt x="958" y="2244"/>
                    <a:pt x="956" y="2242"/>
                  </a:cubicBezTo>
                  <a:cubicBezTo>
                    <a:pt x="954" y="2240"/>
                    <a:pt x="950" y="2242"/>
                    <a:pt x="948" y="2244"/>
                  </a:cubicBezTo>
                  <a:cubicBezTo>
                    <a:pt x="941" y="2244"/>
                    <a:pt x="937" y="2244"/>
                    <a:pt x="941" y="2235"/>
                  </a:cubicBezTo>
                  <a:cubicBezTo>
                    <a:pt x="946" y="2231"/>
                    <a:pt x="954" y="2227"/>
                    <a:pt x="941" y="2223"/>
                  </a:cubicBezTo>
                  <a:cubicBezTo>
                    <a:pt x="939" y="2223"/>
                    <a:pt x="941" y="2219"/>
                    <a:pt x="943" y="2216"/>
                  </a:cubicBezTo>
                  <a:cubicBezTo>
                    <a:pt x="950" y="2210"/>
                    <a:pt x="941" y="2208"/>
                    <a:pt x="939" y="2206"/>
                  </a:cubicBezTo>
                  <a:cubicBezTo>
                    <a:pt x="935" y="2183"/>
                    <a:pt x="952" y="2181"/>
                    <a:pt x="965" y="2174"/>
                  </a:cubicBezTo>
                  <a:cubicBezTo>
                    <a:pt x="971" y="2179"/>
                    <a:pt x="969" y="2183"/>
                    <a:pt x="969" y="2187"/>
                  </a:cubicBezTo>
                  <a:cubicBezTo>
                    <a:pt x="965" y="2208"/>
                    <a:pt x="965" y="2229"/>
                    <a:pt x="965" y="2250"/>
                  </a:cubicBezTo>
                  <a:cubicBezTo>
                    <a:pt x="965" y="2273"/>
                    <a:pt x="954" y="2292"/>
                    <a:pt x="931" y="2303"/>
                  </a:cubicBezTo>
                  <a:cubicBezTo>
                    <a:pt x="918" y="2307"/>
                    <a:pt x="906" y="2315"/>
                    <a:pt x="891" y="2320"/>
                  </a:cubicBezTo>
                  <a:cubicBezTo>
                    <a:pt x="887" y="2324"/>
                    <a:pt x="882" y="2326"/>
                    <a:pt x="878" y="2328"/>
                  </a:cubicBezTo>
                  <a:cubicBezTo>
                    <a:pt x="872" y="2328"/>
                    <a:pt x="870" y="2330"/>
                    <a:pt x="866" y="2332"/>
                  </a:cubicBezTo>
                  <a:cubicBezTo>
                    <a:pt x="870" y="2334"/>
                    <a:pt x="874" y="2334"/>
                    <a:pt x="876" y="2332"/>
                  </a:cubicBezTo>
                  <a:cubicBezTo>
                    <a:pt x="904" y="2330"/>
                    <a:pt x="927" y="2320"/>
                    <a:pt x="950" y="2309"/>
                  </a:cubicBezTo>
                  <a:cubicBezTo>
                    <a:pt x="962" y="2303"/>
                    <a:pt x="965" y="2299"/>
                    <a:pt x="977" y="2280"/>
                  </a:cubicBezTo>
                  <a:cubicBezTo>
                    <a:pt x="983" y="2288"/>
                    <a:pt x="998" y="2290"/>
                    <a:pt x="1000" y="2305"/>
                  </a:cubicBezTo>
                  <a:cubicBezTo>
                    <a:pt x="986" y="2313"/>
                    <a:pt x="971" y="2322"/>
                    <a:pt x="958" y="2330"/>
                  </a:cubicBezTo>
                  <a:cubicBezTo>
                    <a:pt x="952" y="2334"/>
                    <a:pt x="943" y="2336"/>
                    <a:pt x="939" y="2343"/>
                  </a:cubicBezTo>
                  <a:cubicBezTo>
                    <a:pt x="954" y="2347"/>
                    <a:pt x="956" y="2347"/>
                    <a:pt x="948" y="2359"/>
                  </a:cubicBezTo>
                  <a:cubicBezTo>
                    <a:pt x="952" y="2359"/>
                    <a:pt x="954" y="2359"/>
                    <a:pt x="956" y="2355"/>
                  </a:cubicBezTo>
                  <a:cubicBezTo>
                    <a:pt x="962" y="2355"/>
                    <a:pt x="965" y="2359"/>
                    <a:pt x="969" y="2361"/>
                  </a:cubicBezTo>
                  <a:cubicBezTo>
                    <a:pt x="971" y="2359"/>
                    <a:pt x="973" y="2359"/>
                    <a:pt x="975" y="2357"/>
                  </a:cubicBezTo>
                  <a:cubicBezTo>
                    <a:pt x="973" y="2355"/>
                    <a:pt x="973" y="2353"/>
                    <a:pt x="971" y="2351"/>
                  </a:cubicBezTo>
                  <a:cubicBezTo>
                    <a:pt x="971" y="2349"/>
                    <a:pt x="971" y="2347"/>
                    <a:pt x="971" y="2345"/>
                  </a:cubicBezTo>
                  <a:cubicBezTo>
                    <a:pt x="967" y="2345"/>
                    <a:pt x="965" y="2345"/>
                    <a:pt x="960" y="2345"/>
                  </a:cubicBezTo>
                  <a:cubicBezTo>
                    <a:pt x="960" y="2345"/>
                    <a:pt x="958" y="2345"/>
                    <a:pt x="956" y="2343"/>
                  </a:cubicBezTo>
                  <a:cubicBezTo>
                    <a:pt x="954" y="2340"/>
                    <a:pt x="954" y="2338"/>
                    <a:pt x="958" y="2336"/>
                  </a:cubicBezTo>
                  <a:cubicBezTo>
                    <a:pt x="962" y="2332"/>
                    <a:pt x="969" y="2334"/>
                    <a:pt x="975" y="2330"/>
                  </a:cubicBezTo>
                  <a:cubicBezTo>
                    <a:pt x="971" y="2336"/>
                    <a:pt x="979" y="2338"/>
                    <a:pt x="977" y="2343"/>
                  </a:cubicBezTo>
                  <a:cubicBezTo>
                    <a:pt x="979" y="2349"/>
                    <a:pt x="986" y="2345"/>
                    <a:pt x="988" y="2345"/>
                  </a:cubicBezTo>
                  <a:cubicBezTo>
                    <a:pt x="990" y="2347"/>
                    <a:pt x="990" y="2347"/>
                    <a:pt x="992" y="2349"/>
                  </a:cubicBezTo>
                  <a:cubicBezTo>
                    <a:pt x="1000" y="2353"/>
                    <a:pt x="996" y="2357"/>
                    <a:pt x="990" y="2361"/>
                  </a:cubicBezTo>
                  <a:cubicBezTo>
                    <a:pt x="983" y="2366"/>
                    <a:pt x="979" y="2359"/>
                    <a:pt x="975" y="2357"/>
                  </a:cubicBezTo>
                  <a:cubicBezTo>
                    <a:pt x="973" y="2359"/>
                    <a:pt x="971" y="2359"/>
                    <a:pt x="969" y="2361"/>
                  </a:cubicBezTo>
                  <a:cubicBezTo>
                    <a:pt x="971" y="2364"/>
                    <a:pt x="971" y="2368"/>
                    <a:pt x="971" y="2370"/>
                  </a:cubicBezTo>
                  <a:cubicBezTo>
                    <a:pt x="971" y="2372"/>
                    <a:pt x="971" y="2372"/>
                    <a:pt x="971" y="2374"/>
                  </a:cubicBezTo>
                  <a:cubicBezTo>
                    <a:pt x="973" y="2372"/>
                    <a:pt x="975" y="2372"/>
                    <a:pt x="977" y="2372"/>
                  </a:cubicBezTo>
                  <a:cubicBezTo>
                    <a:pt x="981" y="2376"/>
                    <a:pt x="988" y="2382"/>
                    <a:pt x="992" y="2387"/>
                  </a:cubicBezTo>
                  <a:lnTo>
                    <a:pt x="992" y="2389"/>
                  </a:lnTo>
                  <a:cubicBezTo>
                    <a:pt x="996" y="2391"/>
                    <a:pt x="998" y="2395"/>
                    <a:pt x="1000" y="2399"/>
                  </a:cubicBezTo>
                  <a:cubicBezTo>
                    <a:pt x="1005" y="2403"/>
                    <a:pt x="1009" y="2408"/>
                    <a:pt x="1007" y="2414"/>
                  </a:cubicBezTo>
                  <a:cubicBezTo>
                    <a:pt x="1009" y="2414"/>
                    <a:pt x="1009" y="2416"/>
                    <a:pt x="1011" y="2418"/>
                  </a:cubicBezTo>
                  <a:cubicBezTo>
                    <a:pt x="1015" y="2422"/>
                    <a:pt x="1019" y="2427"/>
                    <a:pt x="1013" y="2431"/>
                  </a:cubicBezTo>
                  <a:cubicBezTo>
                    <a:pt x="1009" y="2435"/>
                    <a:pt x="1005" y="2429"/>
                    <a:pt x="1002" y="2425"/>
                  </a:cubicBezTo>
                  <a:cubicBezTo>
                    <a:pt x="1000" y="2425"/>
                    <a:pt x="1000" y="2422"/>
                    <a:pt x="1000" y="2420"/>
                  </a:cubicBezTo>
                  <a:cubicBezTo>
                    <a:pt x="1005" y="2420"/>
                    <a:pt x="1007" y="2418"/>
                    <a:pt x="1011" y="2418"/>
                  </a:cubicBezTo>
                  <a:cubicBezTo>
                    <a:pt x="1009" y="2416"/>
                    <a:pt x="1009" y="2414"/>
                    <a:pt x="1007" y="2414"/>
                  </a:cubicBezTo>
                  <a:cubicBezTo>
                    <a:pt x="1005" y="2414"/>
                    <a:pt x="1000" y="2414"/>
                    <a:pt x="1000" y="2418"/>
                  </a:cubicBezTo>
                  <a:cubicBezTo>
                    <a:pt x="994" y="2420"/>
                    <a:pt x="988" y="2414"/>
                    <a:pt x="979" y="2412"/>
                  </a:cubicBezTo>
                  <a:cubicBezTo>
                    <a:pt x="979" y="2420"/>
                    <a:pt x="983" y="2425"/>
                    <a:pt x="990" y="2429"/>
                  </a:cubicBezTo>
                  <a:cubicBezTo>
                    <a:pt x="992" y="2431"/>
                    <a:pt x="998" y="2433"/>
                    <a:pt x="994" y="2439"/>
                  </a:cubicBezTo>
                  <a:cubicBezTo>
                    <a:pt x="998" y="2443"/>
                    <a:pt x="1007" y="2443"/>
                    <a:pt x="1009" y="2450"/>
                  </a:cubicBezTo>
                  <a:cubicBezTo>
                    <a:pt x="1013" y="2462"/>
                    <a:pt x="1026" y="2469"/>
                    <a:pt x="1023" y="2481"/>
                  </a:cubicBezTo>
                  <a:cubicBezTo>
                    <a:pt x="1023" y="2494"/>
                    <a:pt x="1030" y="2507"/>
                    <a:pt x="1019" y="2517"/>
                  </a:cubicBezTo>
                  <a:cubicBezTo>
                    <a:pt x="1015" y="2515"/>
                    <a:pt x="1015" y="2509"/>
                    <a:pt x="1013" y="2507"/>
                  </a:cubicBezTo>
                  <a:cubicBezTo>
                    <a:pt x="1007" y="2502"/>
                    <a:pt x="1005" y="2507"/>
                    <a:pt x="1005" y="2511"/>
                  </a:cubicBezTo>
                  <a:cubicBezTo>
                    <a:pt x="1007" y="2515"/>
                    <a:pt x="1011" y="2519"/>
                    <a:pt x="1007" y="2526"/>
                  </a:cubicBezTo>
                  <a:cubicBezTo>
                    <a:pt x="1013" y="2530"/>
                    <a:pt x="1015" y="2534"/>
                    <a:pt x="1011" y="2540"/>
                  </a:cubicBezTo>
                  <a:cubicBezTo>
                    <a:pt x="1009" y="2542"/>
                    <a:pt x="1009" y="2547"/>
                    <a:pt x="1007" y="2549"/>
                  </a:cubicBezTo>
                  <a:lnTo>
                    <a:pt x="1007" y="2549"/>
                  </a:lnTo>
                  <a:lnTo>
                    <a:pt x="1007" y="2549"/>
                  </a:lnTo>
                  <a:cubicBezTo>
                    <a:pt x="1002" y="2551"/>
                    <a:pt x="1002" y="2557"/>
                    <a:pt x="996" y="2555"/>
                  </a:cubicBezTo>
                  <a:cubicBezTo>
                    <a:pt x="994" y="2547"/>
                    <a:pt x="992" y="2538"/>
                    <a:pt x="990" y="2530"/>
                  </a:cubicBezTo>
                  <a:cubicBezTo>
                    <a:pt x="981" y="2519"/>
                    <a:pt x="979" y="2504"/>
                    <a:pt x="960" y="2496"/>
                  </a:cubicBezTo>
                  <a:cubicBezTo>
                    <a:pt x="973" y="2519"/>
                    <a:pt x="983" y="2538"/>
                    <a:pt x="990" y="2559"/>
                  </a:cubicBezTo>
                  <a:cubicBezTo>
                    <a:pt x="990" y="2566"/>
                    <a:pt x="988" y="2570"/>
                    <a:pt x="986" y="2574"/>
                  </a:cubicBezTo>
                  <a:cubicBezTo>
                    <a:pt x="983" y="2576"/>
                    <a:pt x="983" y="2578"/>
                    <a:pt x="986" y="2580"/>
                  </a:cubicBezTo>
                  <a:cubicBezTo>
                    <a:pt x="981" y="2578"/>
                    <a:pt x="979" y="2580"/>
                    <a:pt x="979" y="2584"/>
                  </a:cubicBezTo>
                  <a:cubicBezTo>
                    <a:pt x="983" y="2584"/>
                    <a:pt x="986" y="2582"/>
                    <a:pt x="986" y="2580"/>
                  </a:cubicBezTo>
                  <a:cubicBezTo>
                    <a:pt x="996" y="2580"/>
                    <a:pt x="1000" y="2587"/>
                    <a:pt x="994" y="2593"/>
                  </a:cubicBezTo>
                  <a:cubicBezTo>
                    <a:pt x="990" y="2599"/>
                    <a:pt x="983" y="2603"/>
                    <a:pt x="977" y="2608"/>
                  </a:cubicBezTo>
                  <a:cubicBezTo>
                    <a:pt x="975" y="2610"/>
                    <a:pt x="971" y="2612"/>
                    <a:pt x="969" y="2608"/>
                  </a:cubicBezTo>
                  <a:cubicBezTo>
                    <a:pt x="967" y="2603"/>
                    <a:pt x="965" y="2599"/>
                    <a:pt x="969" y="2595"/>
                  </a:cubicBezTo>
                  <a:lnTo>
                    <a:pt x="969" y="2595"/>
                  </a:lnTo>
                  <a:cubicBezTo>
                    <a:pt x="975" y="2593"/>
                    <a:pt x="979" y="2593"/>
                    <a:pt x="977" y="2584"/>
                  </a:cubicBezTo>
                  <a:cubicBezTo>
                    <a:pt x="973" y="2582"/>
                    <a:pt x="969" y="2591"/>
                    <a:pt x="965" y="2591"/>
                  </a:cubicBezTo>
                  <a:cubicBezTo>
                    <a:pt x="965" y="2584"/>
                    <a:pt x="960" y="2580"/>
                    <a:pt x="962" y="2574"/>
                  </a:cubicBezTo>
                  <a:cubicBezTo>
                    <a:pt x="965" y="2568"/>
                    <a:pt x="958" y="2566"/>
                    <a:pt x="956" y="2563"/>
                  </a:cubicBezTo>
                  <a:cubicBezTo>
                    <a:pt x="954" y="2559"/>
                    <a:pt x="954" y="2555"/>
                    <a:pt x="950" y="2553"/>
                  </a:cubicBezTo>
                  <a:cubicBezTo>
                    <a:pt x="950" y="2557"/>
                    <a:pt x="948" y="2563"/>
                    <a:pt x="952" y="2568"/>
                  </a:cubicBezTo>
                  <a:cubicBezTo>
                    <a:pt x="954" y="2580"/>
                    <a:pt x="943" y="2589"/>
                    <a:pt x="937" y="2595"/>
                  </a:cubicBezTo>
                  <a:cubicBezTo>
                    <a:pt x="931" y="2595"/>
                    <a:pt x="933" y="2589"/>
                    <a:pt x="929" y="2587"/>
                  </a:cubicBezTo>
                  <a:cubicBezTo>
                    <a:pt x="929" y="2591"/>
                    <a:pt x="927" y="2597"/>
                    <a:pt x="929" y="2603"/>
                  </a:cubicBezTo>
                  <a:cubicBezTo>
                    <a:pt x="929" y="2608"/>
                    <a:pt x="925" y="2612"/>
                    <a:pt x="920" y="2612"/>
                  </a:cubicBezTo>
                  <a:moveTo>
                    <a:pt x="996" y="2639"/>
                  </a:moveTo>
                  <a:lnTo>
                    <a:pt x="996" y="2639"/>
                  </a:lnTo>
                  <a:cubicBezTo>
                    <a:pt x="1005" y="2631"/>
                    <a:pt x="1009" y="2620"/>
                    <a:pt x="1019" y="2616"/>
                  </a:cubicBezTo>
                  <a:cubicBezTo>
                    <a:pt x="1021" y="2631"/>
                    <a:pt x="1013" y="2641"/>
                    <a:pt x="998" y="2654"/>
                  </a:cubicBezTo>
                  <a:cubicBezTo>
                    <a:pt x="992" y="2662"/>
                    <a:pt x="981" y="2664"/>
                    <a:pt x="971" y="2666"/>
                  </a:cubicBezTo>
                  <a:cubicBezTo>
                    <a:pt x="973" y="2650"/>
                    <a:pt x="986" y="2645"/>
                    <a:pt x="996" y="2639"/>
                  </a:cubicBezTo>
                  <a:moveTo>
                    <a:pt x="975" y="2635"/>
                  </a:moveTo>
                  <a:lnTo>
                    <a:pt x="975" y="2635"/>
                  </a:lnTo>
                  <a:cubicBezTo>
                    <a:pt x="979" y="2629"/>
                    <a:pt x="979" y="2629"/>
                    <a:pt x="986" y="2624"/>
                  </a:cubicBezTo>
                  <a:cubicBezTo>
                    <a:pt x="986" y="2629"/>
                    <a:pt x="983" y="2629"/>
                    <a:pt x="983" y="2631"/>
                  </a:cubicBezTo>
                  <a:cubicBezTo>
                    <a:pt x="981" y="2633"/>
                    <a:pt x="979" y="2635"/>
                    <a:pt x="975" y="2635"/>
                  </a:cubicBezTo>
                  <a:moveTo>
                    <a:pt x="1009" y="2551"/>
                  </a:moveTo>
                  <a:lnTo>
                    <a:pt x="1009" y="2551"/>
                  </a:lnTo>
                  <a:cubicBezTo>
                    <a:pt x="1013" y="2553"/>
                    <a:pt x="1017" y="2544"/>
                    <a:pt x="1019" y="2551"/>
                  </a:cubicBezTo>
                  <a:cubicBezTo>
                    <a:pt x="1019" y="2555"/>
                    <a:pt x="1026" y="2561"/>
                    <a:pt x="1019" y="2568"/>
                  </a:cubicBezTo>
                  <a:cubicBezTo>
                    <a:pt x="1017" y="2568"/>
                    <a:pt x="1017" y="2572"/>
                    <a:pt x="1015" y="2572"/>
                  </a:cubicBezTo>
                  <a:cubicBezTo>
                    <a:pt x="1011" y="2574"/>
                    <a:pt x="1009" y="2584"/>
                    <a:pt x="1002" y="2578"/>
                  </a:cubicBezTo>
                  <a:cubicBezTo>
                    <a:pt x="998" y="2572"/>
                    <a:pt x="1000" y="2566"/>
                    <a:pt x="1007" y="2563"/>
                  </a:cubicBezTo>
                  <a:cubicBezTo>
                    <a:pt x="1009" y="2559"/>
                    <a:pt x="1011" y="2555"/>
                    <a:pt x="1009" y="2551"/>
                  </a:cubicBezTo>
                  <a:moveTo>
                    <a:pt x="1017" y="2597"/>
                  </a:moveTo>
                  <a:lnTo>
                    <a:pt x="1017" y="2597"/>
                  </a:lnTo>
                  <a:cubicBezTo>
                    <a:pt x="1015" y="2599"/>
                    <a:pt x="1013" y="2599"/>
                    <a:pt x="1013" y="2597"/>
                  </a:cubicBezTo>
                  <a:cubicBezTo>
                    <a:pt x="1011" y="2597"/>
                    <a:pt x="1013" y="2595"/>
                    <a:pt x="1013" y="2595"/>
                  </a:cubicBezTo>
                  <a:cubicBezTo>
                    <a:pt x="1015" y="2593"/>
                    <a:pt x="1015" y="2593"/>
                    <a:pt x="1015" y="2591"/>
                  </a:cubicBezTo>
                  <a:cubicBezTo>
                    <a:pt x="1017" y="2589"/>
                    <a:pt x="1019" y="2587"/>
                    <a:pt x="1021" y="2589"/>
                  </a:cubicBezTo>
                  <a:cubicBezTo>
                    <a:pt x="1023" y="2591"/>
                    <a:pt x="1023" y="2595"/>
                    <a:pt x="1019" y="2595"/>
                  </a:cubicBezTo>
                  <a:cubicBezTo>
                    <a:pt x="1019" y="2597"/>
                    <a:pt x="1017" y="2597"/>
                    <a:pt x="1017" y="2597"/>
                  </a:cubicBezTo>
                  <a:moveTo>
                    <a:pt x="950" y="2614"/>
                  </a:moveTo>
                  <a:lnTo>
                    <a:pt x="950" y="2614"/>
                  </a:lnTo>
                  <a:cubicBezTo>
                    <a:pt x="954" y="2614"/>
                    <a:pt x="956" y="2614"/>
                    <a:pt x="956" y="2612"/>
                  </a:cubicBezTo>
                  <a:cubicBezTo>
                    <a:pt x="956" y="2614"/>
                    <a:pt x="954" y="2614"/>
                    <a:pt x="950" y="2614"/>
                  </a:cubicBezTo>
                  <a:moveTo>
                    <a:pt x="956" y="2608"/>
                  </a:moveTo>
                  <a:lnTo>
                    <a:pt x="956" y="2608"/>
                  </a:lnTo>
                  <a:cubicBezTo>
                    <a:pt x="958" y="2608"/>
                    <a:pt x="958" y="2608"/>
                    <a:pt x="958" y="2608"/>
                  </a:cubicBezTo>
                  <a:lnTo>
                    <a:pt x="956" y="2608"/>
                  </a:lnTo>
                  <a:moveTo>
                    <a:pt x="958" y="2593"/>
                  </a:moveTo>
                  <a:lnTo>
                    <a:pt x="958" y="2593"/>
                  </a:lnTo>
                  <a:cubicBezTo>
                    <a:pt x="958" y="2597"/>
                    <a:pt x="956" y="2601"/>
                    <a:pt x="952" y="2603"/>
                  </a:cubicBezTo>
                  <a:lnTo>
                    <a:pt x="952" y="2603"/>
                  </a:lnTo>
                  <a:cubicBezTo>
                    <a:pt x="950" y="2605"/>
                    <a:pt x="948" y="2605"/>
                    <a:pt x="948" y="2608"/>
                  </a:cubicBezTo>
                  <a:lnTo>
                    <a:pt x="948" y="2608"/>
                  </a:lnTo>
                  <a:cubicBezTo>
                    <a:pt x="946" y="2608"/>
                    <a:pt x="943" y="2610"/>
                    <a:pt x="941" y="2610"/>
                  </a:cubicBezTo>
                  <a:cubicBezTo>
                    <a:pt x="941" y="2608"/>
                    <a:pt x="941" y="2608"/>
                    <a:pt x="941" y="2605"/>
                  </a:cubicBezTo>
                  <a:cubicBezTo>
                    <a:pt x="943" y="2601"/>
                    <a:pt x="948" y="2595"/>
                    <a:pt x="952" y="2591"/>
                  </a:cubicBezTo>
                  <a:cubicBezTo>
                    <a:pt x="954" y="2587"/>
                    <a:pt x="956" y="2589"/>
                    <a:pt x="958" y="2593"/>
                  </a:cubicBezTo>
                  <a:cubicBezTo>
                    <a:pt x="960" y="2591"/>
                    <a:pt x="962" y="2591"/>
                    <a:pt x="965" y="2591"/>
                  </a:cubicBezTo>
                  <a:lnTo>
                    <a:pt x="965" y="2591"/>
                  </a:lnTo>
                  <a:cubicBezTo>
                    <a:pt x="962" y="2591"/>
                    <a:pt x="960" y="2591"/>
                    <a:pt x="958" y="2593"/>
                  </a:cubicBezTo>
                  <a:moveTo>
                    <a:pt x="962" y="2641"/>
                  </a:moveTo>
                  <a:lnTo>
                    <a:pt x="962" y="2641"/>
                  </a:lnTo>
                  <a:cubicBezTo>
                    <a:pt x="958" y="2654"/>
                    <a:pt x="954" y="2658"/>
                    <a:pt x="935" y="2666"/>
                  </a:cubicBezTo>
                  <a:cubicBezTo>
                    <a:pt x="937" y="2650"/>
                    <a:pt x="952" y="2647"/>
                    <a:pt x="962" y="2641"/>
                  </a:cubicBezTo>
                  <a:moveTo>
                    <a:pt x="1009" y="2702"/>
                  </a:moveTo>
                  <a:lnTo>
                    <a:pt x="1009" y="2702"/>
                  </a:lnTo>
                  <a:cubicBezTo>
                    <a:pt x="1002" y="2704"/>
                    <a:pt x="998" y="2704"/>
                    <a:pt x="992" y="2704"/>
                  </a:cubicBezTo>
                  <a:cubicBezTo>
                    <a:pt x="990" y="2704"/>
                    <a:pt x="986" y="2704"/>
                    <a:pt x="981" y="2704"/>
                  </a:cubicBezTo>
                  <a:cubicBezTo>
                    <a:pt x="975" y="2704"/>
                    <a:pt x="975" y="2700"/>
                    <a:pt x="975" y="2696"/>
                  </a:cubicBezTo>
                  <a:cubicBezTo>
                    <a:pt x="962" y="2700"/>
                    <a:pt x="952" y="2708"/>
                    <a:pt x="937" y="2702"/>
                  </a:cubicBezTo>
                  <a:cubicBezTo>
                    <a:pt x="946" y="2694"/>
                    <a:pt x="958" y="2694"/>
                    <a:pt x="967" y="2689"/>
                  </a:cubicBezTo>
                  <a:cubicBezTo>
                    <a:pt x="973" y="2687"/>
                    <a:pt x="973" y="2694"/>
                    <a:pt x="975" y="2696"/>
                  </a:cubicBezTo>
                  <a:cubicBezTo>
                    <a:pt x="988" y="2683"/>
                    <a:pt x="1002" y="2681"/>
                    <a:pt x="1019" y="2683"/>
                  </a:cubicBezTo>
                  <a:cubicBezTo>
                    <a:pt x="1026" y="2683"/>
                    <a:pt x="1030" y="2683"/>
                    <a:pt x="1036" y="2683"/>
                  </a:cubicBezTo>
                  <a:cubicBezTo>
                    <a:pt x="1032" y="2694"/>
                    <a:pt x="1019" y="2702"/>
                    <a:pt x="1009" y="2702"/>
                  </a:cubicBezTo>
                  <a:moveTo>
                    <a:pt x="1032" y="2704"/>
                  </a:moveTo>
                  <a:lnTo>
                    <a:pt x="1032" y="2704"/>
                  </a:lnTo>
                  <a:cubicBezTo>
                    <a:pt x="1034" y="2696"/>
                    <a:pt x="1042" y="2696"/>
                    <a:pt x="1044" y="2691"/>
                  </a:cubicBezTo>
                  <a:cubicBezTo>
                    <a:pt x="1051" y="2685"/>
                    <a:pt x="1059" y="2683"/>
                    <a:pt x="1070" y="2683"/>
                  </a:cubicBezTo>
                  <a:cubicBezTo>
                    <a:pt x="1084" y="2685"/>
                    <a:pt x="1099" y="2685"/>
                    <a:pt x="1112" y="2685"/>
                  </a:cubicBezTo>
                  <a:cubicBezTo>
                    <a:pt x="1112" y="2687"/>
                    <a:pt x="1112" y="2689"/>
                    <a:pt x="1112" y="2691"/>
                  </a:cubicBezTo>
                  <a:cubicBezTo>
                    <a:pt x="1110" y="2691"/>
                    <a:pt x="1107" y="2691"/>
                    <a:pt x="1107" y="2696"/>
                  </a:cubicBezTo>
                  <a:cubicBezTo>
                    <a:pt x="1105" y="2696"/>
                    <a:pt x="1103" y="2696"/>
                    <a:pt x="1105" y="2700"/>
                  </a:cubicBezTo>
                  <a:cubicBezTo>
                    <a:pt x="1082" y="2708"/>
                    <a:pt x="1057" y="2702"/>
                    <a:pt x="1032" y="2704"/>
                  </a:cubicBezTo>
                  <a:moveTo>
                    <a:pt x="1206" y="2706"/>
                  </a:moveTo>
                  <a:lnTo>
                    <a:pt x="1206" y="2706"/>
                  </a:lnTo>
                  <a:cubicBezTo>
                    <a:pt x="1192" y="2706"/>
                    <a:pt x="1175" y="2706"/>
                    <a:pt x="1160" y="2706"/>
                  </a:cubicBezTo>
                  <a:cubicBezTo>
                    <a:pt x="1145" y="2706"/>
                    <a:pt x="1128" y="2706"/>
                    <a:pt x="1114" y="2706"/>
                  </a:cubicBezTo>
                  <a:cubicBezTo>
                    <a:pt x="1110" y="2706"/>
                    <a:pt x="1105" y="2706"/>
                    <a:pt x="1105" y="2700"/>
                  </a:cubicBezTo>
                  <a:cubicBezTo>
                    <a:pt x="1107" y="2700"/>
                    <a:pt x="1110" y="2698"/>
                    <a:pt x="1110" y="2696"/>
                  </a:cubicBezTo>
                  <a:cubicBezTo>
                    <a:pt x="1112" y="2696"/>
                    <a:pt x="1114" y="2696"/>
                    <a:pt x="1112" y="2691"/>
                  </a:cubicBezTo>
                  <a:cubicBezTo>
                    <a:pt x="1118" y="2694"/>
                    <a:pt x="1120" y="2689"/>
                    <a:pt x="1124" y="2685"/>
                  </a:cubicBezTo>
                  <a:cubicBezTo>
                    <a:pt x="1135" y="2683"/>
                    <a:pt x="1145" y="2683"/>
                    <a:pt x="1156" y="2683"/>
                  </a:cubicBezTo>
                  <a:cubicBezTo>
                    <a:pt x="1164" y="2683"/>
                    <a:pt x="1162" y="2689"/>
                    <a:pt x="1162" y="2694"/>
                  </a:cubicBezTo>
                  <a:cubicBezTo>
                    <a:pt x="1170" y="2685"/>
                    <a:pt x="1179" y="2683"/>
                    <a:pt x="1189" y="2683"/>
                  </a:cubicBezTo>
                  <a:cubicBezTo>
                    <a:pt x="1200" y="2683"/>
                    <a:pt x="1210" y="2683"/>
                    <a:pt x="1223" y="2683"/>
                  </a:cubicBezTo>
                  <a:cubicBezTo>
                    <a:pt x="1229" y="2683"/>
                    <a:pt x="1227" y="2685"/>
                    <a:pt x="1225" y="2689"/>
                  </a:cubicBezTo>
                  <a:cubicBezTo>
                    <a:pt x="1219" y="2696"/>
                    <a:pt x="1213" y="2702"/>
                    <a:pt x="1206" y="2706"/>
                  </a:cubicBezTo>
                  <a:moveTo>
                    <a:pt x="1248" y="2670"/>
                  </a:moveTo>
                  <a:lnTo>
                    <a:pt x="1248" y="2670"/>
                  </a:lnTo>
                  <a:cubicBezTo>
                    <a:pt x="1246" y="2670"/>
                    <a:pt x="1242" y="2670"/>
                    <a:pt x="1238" y="2670"/>
                  </a:cubicBezTo>
                  <a:cubicBezTo>
                    <a:pt x="1225" y="2670"/>
                    <a:pt x="1210" y="2670"/>
                    <a:pt x="1196" y="2670"/>
                  </a:cubicBezTo>
                  <a:cubicBezTo>
                    <a:pt x="1194" y="2670"/>
                    <a:pt x="1192" y="2668"/>
                    <a:pt x="1189" y="2668"/>
                  </a:cubicBezTo>
                  <a:cubicBezTo>
                    <a:pt x="1192" y="2668"/>
                    <a:pt x="1194" y="2670"/>
                    <a:pt x="1196" y="2670"/>
                  </a:cubicBezTo>
                  <a:cubicBezTo>
                    <a:pt x="1202" y="2660"/>
                    <a:pt x="1215" y="2656"/>
                    <a:pt x="1223" y="2647"/>
                  </a:cubicBezTo>
                  <a:cubicBezTo>
                    <a:pt x="1221" y="2645"/>
                    <a:pt x="1221" y="2641"/>
                    <a:pt x="1219" y="2639"/>
                  </a:cubicBezTo>
                  <a:cubicBezTo>
                    <a:pt x="1221" y="2641"/>
                    <a:pt x="1221" y="2645"/>
                    <a:pt x="1223" y="2647"/>
                  </a:cubicBezTo>
                  <a:cubicBezTo>
                    <a:pt x="1238" y="2635"/>
                    <a:pt x="1257" y="2641"/>
                    <a:pt x="1278" y="2639"/>
                  </a:cubicBezTo>
                  <a:cubicBezTo>
                    <a:pt x="1269" y="2654"/>
                    <a:pt x="1257" y="2660"/>
                    <a:pt x="1248" y="2670"/>
                  </a:cubicBezTo>
                  <a:moveTo>
                    <a:pt x="1433" y="2677"/>
                  </a:moveTo>
                  <a:lnTo>
                    <a:pt x="1433" y="2677"/>
                  </a:lnTo>
                  <a:cubicBezTo>
                    <a:pt x="1427" y="2675"/>
                    <a:pt x="1419" y="2675"/>
                    <a:pt x="1412" y="2675"/>
                  </a:cubicBezTo>
                  <a:cubicBezTo>
                    <a:pt x="1412" y="2668"/>
                    <a:pt x="1421" y="2666"/>
                    <a:pt x="1423" y="2662"/>
                  </a:cubicBezTo>
                  <a:lnTo>
                    <a:pt x="1423" y="2662"/>
                  </a:lnTo>
                  <a:cubicBezTo>
                    <a:pt x="1425" y="2660"/>
                    <a:pt x="1425" y="2658"/>
                    <a:pt x="1425" y="2656"/>
                  </a:cubicBezTo>
                  <a:cubicBezTo>
                    <a:pt x="1423" y="2654"/>
                    <a:pt x="1421" y="2656"/>
                    <a:pt x="1419" y="2656"/>
                  </a:cubicBezTo>
                  <a:cubicBezTo>
                    <a:pt x="1412" y="2660"/>
                    <a:pt x="1408" y="2662"/>
                    <a:pt x="1404" y="2668"/>
                  </a:cubicBezTo>
                  <a:cubicBezTo>
                    <a:pt x="1396" y="2677"/>
                    <a:pt x="1385" y="2675"/>
                    <a:pt x="1372" y="2673"/>
                  </a:cubicBezTo>
                  <a:cubicBezTo>
                    <a:pt x="1370" y="2675"/>
                    <a:pt x="1366" y="2675"/>
                    <a:pt x="1366" y="2670"/>
                  </a:cubicBezTo>
                  <a:cubicBezTo>
                    <a:pt x="1364" y="2670"/>
                    <a:pt x="1362" y="2670"/>
                    <a:pt x="1362" y="2670"/>
                  </a:cubicBezTo>
                  <a:cubicBezTo>
                    <a:pt x="1351" y="2675"/>
                    <a:pt x="1341" y="2675"/>
                    <a:pt x="1333" y="2673"/>
                  </a:cubicBezTo>
                  <a:cubicBezTo>
                    <a:pt x="1328" y="2666"/>
                    <a:pt x="1335" y="2662"/>
                    <a:pt x="1330" y="2658"/>
                  </a:cubicBezTo>
                  <a:cubicBezTo>
                    <a:pt x="1322" y="2668"/>
                    <a:pt x="1311" y="2673"/>
                    <a:pt x="1297" y="2673"/>
                  </a:cubicBezTo>
                  <a:cubicBezTo>
                    <a:pt x="1288" y="2670"/>
                    <a:pt x="1278" y="2670"/>
                    <a:pt x="1267" y="2670"/>
                  </a:cubicBezTo>
                  <a:cubicBezTo>
                    <a:pt x="1293" y="2639"/>
                    <a:pt x="1307" y="2637"/>
                    <a:pt x="1343" y="2643"/>
                  </a:cubicBezTo>
                  <a:cubicBezTo>
                    <a:pt x="1341" y="2647"/>
                    <a:pt x="1337" y="2652"/>
                    <a:pt x="1333" y="2654"/>
                  </a:cubicBezTo>
                  <a:cubicBezTo>
                    <a:pt x="1339" y="2662"/>
                    <a:pt x="1345" y="2656"/>
                    <a:pt x="1349" y="2652"/>
                  </a:cubicBezTo>
                  <a:cubicBezTo>
                    <a:pt x="1358" y="2641"/>
                    <a:pt x="1370" y="2641"/>
                    <a:pt x="1383" y="2641"/>
                  </a:cubicBezTo>
                  <a:cubicBezTo>
                    <a:pt x="1385" y="2641"/>
                    <a:pt x="1385" y="2643"/>
                    <a:pt x="1387" y="2645"/>
                  </a:cubicBezTo>
                  <a:cubicBezTo>
                    <a:pt x="1385" y="2647"/>
                    <a:pt x="1381" y="2650"/>
                    <a:pt x="1379" y="2652"/>
                  </a:cubicBezTo>
                  <a:cubicBezTo>
                    <a:pt x="1377" y="2654"/>
                    <a:pt x="1377" y="2656"/>
                    <a:pt x="1381" y="2658"/>
                  </a:cubicBezTo>
                  <a:cubicBezTo>
                    <a:pt x="1385" y="2654"/>
                    <a:pt x="1391" y="2652"/>
                    <a:pt x="1396" y="2645"/>
                  </a:cubicBezTo>
                  <a:cubicBezTo>
                    <a:pt x="1406" y="2639"/>
                    <a:pt x="1419" y="2641"/>
                    <a:pt x="1429" y="2641"/>
                  </a:cubicBezTo>
                  <a:cubicBezTo>
                    <a:pt x="1431" y="2647"/>
                    <a:pt x="1423" y="2650"/>
                    <a:pt x="1427" y="2656"/>
                  </a:cubicBezTo>
                  <a:lnTo>
                    <a:pt x="1427" y="2656"/>
                  </a:lnTo>
                  <a:cubicBezTo>
                    <a:pt x="1431" y="2662"/>
                    <a:pt x="1431" y="2656"/>
                    <a:pt x="1435" y="2654"/>
                  </a:cubicBezTo>
                  <a:cubicBezTo>
                    <a:pt x="1446" y="2639"/>
                    <a:pt x="1463" y="2641"/>
                    <a:pt x="1477" y="2641"/>
                  </a:cubicBezTo>
                  <a:cubicBezTo>
                    <a:pt x="1482" y="2641"/>
                    <a:pt x="1484" y="2641"/>
                    <a:pt x="1484" y="2645"/>
                  </a:cubicBezTo>
                  <a:cubicBezTo>
                    <a:pt x="1473" y="2654"/>
                    <a:pt x="1463" y="2662"/>
                    <a:pt x="1454" y="2670"/>
                  </a:cubicBezTo>
                  <a:cubicBezTo>
                    <a:pt x="1448" y="2677"/>
                    <a:pt x="1442" y="2677"/>
                    <a:pt x="1433" y="2677"/>
                  </a:cubicBezTo>
                  <a:moveTo>
                    <a:pt x="1486" y="2679"/>
                  </a:moveTo>
                  <a:lnTo>
                    <a:pt x="1486" y="2679"/>
                  </a:lnTo>
                  <a:cubicBezTo>
                    <a:pt x="1477" y="2679"/>
                    <a:pt x="1471" y="2679"/>
                    <a:pt x="1463" y="2679"/>
                  </a:cubicBezTo>
                  <a:lnTo>
                    <a:pt x="1461" y="2677"/>
                  </a:lnTo>
                  <a:lnTo>
                    <a:pt x="1463" y="2679"/>
                  </a:lnTo>
                  <a:cubicBezTo>
                    <a:pt x="1463" y="2673"/>
                    <a:pt x="1467" y="2670"/>
                    <a:pt x="1469" y="2668"/>
                  </a:cubicBezTo>
                  <a:cubicBezTo>
                    <a:pt x="1477" y="2660"/>
                    <a:pt x="1486" y="2654"/>
                    <a:pt x="1494" y="2645"/>
                  </a:cubicBezTo>
                  <a:lnTo>
                    <a:pt x="1494" y="2645"/>
                  </a:lnTo>
                  <a:cubicBezTo>
                    <a:pt x="1509" y="2637"/>
                    <a:pt x="1524" y="2641"/>
                    <a:pt x="1541" y="2643"/>
                  </a:cubicBezTo>
                  <a:cubicBezTo>
                    <a:pt x="1543" y="2643"/>
                    <a:pt x="1541" y="2647"/>
                    <a:pt x="1543" y="2650"/>
                  </a:cubicBezTo>
                  <a:cubicBezTo>
                    <a:pt x="1538" y="2647"/>
                    <a:pt x="1536" y="2650"/>
                    <a:pt x="1536" y="2652"/>
                  </a:cubicBezTo>
                  <a:cubicBezTo>
                    <a:pt x="1528" y="2660"/>
                    <a:pt x="1517" y="2664"/>
                    <a:pt x="1513" y="2675"/>
                  </a:cubicBezTo>
                  <a:lnTo>
                    <a:pt x="1513" y="2675"/>
                  </a:lnTo>
                  <a:cubicBezTo>
                    <a:pt x="1505" y="2681"/>
                    <a:pt x="1494" y="2679"/>
                    <a:pt x="1486" y="2679"/>
                  </a:cubicBezTo>
                  <a:moveTo>
                    <a:pt x="1677" y="2689"/>
                  </a:moveTo>
                  <a:lnTo>
                    <a:pt x="1677" y="2689"/>
                  </a:lnTo>
                  <a:cubicBezTo>
                    <a:pt x="1671" y="2687"/>
                    <a:pt x="1665" y="2689"/>
                    <a:pt x="1658" y="2689"/>
                  </a:cubicBezTo>
                  <a:cubicBezTo>
                    <a:pt x="1644" y="2687"/>
                    <a:pt x="1627" y="2687"/>
                    <a:pt x="1612" y="2683"/>
                  </a:cubicBezTo>
                  <a:cubicBezTo>
                    <a:pt x="1597" y="2685"/>
                    <a:pt x="1585" y="2685"/>
                    <a:pt x="1570" y="2683"/>
                  </a:cubicBezTo>
                  <a:cubicBezTo>
                    <a:pt x="1566" y="2683"/>
                    <a:pt x="1562" y="2683"/>
                    <a:pt x="1560" y="2679"/>
                  </a:cubicBezTo>
                  <a:lnTo>
                    <a:pt x="1560" y="2679"/>
                  </a:lnTo>
                  <a:cubicBezTo>
                    <a:pt x="1562" y="2677"/>
                    <a:pt x="1562" y="2677"/>
                    <a:pt x="1564" y="2677"/>
                  </a:cubicBezTo>
                  <a:lnTo>
                    <a:pt x="1564" y="2677"/>
                  </a:lnTo>
                  <a:cubicBezTo>
                    <a:pt x="1564" y="2675"/>
                    <a:pt x="1566" y="2675"/>
                    <a:pt x="1566" y="2675"/>
                  </a:cubicBezTo>
                  <a:cubicBezTo>
                    <a:pt x="1572" y="2668"/>
                    <a:pt x="1581" y="2664"/>
                    <a:pt x="1587" y="2658"/>
                  </a:cubicBezTo>
                  <a:cubicBezTo>
                    <a:pt x="1589" y="2658"/>
                    <a:pt x="1589" y="2656"/>
                    <a:pt x="1587" y="2654"/>
                  </a:cubicBezTo>
                  <a:cubicBezTo>
                    <a:pt x="1585" y="2650"/>
                    <a:pt x="1583" y="2652"/>
                    <a:pt x="1581" y="2654"/>
                  </a:cubicBezTo>
                  <a:cubicBezTo>
                    <a:pt x="1576" y="2658"/>
                    <a:pt x="1568" y="2662"/>
                    <a:pt x="1564" y="2670"/>
                  </a:cubicBezTo>
                  <a:cubicBezTo>
                    <a:pt x="1562" y="2670"/>
                    <a:pt x="1562" y="2673"/>
                    <a:pt x="1560" y="2675"/>
                  </a:cubicBezTo>
                  <a:cubicBezTo>
                    <a:pt x="1557" y="2675"/>
                    <a:pt x="1557" y="2675"/>
                    <a:pt x="1557" y="2679"/>
                  </a:cubicBezTo>
                  <a:cubicBezTo>
                    <a:pt x="1545" y="2685"/>
                    <a:pt x="1532" y="2681"/>
                    <a:pt x="1520" y="2681"/>
                  </a:cubicBezTo>
                  <a:cubicBezTo>
                    <a:pt x="1517" y="2681"/>
                    <a:pt x="1517" y="2677"/>
                    <a:pt x="1515" y="2677"/>
                  </a:cubicBezTo>
                  <a:cubicBezTo>
                    <a:pt x="1517" y="2677"/>
                    <a:pt x="1517" y="2675"/>
                    <a:pt x="1520" y="2675"/>
                  </a:cubicBezTo>
                  <a:cubicBezTo>
                    <a:pt x="1526" y="2668"/>
                    <a:pt x="1534" y="2664"/>
                    <a:pt x="1541" y="2658"/>
                  </a:cubicBezTo>
                  <a:cubicBezTo>
                    <a:pt x="1543" y="2656"/>
                    <a:pt x="1547" y="2654"/>
                    <a:pt x="1545" y="2652"/>
                  </a:cubicBezTo>
                  <a:cubicBezTo>
                    <a:pt x="1545" y="2652"/>
                    <a:pt x="1547" y="2652"/>
                    <a:pt x="1549" y="2650"/>
                  </a:cubicBezTo>
                  <a:cubicBezTo>
                    <a:pt x="1557" y="2639"/>
                    <a:pt x="1568" y="2641"/>
                    <a:pt x="1581" y="2641"/>
                  </a:cubicBezTo>
                  <a:cubicBezTo>
                    <a:pt x="1585" y="2643"/>
                    <a:pt x="1589" y="2643"/>
                    <a:pt x="1587" y="2650"/>
                  </a:cubicBezTo>
                  <a:cubicBezTo>
                    <a:pt x="1587" y="2656"/>
                    <a:pt x="1593" y="2654"/>
                    <a:pt x="1595" y="2652"/>
                  </a:cubicBezTo>
                  <a:cubicBezTo>
                    <a:pt x="1608" y="2639"/>
                    <a:pt x="1625" y="2643"/>
                    <a:pt x="1639" y="2645"/>
                  </a:cubicBezTo>
                  <a:cubicBezTo>
                    <a:pt x="1639" y="2645"/>
                    <a:pt x="1639" y="2647"/>
                    <a:pt x="1639" y="2650"/>
                  </a:cubicBezTo>
                  <a:cubicBezTo>
                    <a:pt x="1637" y="2652"/>
                    <a:pt x="1633" y="2652"/>
                    <a:pt x="1637" y="2656"/>
                  </a:cubicBezTo>
                  <a:cubicBezTo>
                    <a:pt x="1646" y="2660"/>
                    <a:pt x="1648" y="2654"/>
                    <a:pt x="1652" y="2650"/>
                  </a:cubicBezTo>
                  <a:cubicBezTo>
                    <a:pt x="1656" y="2645"/>
                    <a:pt x="1663" y="2645"/>
                    <a:pt x="1669" y="2645"/>
                  </a:cubicBezTo>
                  <a:cubicBezTo>
                    <a:pt x="1690" y="2647"/>
                    <a:pt x="1711" y="2645"/>
                    <a:pt x="1732" y="2645"/>
                  </a:cubicBezTo>
                  <a:cubicBezTo>
                    <a:pt x="1713" y="2639"/>
                    <a:pt x="1692" y="2639"/>
                    <a:pt x="1673" y="2639"/>
                  </a:cubicBezTo>
                  <a:cubicBezTo>
                    <a:pt x="1671" y="2637"/>
                    <a:pt x="1667" y="2637"/>
                    <a:pt x="1671" y="2633"/>
                  </a:cubicBezTo>
                  <a:cubicBezTo>
                    <a:pt x="1675" y="2631"/>
                    <a:pt x="1682" y="2626"/>
                    <a:pt x="1688" y="2626"/>
                  </a:cubicBezTo>
                  <a:lnTo>
                    <a:pt x="1688" y="2624"/>
                  </a:lnTo>
                  <a:cubicBezTo>
                    <a:pt x="1690" y="2616"/>
                    <a:pt x="1696" y="2616"/>
                    <a:pt x="1703" y="2616"/>
                  </a:cubicBezTo>
                  <a:cubicBezTo>
                    <a:pt x="1709" y="2618"/>
                    <a:pt x="1715" y="2618"/>
                    <a:pt x="1722" y="2620"/>
                  </a:cubicBezTo>
                  <a:cubicBezTo>
                    <a:pt x="1722" y="2624"/>
                    <a:pt x="1717" y="2624"/>
                    <a:pt x="1715" y="2624"/>
                  </a:cubicBezTo>
                  <a:cubicBezTo>
                    <a:pt x="1709" y="2624"/>
                    <a:pt x="1700" y="2624"/>
                    <a:pt x="1694" y="2624"/>
                  </a:cubicBezTo>
                  <a:lnTo>
                    <a:pt x="1694" y="2624"/>
                  </a:lnTo>
                  <a:cubicBezTo>
                    <a:pt x="1692" y="2624"/>
                    <a:pt x="1690" y="2624"/>
                    <a:pt x="1688" y="2624"/>
                  </a:cubicBezTo>
                  <a:lnTo>
                    <a:pt x="1688" y="2626"/>
                  </a:lnTo>
                  <a:cubicBezTo>
                    <a:pt x="1690" y="2626"/>
                    <a:pt x="1692" y="2626"/>
                    <a:pt x="1694" y="2626"/>
                  </a:cubicBezTo>
                  <a:cubicBezTo>
                    <a:pt x="1713" y="2633"/>
                    <a:pt x="1732" y="2631"/>
                    <a:pt x="1749" y="2631"/>
                  </a:cubicBezTo>
                  <a:cubicBezTo>
                    <a:pt x="1749" y="2639"/>
                    <a:pt x="1740" y="2643"/>
                    <a:pt x="1736" y="2650"/>
                  </a:cubicBezTo>
                  <a:cubicBezTo>
                    <a:pt x="1732" y="2656"/>
                    <a:pt x="1728" y="2662"/>
                    <a:pt x="1724" y="2670"/>
                  </a:cubicBezTo>
                  <a:cubicBezTo>
                    <a:pt x="1713" y="2689"/>
                    <a:pt x="1698" y="2694"/>
                    <a:pt x="1677" y="2689"/>
                  </a:cubicBezTo>
                  <a:moveTo>
                    <a:pt x="1560" y="2679"/>
                  </a:moveTo>
                  <a:lnTo>
                    <a:pt x="1560" y="2679"/>
                  </a:lnTo>
                  <a:moveTo>
                    <a:pt x="1724" y="2620"/>
                  </a:moveTo>
                  <a:lnTo>
                    <a:pt x="1724" y="2620"/>
                  </a:lnTo>
                  <a:lnTo>
                    <a:pt x="1724" y="2622"/>
                  </a:lnTo>
                  <a:cubicBezTo>
                    <a:pt x="1730" y="2622"/>
                    <a:pt x="1736" y="2624"/>
                    <a:pt x="1740" y="2624"/>
                  </a:cubicBezTo>
                  <a:cubicBezTo>
                    <a:pt x="1734" y="2629"/>
                    <a:pt x="1728" y="2631"/>
                    <a:pt x="1724" y="2622"/>
                  </a:cubicBezTo>
                  <a:lnTo>
                    <a:pt x="1724" y="2620"/>
                  </a:lnTo>
                  <a:moveTo>
                    <a:pt x="1787" y="2696"/>
                  </a:moveTo>
                  <a:lnTo>
                    <a:pt x="1787" y="2696"/>
                  </a:lnTo>
                  <a:cubicBezTo>
                    <a:pt x="1778" y="2696"/>
                    <a:pt x="1772" y="2696"/>
                    <a:pt x="1761" y="2694"/>
                  </a:cubicBezTo>
                  <a:cubicBezTo>
                    <a:pt x="1770" y="2685"/>
                    <a:pt x="1776" y="2677"/>
                    <a:pt x="1782" y="2670"/>
                  </a:cubicBezTo>
                  <a:cubicBezTo>
                    <a:pt x="1782" y="2668"/>
                    <a:pt x="1787" y="2664"/>
                    <a:pt x="1782" y="2662"/>
                  </a:cubicBezTo>
                  <a:cubicBezTo>
                    <a:pt x="1780" y="2660"/>
                    <a:pt x="1776" y="2662"/>
                    <a:pt x="1776" y="2664"/>
                  </a:cubicBezTo>
                  <a:cubicBezTo>
                    <a:pt x="1772" y="2670"/>
                    <a:pt x="1766" y="2677"/>
                    <a:pt x="1763" y="2683"/>
                  </a:cubicBezTo>
                  <a:cubicBezTo>
                    <a:pt x="1759" y="2691"/>
                    <a:pt x="1753" y="2696"/>
                    <a:pt x="1742" y="2694"/>
                  </a:cubicBezTo>
                  <a:cubicBezTo>
                    <a:pt x="1738" y="2691"/>
                    <a:pt x="1732" y="2691"/>
                    <a:pt x="1728" y="2691"/>
                  </a:cubicBezTo>
                  <a:cubicBezTo>
                    <a:pt x="1717" y="2691"/>
                    <a:pt x="1722" y="2687"/>
                    <a:pt x="1724" y="2681"/>
                  </a:cubicBezTo>
                  <a:cubicBezTo>
                    <a:pt x="1732" y="2673"/>
                    <a:pt x="1740" y="2664"/>
                    <a:pt x="1747" y="2654"/>
                  </a:cubicBezTo>
                  <a:cubicBezTo>
                    <a:pt x="1761" y="2633"/>
                    <a:pt x="1766" y="2631"/>
                    <a:pt x="1791" y="2641"/>
                  </a:cubicBezTo>
                  <a:cubicBezTo>
                    <a:pt x="1791" y="2647"/>
                    <a:pt x="1784" y="2650"/>
                    <a:pt x="1782" y="2656"/>
                  </a:cubicBezTo>
                  <a:cubicBezTo>
                    <a:pt x="1782" y="2658"/>
                    <a:pt x="1782" y="2660"/>
                    <a:pt x="1787" y="2662"/>
                  </a:cubicBezTo>
                  <a:lnTo>
                    <a:pt x="1787" y="2662"/>
                  </a:lnTo>
                  <a:cubicBezTo>
                    <a:pt x="1791" y="2662"/>
                    <a:pt x="1791" y="2658"/>
                    <a:pt x="1793" y="2656"/>
                  </a:cubicBezTo>
                  <a:cubicBezTo>
                    <a:pt x="1803" y="2645"/>
                    <a:pt x="1816" y="2643"/>
                    <a:pt x="1829" y="2650"/>
                  </a:cubicBezTo>
                  <a:cubicBezTo>
                    <a:pt x="1833" y="2652"/>
                    <a:pt x="1833" y="2654"/>
                    <a:pt x="1831" y="2658"/>
                  </a:cubicBezTo>
                  <a:cubicBezTo>
                    <a:pt x="1829" y="2662"/>
                    <a:pt x="1824" y="2666"/>
                    <a:pt x="1820" y="2670"/>
                  </a:cubicBezTo>
                  <a:cubicBezTo>
                    <a:pt x="1818" y="2673"/>
                    <a:pt x="1814" y="2673"/>
                    <a:pt x="1818" y="2679"/>
                  </a:cubicBezTo>
                  <a:lnTo>
                    <a:pt x="1818" y="2679"/>
                  </a:lnTo>
                  <a:lnTo>
                    <a:pt x="1818" y="2679"/>
                  </a:lnTo>
                  <a:cubicBezTo>
                    <a:pt x="1812" y="2677"/>
                    <a:pt x="1810" y="2683"/>
                    <a:pt x="1808" y="2687"/>
                  </a:cubicBezTo>
                  <a:cubicBezTo>
                    <a:pt x="1801" y="2694"/>
                    <a:pt x="1795" y="2698"/>
                    <a:pt x="1787" y="2696"/>
                  </a:cubicBezTo>
                  <a:moveTo>
                    <a:pt x="1848" y="2700"/>
                  </a:moveTo>
                  <a:lnTo>
                    <a:pt x="1848" y="2700"/>
                  </a:lnTo>
                  <a:cubicBezTo>
                    <a:pt x="1837" y="2700"/>
                    <a:pt x="1829" y="2700"/>
                    <a:pt x="1818" y="2698"/>
                  </a:cubicBezTo>
                  <a:cubicBezTo>
                    <a:pt x="1812" y="2698"/>
                    <a:pt x="1814" y="2694"/>
                    <a:pt x="1816" y="2689"/>
                  </a:cubicBezTo>
                  <a:cubicBezTo>
                    <a:pt x="1816" y="2687"/>
                    <a:pt x="1822" y="2685"/>
                    <a:pt x="1820" y="2681"/>
                  </a:cubicBezTo>
                  <a:cubicBezTo>
                    <a:pt x="1822" y="2681"/>
                    <a:pt x="1824" y="2681"/>
                    <a:pt x="1824" y="2679"/>
                  </a:cubicBezTo>
                  <a:cubicBezTo>
                    <a:pt x="1829" y="2675"/>
                    <a:pt x="1833" y="2670"/>
                    <a:pt x="1837" y="2666"/>
                  </a:cubicBezTo>
                  <a:cubicBezTo>
                    <a:pt x="1843" y="2656"/>
                    <a:pt x="1852" y="2654"/>
                    <a:pt x="1864" y="2660"/>
                  </a:cubicBezTo>
                  <a:cubicBezTo>
                    <a:pt x="1869" y="2660"/>
                    <a:pt x="1873" y="2660"/>
                    <a:pt x="1879" y="2664"/>
                  </a:cubicBezTo>
                  <a:cubicBezTo>
                    <a:pt x="1869" y="2677"/>
                    <a:pt x="1862" y="2691"/>
                    <a:pt x="1848" y="2700"/>
                  </a:cubicBezTo>
                  <a:moveTo>
                    <a:pt x="1869" y="2698"/>
                  </a:moveTo>
                  <a:lnTo>
                    <a:pt x="1869" y="2698"/>
                  </a:lnTo>
                  <a:cubicBezTo>
                    <a:pt x="1877" y="2689"/>
                    <a:pt x="1883" y="2681"/>
                    <a:pt x="1892" y="2670"/>
                  </a:cubicBezTo>
                  <a:cubicBezTo>
                    <a:pt x="1896" y="2666"/>
                    <a:pt x="1900" y="2666"/>
                    <a:pt x="1904" y="2666"/>
                  </a:cubicBezTo>
                  <a:cubicBezTo>
                    <a:pt x="1913" y="2668"/>
                    <a:pt x="1919" y="2670"/>
                    <a:pt x="1925" y="2670"/>
                  </a:cubicBezTo>
                  <a:cubicBezTo>
                    <a:pt x="1938" y="2670"/>
                    <a:pt x="1934" y="2677"/>
                    <a:pt x="1930" y="2683"/>
                  </a:cubicBezTo>
                  <a:lnTo>
                    <a:pt x="1930" y="2683"/>
                  </a:lnTo>
                  <a:cubicBezTo>
                    <a:pt x="1925" y="2687"/>
                    <a:pt x="1921" y="2694"/>
                    <a:pt x="1919" y="2700"/>
                  </a:cubicBezTo>
                  <a:cubicBezTo>
                    <a:pt x="1906" y="2704"/>
                    <a:pt x="1890" y="2704"/>
                    <a:pt x="1869" y="2698"/>
                  </a:cubicBezTo>
                  <a:moveTo>
                    <a:pt x="1938" y="2704"/>
                  </a:moveTo>
                  <a:lnTo>
                    <a:pt x="1938" y="2704"/>
                  </a:lnTo>
                  <a:cubicBezTo>
                    <a:pt x="1934" y="2704"/>
                    <a:pt x="1930" y="2706"/>
                    <a:pt x="1927" y="2700"/>
                  </a:cubicBezTo>
                  <a:cubicBezTo>
                    <a:pt x="1930" y="2698"/>
                    <a:pt x="1934" y="2694"/>
                    <a:pt x="1936" y="2689"/>
                  </a:cubicBezTo>
                  <a:cubicBezTo>
                    <a:pt x="1936" y="2687"/>
                    <a:pt x="1936" y="2687"/>
                    <a:pt x="1936" y="2687"/>
                  </a:cubicBezTo>
                  <a:cubicBezTo>
                    <a:pt x="1938" y="2685"/>
                    <a:pt x="1940" y="2685"/>
                    <a:pt x="1940" y="2683"/>
                  </a:cubicBezTo>
                  <a:cubicBezTo>
                    <a:pt x="1946" y="2673"/>
                    <a:pt x="1955" y="2673"/>
                    <a:pt x="1963" y="2675"/>
                  </a:cubicBezTo>
                  <a:cubicBezTo>
                    <a:pt x="1978" y="2675"/>
                    <a:pt x="1991" y="2675"/>
                    <a:pt x="2005" y="2675"/>
                  </a:cubicBezTo>
                  <a:cubicBezTo>
                    <a:pt x="2007" y="2675"/>
                    <a:pt x="2012" y="2675"/>
                    <a:pt x="2012" y="2681"/>
                  </a:cubicBezTo>
                  <a:cubicBezTo>
                    <a:pt x="2005" y="2685"/>
                    <a:pt x="2001" y="2694"/>
                    <a:pt x="1997" y="2700"/>
                  </a:cubicBezTo>
                  <a:cubicBezTo>
                    <a:pt x="1997" y="2702"/>
                    <a:pt x="1997" y="2704"/>
                    <a:pt x="1997" y="2704"/>
                  </a:cubicBezTo>
                  <a:cubicBezTo>
                    <a:pt x="1978" y="2706"/>
                    <a:pt x="1959" y="2704"/>
                    <a:pt x="1938" y="2704"/>
                  </a:cubicBezTo>
                  <a:moveTo>
                    <a:pt x="2024" y="2708"/>
                  </a:moveTo>
                  <a:lnTo>
                    <a:pt x="2024" y="2708"/>
                  </a:lnTo>
                  <a:cubicBezTo>
                    <a:pt x="2018" y="2706"/>
                    <a:pt x="2010" y="2708"/>
                    <a:pt x="2003" y="2704"/>
                  </a:cubicBezTo>
                  <a:cubicBezTo>
                    <a:pt x="2007" y="2698"/>
                    <a:pt x="2014" y="2694"/>
                    <a:pt x="2018" y="2685"/>
                  </a:cubicBezTo>
                  <a:cubicBezTo>
                    <a:pt x="2024" y="2677"/>
                    <a:pt x="2033" y="2675"/>
                    <a:pt x="2043" y="2675"/>
                  </a:cubicBezTo>
                  <a:cubicBezTo>
                    <a:pt x="2050" y="2677"/>
                    <a:pt x="2058" y="2677"/>
                    <a:pt x="2064" y="2675"/>
                  </a:cubicBezTo>
                  <a:cubicBezTo>
                    <a:pt x="2075" y="2675"/>
                    <a:pt x="2070" y="2681"/>
                    <a:pt x="2068" y="2685"/>
                  </a:cubicBezTo>
                  <a:cubicBezTo>
                    <a:pt x="2064" y="2685"/>
                    <a:pt x="2064" y="2689"/>
                    <a:pt x="2062" y="2691"/>
                  </a:cubicBezTo>
                  <a:cubicBezTo>
                    <a:pt x="2062" y="2694"/>
                    <a:pt x="2062" y="2694"/>
                    <a:pt x="2062" y="2694"/>
                  </a:cubicBezTo>
                  <a:lnTo>
                    <a:pt x="2062" y="2694"/>
                  </a:lnTo>
                  <a:cubicBezTo>
                    <a:pt x="2054" y="2706"/>
                    <a:pt x="2041" y="2713"/>
                    <a:pt x="2024" y="2708"/>
                  </a:cubicBezTo>
                  <a:moveTo>
                    <a:pt x="2117" y="2710"/>
                  </a:moveTo>
                  <a:lnTo>
                    <a:pt x="2117" y="2710"/>
                  </a:lnTo>
                  <a:cubicBezTo>
                    <a:pt x="2115" y="2715"/>
                    <a:pt x="2112" y="2715"/>
                    <a:pt x="2110" y="2713"/>
                  </a:cubicBezTo>
                  <a:cubicBezTo>
                    <a:pt x="2096" y="2713"/>
                    <a:pt x="2081" y="2713"/>
                    <a:pt x="2066" y="2710"/>
                  </a:cubicBezTo>
                  <a:cubicBezTo>
                    <a:pt x="2058" y="2710"/>
                    <a:pt x="2064" y="2704"/>
                    <a:pt x="2064" y="2702"/>
                  </a:cubicBezTo>
                  <a:cubicBezTo>
                    <a:pt x="2064" y="2700"/>
                    <a:pt x="2066" y="2700"/>
                    <a:pt x="2066" y="2698"/>
                  </a:cubicBezTo>
                  <a:cubicBezTo>
                    <a:pt x="2066" y="2700"/>
                    <a:pt x="2064" y="2700"/>
                    <a:pt x="2064" y="2702"/>
                  </a:cubicBezTo>
                  <a:cubicBezTo>
                    <a:pt x="2066" y="2700"/>
                    <a:pt x="2068" y="2700"/>
                    <a:pt x="2068" y="2696"/>
                  </a:cubicBezTo>
                  <a:lnTo>
                    <a:pt x="2068" y="2696"/>
                  </a:lnTo>
                  <a:cubicBezTo>
                    <a:pt x="2068" y="2694"/>
                    <a:pt x="2068" y="2694"/>
                    <a:pt x="2068" y="2694"/>
                  </a:cubicBezTo>
                  <a:cubicBezTo>
                    <a:pt x="2070" y="2691"/>
                    <a:pt x="2073" y="2689"/>
                    <a:pt x="2070" y="2689"/>
                  </a:cubicBezTo>
                  <a:cubicBezTo>
                    <a:pt x="2075" y="2691"/>
                    <a:pt x="2077" y="2689"/>
                    <a:pt x="2079" y="2685"/>
                  </a:cubicBezTo>
                  <a:cubicBezTo>
                    <a:pt x="2085" y="2677"/>
                    <a:pt x="2096" y="2675"/>
                    <a:pt x="2106" y="2677"/>
                  </a:cubicBezTo>
                  <a:cubicBezTo>
                    <a:pt x="2117" y="2677"/>
                    <a:pt x="2125" y="2677"/>
                    <a:pt x="2138" y="2677"/>
                  </a:cubicBezTo>
                  <a:cubicBezTo>
                    <a:pt x="2133" y="2691"/>
                    <a:pt x="2123" y="2700"/>
                    <a:pt x="2117" y="2710"/>
                  </a:cubicBezTo>
                  <a:moveTo>
                    <a:pt x="2182" y="2719"/>
                  </a:moveTo>
                  <a:lnTo>
                    <a:pt x="2182" y="2719"/>
                  </a:lnTo>
                  <a:cubicBezTo>
                    <a:pt x="2165" y="2717"/>
                    <a:pt x="2148" y="2717"/>
                    <a:pt x="2129" y="2715"/>
                  </a:cubicBezTo>
                  <a:cubicBezTo>
                    <a:pt x="2138" y="2704"/>
                    <a:pt x="2144" y="2696"/>
                    <a:pt x="2150" y="2687"/>
                  </a:cubicBezTo>
                  <a:cubicBezTo>
                    <a:pt x="2154" y="2681"/>
                    <a:pt x="2161" y="2679"/>
                    <a:pt x="2169" y="2679"/>
                  </a:cubicBezTo>
                  <a:cubicBezTo>
                    <a:pt x="2182" y="2681"/>
                    <a:pt x="2194" y="2681"/>
                    <a:pt x="2211" y="2683"/>
                  </a:cubicBezTo>
                  <a:cubicBezTo>
                    <a:pt x="2203" y="2696"/>
                    <a:pt x="2197" y="2704"/>
                    <a:pt x="2190" y="2715"/>
                  </a:cubicBezTo>
                  <a:cubicBezTo>
                    <a:pt x="2188" y="2717"/>
                    <a:pt x="2186" y="2719"/>
                    <a:pt x="2182" y="2719"/>
                  </a:cubicBezTo>
                  <a:moveTo>
                    <a:pt x="2255" y="2725"/>
                  </a:moveTo>
                  <a:lnTo>
                    <a:pt x="2255" y="2725"/>
                  </a:lnTo>
                  <a:cubicBezTo>
                    <a:pt x="2239" y="2723"/>
                    <a:pt x="2222" y="2723"/>
                    <a:pt x="2203" y="2721"/>
                  </a:cubicBezTo>
                  <a:cubicBezTo>
                    <a:pt x="2209" y="2706"/>
                    <a:pt x="2218" y="2698"/>
                    <a:pt x="2224" y="2689"/>
                  </a:cubicBezTo>
                  <a:cubicBezTo>
                    <a:pt x="2226" y="2685"/>
                    <a:pt x="2230" y="2683"/>
                    <a:pt x="2234" y="2685"/>
                  </a:cubicBezTo>
                  <a:cubicBezTo>
                    <a:pt x="2253" y="2685"/>
                    <a:pt x="2270" y="2687"/>
                    <a:pt x="2289" y="2689"/>
                  </a:cubicBezTo>
                  <a:cubicBezTo>
                    <a:pt x="2281" y="2702"/>
                    <a:pt x="2270" y="2710"/>
                    <a:pt x="2266" y="2721"/>
                  </a:cubicBezTo>
                  <a:cubicBezTo>
                    <a:pt x="2264" y="2727"/>
                    <a:pt x="2260" y="2725"/>
                    <a:pt x="2255" y="2725"/>
                  </a:cubicBezTo>
                  <a:moveTo>
                    <a:pt x="2272" y="2727"/>
                  </a:moveTo>
                  <a:lnTo>
                    <a:pt x="2272" y="2727"/>
                  </a:lnTo>
                  <a:cubicBezTo>
                    <a:pt x="2283" y="2715"/>
                    <a:pt x="2293" y="2704"/>
                    <a:pt x="2302" y="2696"/>
                  </a:cubicBezTo>
                  <a:cubicBezTo>
                    <a:pt x="2304" y="2694"/>
                    <a:pt x="2308" y="2691"/>
                    <a:pt x="2310" y="2691"/>
                  </a:cubicBezTo>
                  <a:cubicBezTo>
                    <a:pt x="2327" y="2694"/>
                    <a:pt x="2344" y="2694"/>
                    <a:pt x="2361" y="2700"/>
                  </a:cubicBezTo>
                  <a:cubicBezTo>
                    <a:pt x="2361" y="2700"/>
                    <a:pt x="2361" y="2702"/>
                    <a:pt x="2361" y="2704"/>
                  </a:cubicBezTo>
                  <a:cubicBezTo>
                    <a:pt x="2348" y="2708"/>
                    <a:pt x="2344" y="2721"/>
                    <a:pt x="2338" y="2731"/>
                  </a:cubicBezTo>
                  <a:cubicBezTo>
                    <a:pt x="2317" y="2729"/>
                    <a:pt x="2298" y="2729"/>
                    <a:pt x="2272" y="2727"/>
                  </a:cubicBezTo>
                  <a:moveTo>
                    <a:pt x="2396" y="2736"/>
                  </a:moveTo>
                  <a:lnTo>
                    <a:pt x="2396" y="2736"/>
                  </a:lnTo>
                  <a:cubicBezTo>
                    <a:pt x="2380" y="2736"/>
                    <a:pt x="2363" y="2734"/>
                    <a:pt x="2346" y="2731"/>
                  </a:cubicBezTo>
                  <a:cubicBezTo>
                    <a:pt x="2348" y="2723"/>
                    <a:pt x="2356" y="2719"/>
                    <a:pt x="2361" y="2713"/>
                  </a:cubicBezTo>
                  <a:cubicBezTo>
                    <a:pt x="2361" y="2710"/>
                    <a:pt x="2365" y="2706"/>
                    <a:pt x="2363" y="2704"/>
                  </a:cubicBezTo>
                  <a:cubicBezTo>
                    <a:pt x="2365" y="2706"/>
                    <a:pt x="2367" y="2702"/>
                    <a:pt x="2369" y="2700"/>
                  </a:cubicBezTo>
                  <a:cubicBezTo>
                    <a:pt x="2388" y="2698"/>
                    <a:pt x="2409" y="2704"/>
                    <a:pt x="2430" y="2704"/>
                  </a:cubicBezTo>
                  <a:cubicBezTo>
                    <a:pt x="2426" y="2717"/>
                    <a:pt x="2417" y="2725"/>
                    <a:pt x="2409" y="2734"/>
                  </a:cubicBezTo>
                  <a:cubicBezTo>
                    <a:pt x="2407" y="2738"/>
                    <a:pt x="2401" y="2736"/>
                    <a:pt x="2396" y="2736"/>
                  </a:cubicBezTo>
                  <a:moveTo>
                    <a:pt x="2474" y="2742"/>
                  </a:moveTo>
                  <a:lnTo>
                    <a:pt x="2474" y="2742"/>
                  </a:lnTo>
                  <a:cubicBezTo>
                    <a:pt x="2457" y="2740"/>
                    <a:pt x="2440" y="2740"/>
                    <a:pt x="2419" y="2738"/>
                  </a:cubicBezTo>
                  <a:cubicBezTo>
                    <a:pt x="2430" y="2727"/>
                    <a:pt x="2436" y="2719"/>
                    <a:pt x="2445" y="2710"/>
                  </a:cubicBezTo>
                  <a:cubicBezTo>
                    <a:pt x="2449" y="2706"/>
                    <a:pt x="2451" y="2706"/>
                    <a:pt x="2455" y="2706"/>
                  </a:cubicBezTo>
                  <a:cubicBezTo>
                    <a:pt x="2470" y="2708"/>
                    <a:pt x="2482" y="2710"/>
                    <a:pt x="2497" y="2710"/>
                  </a:cubicBezTo>
                  <a:cubicBezTo>
                    <a:pt x="2497" y="2721"/>
                    <a:pt x="2489" y="2725"/>
                    <a:pt x="2487" y="2731"/>
                  </a:cubicBezTo>
                  <a:cubicBezTo>
                    <a:pt x="2485" y="2734"/>
                    <a:pt x="2482" y="2736"/>
                    <a:pt x="2482" y="2738"/>
                  </a:cubicBezTo>
                  <a:cubicBezTo>
                    <a:pt x="2478" y="2740"/>
                    <a:pt x="2476" y="2742"/>
                    <a:pt x="2474" y="2742"/>
                  </a:cubicBezTo>
                  <a:moveTo>
                    <a:pt x="2529" y="2746"/>
                  </a:moveTo>
                  <a:lnTo>
                    <a:pt x="2529" y="2746"/>
                  </a:lnTo>
                  <a:cubicBezTo>
                    <a:pt x="2518" y="2746"/>
                    <a:pt x="2508" y="2744"/>
                    <a:pt x="2495" y="2744"/>
                  </a:cubicBezTo>
                  <a:cubicBezTo>
                    <a:pt x="2491" y="2740"/>
                    <a:pt x="2497" y="2736"/>
                    <a:pt x="2497" y="2731"/>
                  </a:cubicBezTo>
                  <a:cubicBezTo>
                    <a:pt x="2508" y="2713"/>
                    <a:pt x="2525" y="2710"/>
                    <a:pt x="2544" y="2715"/>
                  </a:cubicBezTo>
                  <a:cubicBezTo>
                    <a:pt x="2548" y="2715"/>
                    <a:pt x="2552" y="2715"/>
                    <a:pt x="2556" y="2717"/>
                  </a:cubicBezTo>
                  <a:cubicBezTo>
                    <a:pt x="2556" y="2717"/>
                    <a:pt x="2558" y="2717"/>
                    <a:pt x="2560" y="2719"/>
                  </a:cubicBezTo>
                  <a:cubicBezTo>
                    <a:pt x="2556" y="2727"/>
                    <a:pt x="2548" y="2734"/>
                    <a:pt x="2544" y="2742"/>
                  </a:cubicBezTo>
                  <a:cubicBezTo>
                    <a:pt x="2539" y="2748"/>
                    <a:pt x="2535" y="2746"/>
                    <a:pt x="2529" y="2746"/>
                  </a:cubicBezTo>
                  <a:moveTo>
                    <a:pt x="2605" y="2744"/>
                  </a:moveTo>
                  <a:lnTo>
                    <a:pt x="2605" y="2744"/>
                  </a:lnTo>
                  <a:cubicBezTo>
                    <a:pt x="2602" y="2748"/>
                    <a:pt x="2600" y="2750"/>
                    <a:pt x="2596" y="2750"/>
                  </a:cubicBezTo>
                  <a:cubicBezTo>
                    <a:pt x="2581" y="2750"/>
                    <a:pt x="2569" y="2750"/>
                    <a:pt x="2554" y="2746"/>
                  </a:cubicBezTo>
                  <a:cubicBezTo>
                    <a:pt x="2558" y="2736"/>
                    <a:pt x="2567" y="2731"/>
                    <a:pt x="2571" y="2721"/>
                  </a:cubicBezTo>
                  <a:cubicBezTo>
                    <a:pt x="2571" y="2717"/>
                    <a:pt x="2575" y="2719"/>
                    <a:pt x="2579" y="2719"/>
                  </a:cubicBezTo>
                  <a:cubicBezTo>
                    <a:pt x="2592" y="2719"/>
                    <a:pt x="2605" y="2721"/>
                    <a:pt x="2617" y="2721"/>
                  </a:cubicBezTo>
                  <a:cubicBezTo>
                    <a:pt x="2615" y="2725"/>
                    <a:pt x="2615" y="2729"/>
                    <a:pt x="2613" y="2731"/>
                  </a:cubicBezTo>
                  <a:lnTo>
                    <a:pt x="2613" y="2731"/>
                  </a:lnTo>
                  <a:cubicBezTo>
                    <a:pt x="2609" y="2736"/>
                    <a:pt x="2607" y="2740"/>
                    <a:pt x="2605" y="2744"/>
                  </a:cubicBezTo>
                  <a:moveTo>
                    <a:pt x="2722" y="2753"/>
                  </a:moveTo>
                  <a:lnTo>
                    <a:pt x="2722" y="2753"/>
                  </a:lnTo>
                  <a:cubicBezTo>
                    <a:pt x="2718" y="2761"/>
                    <a:pt x="2712" y="2761"/>
                    <a:pt x="2705" y="2761"/>
                  </a:cubicBezTo>
                  <a:cubicBezTo>
                    <a:pt x="2695" y="2759"/>
                    <a:pt x="2684" y="2759"/>
                    <a:pt x="2672" y="2757"/>
                  </a:cubicBezTo>
                  <a:cubicBezTo>
                    <a:pt x="2678" y="2746"/>
                    <a:pt x="2687" y="2738"/>
                    <a:pt x="2693" y="2729"/>
                  </a:cubicBezTo>
                  <a:cubicBezTo>
                    <a:pt x="2695" y="2727"/>
                    <a:pt x="2699" y="2725"/>
                    <a:pt x="2703" y="2727"/>
                  </a:cubicBezTo>
                  <a:cubicBezTo>
                    <a:pt x="2714" y="2727"/>
                    <a:pt x="2724" y="2727"/>
                    <a:pt x="2737" y="2729"/>
                  </a:cubicBezTo>
                  <a:cubicBezTo>
                    <a:pt x="2737" y="2738"/>
                    <a:pt x="2729" y="2742"/>
                    <a:pt x="2726" y="2748"/>
                  </a:cubicBezTo>
                  <a:lnTo>
                    <a:pt x="2726" y="2750"/>
                  </a:lnTo>
                  <a:cubicBezTo>
                    <a:pt x="2724" y="2750"/>
                    <a:pt x="2724" y="2753"/>
                    <a:pt x="2722" y="2753"/>
                  </a:cubicBezTo>
                  <a:moveTo>
                    <a:pt x="2893" y="2767"/>
                  </a:moveTo>
                  <a:lnTo>
                    <a:pt x="2893" y="2767"/>
                  </a:lnTo>
                  <a:cubicBezTo>
                    <a:pt x="2890" y="2769"/>
                    <a:pt x="2888" y="2769"/>
                    <a:pt x="2884" y="2769"/>
                  </a:cubicBezTo>
                  <a:cubicBezTo>
                    <a:pt x="2876" y="2769"/>
                    <a:pt x="2865" y="2769"/>
                    <a:pt x="2855" y="2767"/>
                  </a:cubicBezTo>
                  <a:cubicBezTo>
                    <a:pt x="2853" y="2767"/>
                    <a:pt x="2848" y="2767"/>
                    <a:pt x="2846" y="2763"/>
                  </a:cubicBezTo>
                  <a:cubicBezTo>
                    <a:pt x="2846" y="2761"/>
                    <a:pt x="2842" y="2759"/>
                    <a:pt x="2840" y="2761"/>
                  </a:cubicBezTo>
                  <a:cubicBezTo>
                    <a:pt x="2823" y="2771"/>
                    <a:pt x="2806" y="2767"/>
                    <a:pt x="2789" y="2761"/>
                  </a:cubicBezTo>
                  <a:cubicBezTo>
                    <a:pt x="2787" y="2761"/>
                    <a:pt x="2785" y="2759"/>
                    <a:pt x="2783" y="2761"/>
                  </a:cubicBezTo>
                  <a:cubicBezTo>
                    <a:pt x="2768" y="2769"/>
                    <a:pt x="2752" y="2761"/>
                    <a:pt x="2737" y="2761"/>
                  </a:cubicBezTo>
                  <a:cubicBezTo>
                    <a:pt x="2731" y="2763"/>
                    <a:pt x="2733" y="2757"/>
                    <a:pt x="2731" y="2755"/>
                  </a:cubicBezTo>
                  <a:cubicBezTo>
                    <a:pt x="2739" y="2755"/>
                    <a:pt x="2741" y="2744"/>
                    <a:pt x="2745" y="2740"/>
                  </a:cubicBezTo>
                  <a:cubicBezTo>
                    <a:pt x="2752" y="2731"/>
                    <a:pt x="2756" y="2729"/>
                    <a:pt x="2764" y="2731"/>
                  </a:cubicBezTo>
                  <a:cubicBezTo>
                    <a:pt x="2775" y="2731"/>
                    <a:pt x="2785" y="2731"/>
                    <a:pt x="2796" y="2731"/>
                  </a:cubicBezTo>
                  <a:cubicBezTo>
                    <a:pt x="2798" y="2731"/>
                    <a:pt x="2804" y="2734"/>
                    <a:pt x="2804" y="2736"/>
                  </a:cubicBezTo>
                  <a:cubicBezTo>
                    <a:pt x="2802" y="2753"/>
                    <a:pt x="2808" y="2742"/>
                    <a:pt x="2813" y="2740"/>
                  </a:cubicBezTo>
                  <a:cubicBezTo>
                    <a:pt x="2827" y="2727"/>
                    <a:pt x="2842" y="2736"/>
                    <a:pt x="2857" y="2738"/>
                  </a:cubicBezTo>
                  <a:cubicBezTo>
                    <a:pt x="2857" y="2738"/>
                    <a:pt x="2859" y="2738"/>
                    <a:pt x="2859" y="2740"/>
                  </a:cubicBezTo>
                  <a:cubicBezTo>
                    <a:pt x="2855" y="2740"/>
                    <a:pt x="2853" y="2744"/>
                    <a:pt x="2850" y="2748"/>
                  </a:cubicBezTo>
                  <a:cubicBezTo>
                    <a:pt x="2850" y="2750"/>
                    <a:pt x="2853" y="2753"/>
                    <a:pt x="2855" y="2753"/>
                  </a:cubicBezTo>
                  <a:cubicBezTo>
                    <a:pt x="2859" y="2750"/>
                    <a:pt x="2863" y="2748"/>
                    <a:pt x="2863" y="2740"/>
                  </a:cubicBezTo>
                  <a:cubicBezTo>
                    <a:pt x="2865" y="2740"/>
                    <a:pt x="2865" y="2740"/>
                    <a:pt x="2865" y="2740"/>
                  </a:cubicBezTo>
                  <a:cubicBezTo>
                    <a:pt x="2880" y="2736"/>
                    <a:pt x="2893" y="2740"/>
                    <a:pt x="2909" y="2742"/>
                  </a:cubicBezTo>
                  <a:cubicBezTo>
                    <a:pt x="2905" y="2753"/>
                    <a:pt x="2899" y="2759"/>
                    <a:pt x="2893" y="2767"/>
                  </a:cubicBezTo>
                  <a:moveTo>
                    <a:pt x="2962" y="2761"/>
                  </a:moveTo>
                  <a:lnTo>
                    <a:pt x="2962" y="2761"/>
                  </a:lnTo>
                  <a:cubicBezTo>
                    <a:pt x="2956" y="2774"/>
                    <a:pt x="2947" y="2778"/>
                    <a:pt x="2935" y="2774"/>
                  </a:cubicBezTo>
                  <a:cubicBezTo>
                    <a:pt x="2928" y="2771"/>
                    <a:pt x="2920" y="2774"/>
                    <a:pt x="2914" y="2771"/>
                  </a:cubicBezTo>
                  <a:cubicBezTo>
                    <a:pt x="2907" y="2771"/>
                    <a:pt x="2905" y="2765"/>
                    <a:pt x="2909" y="2763"/>
                  </a:cubicBezTo>
                  <a:cubicBezTo>
                    <a:pt x="2916" y="2759"/>
                    <a:pt x="2920" y="2753"/>
                    <a:pt x="2924" y="2748"/>
                  </a:cubicBezTo>
                  <a:cubicBezTo>
                    <a:pt x="2926" y="2746"/>
                    <a:pt x="2928" y="2744"/>
                    <a:pt x="2933" y="2744"/>
                  </a:cubicBezTo>
                  <a:cubicBezTo>
                    <a:pt x="2943" y="2746"/>
                    <a:pt x="2956" y="2746"/>
                    <a:pt x="2968" y="2750"/>
                  </a:cubicBezTo>
                  <a:cubicBezTo>
                    <a:pt x="2966" y="2755"/>
                    <a:pt x="2964" y="2757"/>
                    <a:pt x="2962" y="2761"/>
                  </a:cubicBezTo>
                  <a:moveTo>
                    <a:pt x="2996" y="2780"/>
                  </a:moveTo>
                  <a:lnTo>
                    <a:pt x="2996" y="2780"/>
                  </a:lnTo>
                  <a:cubicBezTo>
                    <a:pt x="2987" y="2778"/>
                    <a:pt x="2979" y="2780"/>
                    <a:pt x="2968" y="2776"/>
                  </a:cubicBezTo>
                  <a:cubicBezTo>
                    <a:pt x="2977" y="2757"/>
                    <a:pt x="2983" y="2753"/>
                    <a:pt x="3000" y="2755"/>
                  </a:cubicBezTo>
                  <a:cubicBezTo>
                    <a:pt x="3008" y="2757"/>
                    <a:pt x="3017" y="2757"/>
                    <a:pt x="3025" y="2759"/>
                  </a:cubicBezTo>
                  <a:cubicBezTo>
                    <a:pt x="3017" y="2780"/>
                    <a:pt x="3015" y="2782"/>
                    <a:pt x="2996" y="2780"/>
                  </a:cubicBezTo>
                  <a:moveTo>
                    <a:pt x="3057" y="2786"/>
                  </a:moveTo>
                  <a:lnTo>
                    <a:pt x="3057" y="2786"/>
                  </a:lnTo>
                  <a:cubicBezTo>
                    <a:pt x="3048" y="2786"/>
                    <a:pt x="3038" y="2784"/>
                    <a:pt x="3029" y="2782"/>
                  </a:cubicBezTo>
                  <a:cubicBezTo>
                    <a:pt x="3040" y="2763"/>
                    <a:pt x="3040" y="2763"/>
                    <a:pt x="3061" y="2765"/>
                  </a:cubicBezTo>
                  <a:cubicBezTo>
                    <a:pt x="3067" y="2767"/>
                    <a:pt x="3075" y="2767"/>
                    <a:pt x="3082" y="2769"/>
                  </a:cubicBezTo>
                  <a:cubicBezTo>
                    <a:pt x="3075" y="2788"/>
                    <a:pt x="3075" y="2788"/>
                    <a:pt x="3057" y="2786"/>
                  </a:cubicBezTo>
                  <a:moveTo>
                    <a:pt x="3111" y="2793"/>
                  </a:moveTo>
                  <a:lnTo>
                    <a:pt x="3111" y="2793"/>
                  </a:lnTo>
                  <a:cubicBezTo>
                    <a:pt x="3105" y="2793"/>
                    <a:pt x="3096" y="2790"/>
                    <a:pt x="3086" y="2790"/>
                  </a:cubicBezTo>
                  <a:cubicBezTo>
                    <a:pt x="3096" y="2771"/>
                    <a:pt x="3096" y="2771"/>
                    <a:pt x="3113" y="2774"/>
                  </a:cubicBezTo>
                  <a:cubicBezTo>
                    <a:pt x="3120" y="2776"/>
                    <a:pt x="3128" y="2774"/>
                    <a:pt x="3134" y="2778"/>
                  </a:cubicBezTo>
                  <a:cubicBezTo>
                    <a:pt x="3128" y="2795"/>
                    <a:pt x="3128" y="2795"/>
                    <a:pt x="3111" y="2793"/>
                  </a:cubicBezTo>
                  <a:moveTo>
                    <a:pt x="3178" y="2801"/>
                  </a:moveTo>
                  <a:lnTo>
                    <a:pt x="3178" y="2801"/>
                  </a:lnTo>
                  <a:cubicBezTo>
                    <a:pt x="3168" y="2801"/>
                    <a:pt x="3157" y="2797"/>
                    <a:pt x="3145" y="2799"/>
                  </a:cubicBezTo>
                  <a:cubicBezTo>
                    <a:pt x="3143" y="2797"/>
                    <a:pt x="3138" y="2797"/>
                    <a:pt x="3141" y="2793"/>
                  </a:cubicBezTo>
                  <a:cubicBezTo>
                    <a:pt x="3143" y="2784"/>
                    <a:pt x="3149" y="2780"/>
                    <a:pt x="3160" y="2782"/>
                  </a:cubicBezTo>
                  <a:cubicBezTo>
                    <a:pt x="3172" y="2782"/>
                    <a:pt x="3187" y="2786"/>
                    <a:pt x="3200" y="2788"/>
                  </a:cubicBezTo>
                  <a:cubicBezTo>
                    <a:pt x="3200" y="2793"/>
                    <a:pt x="3197" y="2795"/>
                    <a:pt x="3197" y="2797"/>
                  </a:cubicBezTo>
                  <a:cubicBezTo>
                    <a:pt x="3191" y="2803"/>
                    <a:pt x="3185" y="2801"/>
                    <a:pt x="3178" y="2801"/>
                  </a:cubicBezTo>
                  <a:moveTo>
                    <a:pt x="3239" y="2809"/>
                  </a:moveTo>
                  <a:lnTo>
                    <a:pt x="3239" y="2809"/>
                  </a:lnTo>
                  <a:cubicBezTo>
                    <a:pt x="3229" y="2807"/>
                    <a:pt x="3218" y="2805"/>
                    <a:pt x="3208" y="2805"/>
                  </a:cubicBezTo>
                  <a:cubicBezTo>
                    <a:pt x="3204" y="2803"/>
                    <a:pt x="3204" y="2801"/>
                    <a:pt x="3204" y="2799"/>
                  </a:cubicBezTo>
                  <a:cubicBezTo>
                    <a:pt x="3210" y="2790"/>
                    <a:pt x="3216" y="2788"/>
                    <a:pt x="3225" y="2790"/>
                  </a:cubicBezTo>
                  <a:cubicBezTo>
                    <a:pt x="3233" y="2793"/>
                    <a:pt x="3242" y="2790"/>
                    <a:pt x="3252" y="2795"/>
                  </a:cubicBezTo>
                  <a:cubicBezTo>
                    <a:pt x="3250" y="2801"/>
                    <a:pt x="3246" y="2805"/>
                    <a:pt x="3239" y="2809"/>
                  </a:cubicBezTo>
                  <a:moveTo>
                    <a:pt x="3445" y="2761"/>
                  </a:moveTo>
                  <a:lnTo>
                    <a:pt x="3445" y="2761"/>
                  </a:lnTo>
                  <a:cubicBezTo>
                    <a:pt x="3443" y="2761"/>
                    <a:pt x="3441" y="2763"/>
                    <a:pt x="3441" y="2767"/>
                  </a:cubicBezTo>
                  <a:cubicBezTo>
                    <a:pt x="3435" y="2771"/>
                    <a:pt x="3431" y="2780"/>
                    <a:pt x="3420" y="2774"/>
                  </a:cubicBezTo>
                  <a:cubicBezTo>
                    <a:pt x="3429" y="2748"/>
                    <a:pt x="3433" y="2746"/>
                    <a:pt x="3452" y="2748"/>
                  </a:cubicBezTo>
                  <a:cubicBezTo>
                    <a:pt x="3452" y="2753"/>
                    <a:pt x="3445" y="2757"/>
                    <a:pt x="3445" y="2761"/>
                  </a:cubicBezTo>
                  <a:moveTo>
                    <a:pt x="3443" y="2734"/>
                  </a:moveTo>
                  <a:lnTo>
                    <a:pt x="3443" y="2734"/>
                  </a:lnTo>
                  <a:cubicBezTo>
                    <a:pt x="3443" y="2729"/>
                    <a:pt x="3445" y="2727"/>
                    <a:pt x="3445" y="2725"/>
                  </a:cubicBezTo>
                  <a:cubicBezTo>
                    <a:pt x="3454" y="2702"/>
                    <a:pt x="3454" y="2702"/>
                    <a:pt x="3477" y="2706"/>
                  </a:cubicBezTo>
                  <a:cubicBezTo>
                    <a:pt x="3475" y="2731"/>
                    <a:pt x="3466" y="2738"/>
                    <a:pt x="3443" y="2734"/>
                  </a:cubicBezTo>
                  <a:moveTo>
                    <a:pt x="3479" y="2656"/>
                  </a:moveTo>
                  <a:lnTo>
                    <a:pt x="3479" y="2656"/>
                  </a:lnTo>
                  <a:cubicBezTo>
                    <a:pt x="3490" y="2656"/>
                    <a:pt x="3502" y="2656"/>
                    <a:pt x="3515" y="2656"/>
                  </a:cubicBezTo>
                  <a:cubicBezTo>
                    <a:pt x="3506" y="2668"/>
                    <a:pt x="3500" y="2679"/>
                    <a:pt x="3492" y="2691"/>
                  </a:cubicBezTo>
                  <a:cubicBezTo>
                    <a:pt x="3488" y="2698"/>
                    <a:pt x="3483" y="2696"/>
                    <a:pt x="3477" y="2694"/>
                  </a:cubicBezTo>
                  <a:cubicBezTo>
                    <a:pt x="3456" y="2691"/>
                    <a:pt x="3456" y="2691"/>
                    <a:pt x="3460" y="2670"/>
                  </a:cubicBezTo>
                  <a:cubicBezTo>
                    <a:pt x="3462" y="2656"/>
                    <a:pt x="3462" y="2656"/>
                    <a:pt x="3479" y="2656"/>
                  </a:cubicBezTo>
                  <a:moveTo>
                    <a:pt x="3607" y="1554"/>
                  </a:moveTo>
                  <a:lnTo>
                    <a:pt x="3607" y="1554"/>
                  </a:lnTo>
                  <a:cubicBezTo>
                    <a:pt x="3591" y="1659"/>
                    <a:pt x="3572" y="1762"/>
                    <a:pt x="3553" y="1867"/>
                  </a:cubicBezTo>
                  <a:cubicBezTo>
                    <a:pt x="3536" y="1966"/>
                    <a:pt x="3523" y="2065"/>
                    <a:pt x="3509" y="2164"/>
                  </a:cubicBezTo>
                  <a:cubicBezTo>
                    <a:pt x="3494" y="2254"/>
                    <a:pt x="3481" y="2345"/>
                    <a:pt x="3471" y="2435"/>
                  </a:cubicBezTo>
                  <a:cubicBezTo>
                    <a:pt x="3460" y="2509"/>
                    <a:pt x="3452" y="2582"/>
                    <a:pt x="3439" y="2656"/>
                  </a:cubicBezTo>
                  <a:cubicBezTo>
                    <a:pt x="3435" y="2675"/>
                    <a:pt x="3431" y="2694"/>
                    <a:pt x="3427" y="2713"/>
                  </a:cubicBezTo>
                  <a:cubicBezTo>
                    <a:pt x="3418" y="2748"/>
                    <a:pt x="3387" y="2782"/>
                    <a:pt x="3340" y="2780"/>
                  </a:cubicBezTo>
                  <a:cubicBezTo>
                    <a:pt x="3317" y="2780"/>
                    <a:pt x="3296" y="2778"/>
                    <a:pt x="3273" y="2774"/>
                  </a:cubicBezTo>
                  <a:cubicBezTo>
                    <a:pt x="3162" y="2761"/>
                    <a:pt x="3050" y="2742"/>
                    <a:pt x="2939" y="2727"/>
                  </a:cubicBezTo>
                  <a:cubicBezTo>
                    <a:pt x="2874" y="2717"/>
                    <a:pt x="2806" y="2713"/>
                    <a:pt x="2741" y="2708"/>
                  </a:cubicBezTo>
                  <a:cubicBezTo>
                    <a:pt x="2659" y="2704"/>
                    <a:pt x="2579" y="2694"/>
                    <a:pt x="2499" y="2687"/>
                  </a:cubicBezTo>
                  <a:cubicBezTo>
                    <a:pt x="2384" y="2677"/>
                    <a:pt x="2268" y="2660"/>
                    <a:pt x="2150" y="2654"/>
                  </a:cubicBezTo>
                  <a:cubicBezTo>
                    <a:pt x="2115" y="2652"/>
                    <a:pt x="2079" y="2652"/>
                    <a:pt x="2043" y="2652"/>
                  </a:cubicBezTo>
                  <a:cubicBezTo>
                    <a:pt x="1963" y="2654"/>
                    <a:pt x="1883" y="2645"/>
                    <a:pt x="1805" y="2620"/>
                  </a:cubicBezTo>
                  <a:cubicBezTo>
                    <a:pt x="1715" y="2591"/>
                    <a:pt x="1621" y="2582"/>
                    <a:pt x="1526" y="2576"/>
                  </a:cubicBezTo>
                  <a:cubicBezTo>
                    <a:pt x="1408" y="2568"/>
                    <a:pt x="1288" y="2566"/>
                    <a:pt x="1170" y="2563"/>
                  </a:cubicBezTo>
                  <a:cubicBezTo>
                    <a:pt x="1168" y="2563"/>
                    <a:pt x="1164" y="2563"/>
                    <a:pt x="1162" y="2561"/>
                  </a:cubicBezTo>
                  <a:cubicBezTo>
                    <a:pt x="1166" y="2547"/>
                    <a:pt x="1173" y="2530"/>
                    <a:pt x="1177" y="2515"/>
                  </a:cubicBezTo>
                  <a:cubicBezTo>
                    <a:pt x="1179" y="2504"/>
                    <a:pt x="1179" y="2492"/>
                    <a:pt x="1181" y="2479"/>
                  </a:cubicBezTo>
                  <a:cubicBezTo>
                    <a:pt x="1194" y="2481"/>
                    <a:pt x="1204" y="2483"/>
                    <a:pt x="1217" y="2486"/>
                  </a:cubicBezTo>
                  <a:cubicBezTo>
                    <a:pt x="1221" y="2494"/>
                    <a:pt x="1208" y="2498"/>
                    <a:pt x="1213" y="2507"/>
                  </a:cubicBezTo>
                  <a:cubicBezTo>
                    <a:pt x="1206" y="2507"/>
                    <a:pt x="1198" y="2509"/>
                    <a:pt x="1192" y="2509"/>
                  </a:cubicBezTo>
                  <a:cubicBezTo>
                    <a:pt x="1185" y="2509"/>
                    <a:pt x="1183" y="2511"/>
                    <a:pt x="1185" y="2515"/>
                  </a:cubicBezTo>
                  <a:cubicBezTo>
                    <a:pt x="1206" y="2523"/>
                    <a:pt x="1229" y="2523"/>
                    <a:pt x="1253" y="2526"/>
                  </a:cubicBezTo>
                  <a:cubicBezTo>
                    <a:pt x="1280" y="2528"/>
                    <a:pt x="1307" y="2530"/>
                    <a:pt x="1333" y="2530"/>
                  </a:cubicBezTo>
                  <a:cubicBezTo>
                    <a:pt x="1341" y="2530"/>
                    <a:pt x="1349" y="2532"/>
                    <a:pt x="1356" y="2532"/>
                  </a:cubicBezTo>
                  <a:cubicBezTo>
                    <a:pt x="1360" y="2532"/>
                    <a:pt x="1366" y="2532"/>
                    <a:pt x="1368" y="2526"/>
                  </a:cubicBezTo>
                  <a:cubicBezTo>
                    <a:pt x="1366" y="2526"/>
                    <a:pt x="1366" y="2523"/>
                    <a:pt x="1366" y="2523"/>
                  </a:cubicBezTo>
                  <a:cubicBezTo>
                    <a:pt x="1370" y="2523"/>
                    <a:pt x="1372" y="2521"/>
                    <a:pt x="1372" y="2517"/>
                  </a:cubicBezTo>
                  <a:cubicBezTo>
                    <a:pt x="1375" y="2515"/>
                    <a:pt x="1377" y="2515"/>
                    <a:pt x="1379" y="2513"/>
                  </a:cubicBezTo>
                  <a:cubicBezTo>
                    <a:pt x="1391" y="2492"/>
                    <a:pt x="1408" y="2488"/>
                    <a:pt x="1429" y="2498"/>
                  </a:cubicBezTo>
                  <a:cubicBezTo>
                    <a:pt x="1425" y="2509"/>
                    <a:pt x="1417" y="2511"/>
                    <a:pt x="1406" y="2511"/>
                  </a:cubicBezTo>
                  <a:cubicBezTo>
                    <a:pt x="1406" y="2517"/>
                    <a:pt x="1417" y="2515"/>
                    <a:pt x="1414" y="2523"/>
                  </a:cubicBezTo>
                  <a:cubicBezTo>
                    <a:pt x="1417" y="2523"/>
                    <a:pt x="1419" y="2523"/>
                    <a:pt x="1421" y="2523"/>
                  </a:cubicBezTo>
                  <a:cubicBezTo>
                    <a:pt x="1425" y="2517"/>
                    <a:pt x="1431" y="2519"/>
                    <a:pt x="1435" y="2519"/>
                  </a:cubicBezTo>
                  <a:cubicBezTo>
                    <a:pt x="1444" y="2519"/>
                    <a:pt x="1452" y="2521"/>
                    <a:pt x="1459" y="2521"/>
                  </a:cubicBezTo>
                  <a:cubicBezTo>
                    <a:pt x="1463" y="2521"/>
                    <a:pt x="1465" y="2521"/>
                    <a:pt x="1467" y="2521"/>
                  </a:cubicBezTo>
                  <a:cubicBezTo>
                    <a:pt x="1467" y="2521"/>
                    <a:pt x="1467" y="2519"/>
                    <a:pt x="1467" y="2517"/>
                  </a:cubicBezTo>
                  <a:cubicBezTo>
                    <a:pt x="1465" y="2517"/>
                    <a:pt x="1463" y="2517"/>
                    <a:pt x="1459" y="2515"/>
                  </a:cubicBezTo>
                  <a:cubicBezTo>
                    <a:pt x="1452" y="2515"/>
                    <a:pt x="1444" y="2513"/>
                    <a:pt x="1433" y="2511"/>
                  </a:cubicBezTo>
                  <a:cubicBezTo>
                    <a:pt x="1435" y="2500"/>
                    <a:pt x="1442" y="2498"/>
                    <a:pt x="1450" y="2500"/>
                  </a:cubicBezTo>
                  <a:cubicBezTo>
                    <a:pt x="1459" y="2500"/>
                    <a:pt x="1469" y="2502"/>
                    <a:pt x="1480" y="2504"/>
                  </a:cubicBezTo>
                  <a:cubicBezTo>
                    <a:pt x="1482" y="2504"/>
                    <a:pt x="1486" y="2507"/>
                    <a:pt x="1486" y="2511"/>
                  </a:cubicBezTo>
                  <a:cubicBezTo>
                    <a:pt x="1484" y="2513"/>
                    <a:pt x="1482" y="2515"/>
                    <a:pt x="1480" y="2515"/>
                  </a:cubicBezTo>
                  <a:cubicBezTo>
                    <a:pt x="1475" y="2517"/>
                    <a:pt x="1471" y="2517"/>
                    <a:pt x="1467" y="2517"/>
                  </a:cubicBezTo>
                  <a:cubicBezTo>
                    <a:pt x="1467" y="2519"/>
                    <a:pt x="1467" y="2521"/>
                    <a:pt x="1467" y="2521"/>
                  </a:cubicBezTo>
                  <a:cubicBezTo>
                    <a:pt x="1469" y="2523"/>
                    <a:pt x="1471" y="2523"/>
                    <a:pt x="1471" y="2528"/>
                  </a:cubicBezTo>
                  <a:cubicBezTo>
                    <a:pt x="1471" y="2532"/>
                    <a:pt x="1471" y="2532"/>
                    <a:pt x="1473" y="2534"/>
                  </a:cubicBezTo>
                  <a:cubicBezTo>
                    <a:pt x="1471" y="2534"/>
                    <a:pt x="1469" y="2534"/>
                    <a:pt x="1467" y="2536"/>
                  </a:cubicBezTo>
                  <a:lnTo>
                    <a:pt x="1467" y="2536"/>
                  </a:lnTo>
                  <a:cubicBezTo>
                    <a:pt x="1465" y="2536"/>
                    <a:pt x="1461" y="2536"/>
                    <a:pt x="1461" y="2540"/>
                  </a:cubicBezTo>
                  <a:cubicBezTo>
                    <a:pt x="1461" y="2544"/>
                    <a:pt x="1467" y="2544"/>
                    <a:pt x="1471" y="2544"/>
                  </a:cubicBezTo>
                  <a:cubicBezTo>
                    <a:pt x="1488" y="2549"/>
                    <a:pt x="1507" y="2549"/>
                    <a:pt x="1524" y="2551"/>
                  </a:cubicBezTo>
                  <a:cubicBezTo>
                    <a:pt x="1538" y="2553"/>
                    <a:pt x="1555" y="2553"/>
                    <a:pt x="1572" y="2555"/>
                  </a:cubicBezTo>
                  <a:cubicBezTo>
                    <a:pt x="1581" y="2557"/>
                    <a:pt x="1591" y="2555"/>
                    <a:pt x="1599" y="2553"/>
                  </a:cubicBezTo>
                  <a:cubicBezTo>
                    <a:pt x="1591" y="2551"/>
                    <a:pt x="1593" y="2547"/>
                    <a:pt x="1597" y="2542"/>
                  </a:cubicBezTo>
                  <a:cubicBezTo>
                    <a:pt x="1599" y="2542"/>
                    <a:pt x="1599" y="2540"/>
                    <a:pt x="1602" y="2538"/>
                  </a:cubicBezTo>
                  <a:cubicBezTo>
                    <a:pt x="1616" y="2528"/>
                    <a:pt x="1627" y="2528"/>
                    <a:pt x="1639" y="2542"/>
                  </a:cubicBezTo>
                  <a:cubicBezTo>
                    <a:pt x="1644" y="2547"/>
                    <a:pt x="1650" y="2551"/>
                    <a:pt x="1656" y="2553"/>
                  </a:cubicBezTo>
                  <a:cubicBezTo>
                    <a:pt x="1703" y="2574"/>
                    <a:pt x="1751" y="2582"/>
                    <a:pt x="1803" y="2576"/>
                  </a:cubicBezTo>
                  <a:cubicBezTo>
                    <a:pt x="1816" y="2574"/>
                    <a:pt x="1829" y="2574"/>
                    <a:pt x="1837" y="2561"/>
                  </a:cubicBezTo>
                  <a:cubicBezTo>
                    <a:pt x="1839" y="2559"/>
                    <a:pt x="1841" y="2559"/>
                    <a:pt x="1843" y="2559"/>
                  </a:cubicBezTo>
                  <a:cubicBezTo>
                    <a:pt x="1892" y="2557"/>
                    <a:pt x="1942" y="2559"/>
                    <a:pt x="1991" y="2561"/>
                  </a:cubicBezTo>
                  <a:cubicBezTo>
                    <a:pt x="1993" y="2561"/>
                    <a:pt x="1993" y="2563"/>
                    <a:pt x="1995" y="2566"/>
                  </a:cubicBezTo>
                  <a:cubicBezTo>
                    <a:pt x="1986" y="2574"/>
                    <a:pt x="1978" y="2578"/>
                    <a:pt x="1967" y="2576"/>
                  </a:cubicBezTo>
                  <a:cubicBezTo>
                    <a:pt x="1944" y="2572"/>
                    <a:pt x="1923" y="2572"/>
                    <a:pt x="1900" y="2572"/>
                  </a:cubicBezTo>
                  <a:cubicBezTo>
                    <a:pt x="1896" y="2572"/>
                    <a:pt x="1890" y="2572"/>
                    <a:pt x="1883" y="2576"/>
                  </a:cubicBezTo>
                  <a:cubicBezTo>
                    <a:pt x="1890" y="2582"/>
                    <a:pt x="1896" y="2580"/>
                    <a:pt x="1902" y="2580"/>
                  </a:cubicBezTo>
                  <a:cubicBezTo>
                    <a:pt x="1923" y="2582"/>
                    <a:pt x="1944" y="2582"/>
                    <a:pt x="1965" y="2582"/>
                  </a:cubicBezTo>
                  <a:cubicBezTo>
                    <a:pt x="1972" y="2582"/>
                    <a:pt x="1976" y="2582"/>
                    <a:pt x="1978" y="2591"/>
                  </a:cubicBezTo>
                  <a:cubicBezTo>
                    <a:pt x="1976" y="2591"/>
                    <a:pt x="1974" y="2591"/>
                    <a:pt x="1974" y="2593"/>
                  </a:cubicBezTo>
                  <a:cubicBezTo>
                    <a:pt x="1974" y="2595"/>
                    <a:pt x="1976" y="2597"/>
                    <a:pt x="1978" y="2597"/>
                  </a:cubicBezTo>
                  <a:cubicBezTo>
                    <a:pt x="1978" y="2595"/>
                    <a:pt x="1978" y="2593"/>
                    <a:pt x="1978" y="2591"/>
                  </a:cubicBezTo>
                  <a:cubicBezTo>
                    <a:pt x="1991" y="2580"/>
                    <a:pt x="2007" y="2584"/>
                    <a:pt x="2024" y="2584"/>
                  </a:cubicBezTo>
                  <a:cubicBezTo>
                    <a:pt x="2022" y="2587"/>
                    <a:pt x="2022" y="2587"/>
                    <a:pt x="2024" y="2587"/>
                  </a:cubicBezTo>
                  <a:cubicBezTo>
                    <a:pt x="2018" y="2601"/>
                    <a:pt x="2007" y="2605"/>
                    <a:pt x="1993" y="2601"/>
                  </a:cubicBezTo>
                  <a:cubicBezTo>
                    <a:pt x="1989" y="2601"/>
                    <a:pt x="1982" y="2601"/>
                    <a:pt x="1978" y="2601"/>
                  </a:cubicBezTo>
                  <a:lnTo>
                    <a:pt x="1978" y="2601"/>
                  </a:lnTo>
                  <a:cubicBezTo>
                    <a:pt x="1978" y="2601"/>
                    <a:pt x="1978" y="2599"/>
                    <a:pt x="1978" y="2597"/>
                  </a:cubicBezTo>
                  <a:cubicBezTo>
                    <a:pt x="1976" y="2599"/>
                    <a:pt x="1974" y="2599"/>
                    <a:pt x="1974" y="2599"/>
                  </a:cubicBezTo>
                  <a:cubicBezTo>
                    <a:pt x="1955" y="2599"/>
                    <a:pt x="1936" y="2599"/>
                    <a:pt x="1915" y="2599"/>
                  </a:cubicBezTo>
                  <a:cubicBezTo>
                    <a:pt x="1932" y="2610"/>
                    <a:pt x="1995" y="2616"/>
                    <a:pt x="2056" y="2612"/>
                  </a:cubicBezTo>
                  <a:cubicBezTo>
                    <a:pt x="2077" y="2614"/>
                    <a:pt x="2098" y="2614"/>
                    <a:pt x="2119" y="2612"/>
                  </a:cubicBezTo>
                  <a:cubicBezTo>
                    <a:pt x="2115" y="2610"/>
                    <a:pt x="2104" y="2612"/>
                    <a:pt x="2110" y="2601"/>
                  </a:cubicBezTo>
                  <a:cubicBezTo>
                    <a:pt x="2112" y="2601"/>
                    <a:pt x="2115" y="2599"/>
                    <a:pt x="2112" y="2597"/>
                  </a:cubicBezTo>
                  <a:cubicBezTo>
                    <a:pt x="2117" y="2597"/>
                    <a:pt x="2119" y="2593"/>
                    <a:pt x="2121" y="2591"/>
                  </a:cubicBezTo>
                  <a:cubicBezTo>
                    <a:pt x="2131" y="2576"/>
                    <a:pt x="2146" y="2572"/>
                    <a:pt x="2165" y="2578"/>
                  </a:cubicBezTo>
                  <a:cubicBezTo>
                    <a:pt x="2165" y="2584"/>
                    <a:pt x="2157" y="2589"/>
                    <a:pt x="2154" y="2593"/>
                  </a:cubicBezTo>
                  <a:cubicBezTo>
                    <a:pt x="2152" y="2599"/>
                    <a:pt x="2144" y="2601"/>
                    <a:pt x="2146" y="2610"/>
                  </a:cubicBezTo>
                  <a:cubicBezTo>
                    <a:pt x="2144" y="2608"/>
                    <a:pt x="2144" y="2610"/>
                    <a:pt x="2144" y="2614"/>
                  </a:cubicBezTo>
                  <a:cubicBezTo>
                    <a:pt x="2140" y="2614"/>
                    <a:pt x="2142" y="2616"/>
                    <a:pt x="2140" y="2618"/>
                  </a:cubicBezTo>
                  <a:cubicBezTo>
                    <a:pt x="2142" y="2616"/>
                    <a:pt x="2142" y="2616"/>
                    <a:pt x="2144" y="2614"/>
                  </a:cubicBezTo>
                  <a:cubicBezTo>
                    <a:pt x="2146" y="2612"/>
                    <a:pt x="2146" y="2612"/>
                    <a:pt x="2148" y="2610"/>
                  </a:cubicBezTo>
                  <a:lnTo>
                    <a:pt x="2148" y="2610"/>
                  </a:lnTo>
                  <a:cubicBezTo>
                    <a:pt x="2157" y="2599"/>
                    <a:pt x="2169" y="2593"/>
                    <a:pt x="2184" y="2601"/>
                  </a:cubicBezTo>
                  <a:cubicBezTo>
                    <a:pt x="2186" y="2603"/>
                    <a:pt x="2192" y="2601"/>
                    <a:pt x="2197" y="2603"/>
                  </a:cubicBezTo>
                  <a:cubicBezTo>
                    <a:pt x="2199" y="2603"/>
                    <a:pt x="2203" y="2603"/>
                    <a:pt x="2205" y="2605"/>
                  </a:cubicBezTo>
                  <a:cubicBezTo>
                    <a:pt x="2218" y="2599"/>
                    <a:pt x="2232" y="2605"/>
                    <a:pt x="2245" y="2605"/>
                  </a:cubicBezTo>
                  <a:cubicBezTo>
                    <a:pt x="2249" y="2605"/>
                    <a:pt x="2249" y="2610"/>
                    <a:pt x="2249" y="2612"/>
                  </a:cubicBezTo>
                  <a:cubicBezTo>
                    <a:pt x="2260" y="2605"/>
                    <a:pt x="2272" y="2608"/>
                    <a:pt x="2285" y="2610"/>
                  </a:cubicBezTo>
                  <a:cubicBezTo>
                    <a:pt x="2289" y="2610"/>
                    <a:pt x="2291" y="2612"/>
                    <a:pt x="2291" y="2616"/>
                  </a:cubicBezTo>
                  <a:cubicBezTo>
                    <a:pt x="2302" y="2605"/>
                    <a:pt x="2317" y="2612"/>
                    <a:pt x="2327" y="2612"/>
                  </a:cubicBezTo>
                  <a:cubicBezTo>
                    <a:pt x="2329" y="2614"/>
                    <a:pt x="2335" y="2612"/>
                    <a:pt x="2335" y="2616"/>
                  </a:cubicBezTo>
                  <a:cubicBezTo>
                    <a:pt x="2335" y="2616"/>
                    <a:pt x="2338" y="2616"/>
                    <a:pt x="2340" y="2616"/>
                  </a:cubicBezTo>
                  <a:cubicBezTo>
                    <a:pt x="2344" y="2612"/>
                    <a:pt x="2350" y="2614"/>
                    <a:pt x="2356" y="2612"/>
                  </a:cubicBezTo>
                  <a:lnTo>
                    <a:pt x="2356" y="2610"/>
                  </a:lnTo>
                  <a:cubicBezTo>
                    <a:pt x="2354" y="2610"/>
                    <a:pt x="2350" y="2610"/>
                    <a:pt x="2352" y="2605"/>
                  </a:cubicBezTo>
                  <a:cubicBezTo>
                    <a:pt x="2354" y="2601"/>
                    <a:pt x="2361" y="2599"/>
                    <a:pt x="2361" y="2595"/>
                  </a:cubicBezTo>
                  <a:cubicBezTo>
                    <a:pt x="2369" y="2589"/>
                    <a:pt x="2380" y="2593"/>
                    <a:pt x="2390" y="2593"/>
                  </a:cubicBezTo>
                  <a:cubicBezTo>
                    <a:pt x="2388" y="2601"/>
                    <a:pt x="2384" y="2605"/>
                    <a:pt x="2375" y="2610"/>
                  </a:cubicBezTo>
                  <a:cubicBezTo>
                    <a:pt x="2373" y="2612"/>
                    <a:pt x="2373" y="2614"/>
                    <a:pt x="2371" y="2616"/>
                  </a:cubicBezTo>
                  <a:cubicBezTo>
                    <a:pt x="2373" y="2620"/>
                    <a:pt x="2369" y="2622"/>
                    <a:pt x="2369" y="2626"/>
                  </a:cubicBezTo>
                  <a:lnTo>
                    <a:pt x="2367" y="2626"/>
                  </a:lnTo>
                  <a:cubicBezTo>
                    <a:pt x="2367" y="2629"/>
                    <a:pt x="2367" y="2631"/>
                    <a:pt x="2367" y="2633"/>
                  </a:cubicBezTo>
                  <a:cubicBezTo>
                    <a:pt x="2369" y="2631"/>
                    <a:pt x="2371" y="2629"/>
                    <a:pt x="2371" y="2629"/>
                  </a:cubicBezTo>
                  <a:lnTo>
                    <a:pt x="2371" y="2629"/>
                  </a:lnTo>
                  <a:cubicBezTo>
                    <a:pt x="2382" y="2624"/>
                    <a:pt x="2386" y="2612"/>
                    <a:pt x="2396" y="2610"/>
                  </a:cubicBezTo>
                  <a:cubicBezTo>
                    <a:pt x="2403" y="2612"/>
                    <a:pt x="2411" y="2612"/>
                    <a:pt x="2405" y="2624"/>
                  </a:cubicBezTo>
                  <a:cubicBezTo>
                    <a:pt x="2398" y="2635"/>
                    <a:pt x="2401" y="2637"/>
                    <a:pt x="2413" y="2639"/>
                  </a:cubicBezTo>
                  <a:cubicBezTo>
                    <a:pt x="2447" y="2639"/>
                    <a:pt x="2478" y="2643"/>
                    <a:pt x="2512" y="2641"/>
                  </a:cubicBezTo>
                  <a:cubicBezTo>
                    <a:pt x="2522" y="2650"/>
                    <a:pt x="2533" y="2639"/>
                    <a:pt x="2541" y="2639"/>
                  </a:cubicBezTo>
                  <a:cubicBezTo>
                    <a:pt x="2537" y="2639"/>
                    <a:pt x="2537" y="2635"/>
                    <a:pt x="2539" y="2631"/>
                  </a:cubicBezTo>
                  <a:cubicBezTo>
                    <a:pt x="2544" y="2629"/>
                    <a:pt x="2548" y="2622"/>
                    <a:pt x="2554" y="2622"/>
                  </a:cubicBezTo>
                  <a:cubicBezTo>
                    <a:pt x="2556" y="2618"/>
                    <a:pt x="2554" y="2614"/>
                    <a:pt x="2558" y="2612"/>
                  </a:cubicBezTo>
                  <a:cubicBezTo>
                    <a:pt x="2562" y="2608"/>
                    <a:pt x="2569" y="2603"/>
                    <a:pt x="2575" y="2605"/>
                  </a:cubicBezTo>
                  <a:cubicBezTo>
                    <a:pt x="2592" y="2605"/>
                    <a:pt x="2607" y="2605"/>
                    <a:pt x="2621" y="2605"/>
                  </a:cubicBezTo>
                  <a:cubicBezTo>
                    <a:pt x="2623" y="2612"/>
                    <a:pt x="2619" y="2616"/>
                    <a:pt x="2617" y="2620"/>
                  </a:cubicBezTo>
                  <a:cubicBezTo>
                    <a:pt x="2609" y="2624"/>
                    <a:pt x="2605" y="2635"/>
                    <a:pt x="2600" y="2641"/>
                  </a:cubicBezTo>
                  <a:cubicBezTo>
                    <a:pt x="2602" y="2641"/>
                    <a:pt x="2605" y="2641"/>
                    <a:pt x="2607" y="2643"/>
                  </a:cubicBezTo>
                  <a:cubicBezTo>
                    <a:pt x="2615" y="2635"/>
                    <a:pt x="2623" y="2626"/>
                    <a:pt x="2630" y="2618"/>
                  </a:cubicBezTo>
                  <a:cubicBezTo>
                    <a:pt x="2636" y="2608"/>
                    <a:pt x="2645" y="2605"/>
                    <a:pt x="2655" y="2605"/>
                  </a:cubicBezTo>
                  <a:cubicBezTo>
                    <a:pt x="2659" y="2608"/>
                    <a:pt x="2663" y="2605"/>
                    <a:pt x="2668" y="2605"/>
                  </a:cubicBezTo>
                  <a:lnTo>
                    <a:pt x="2670" y="2605"/>
                  </a:lnTo>
                  <a:lnTo>
                    <a:pt x="2668" y="2605"/>
                  </a:lnTo>
                  <a:cubicBezTo>
                    <a:pt x="2672" y="2614"/>
                    <a:pt x="2666" y="2618"/>
                    <a:pt x="2661" y="2620"/>
                  </a:cubicBezTo>
                  <a:cubicBezTo>
                    <a:pt x="2657" y="2620"/>
                    <a:pt x="2651" y="2620"/>
                    <a:pt x="2647" y="2620"/>
                  </a:cubicBezTo>
                  <a:cubicBezTo>
                    <a:pt x="2642" y="2620"/>
                    <a:pt x="2640" y="2620"/>
                    <a:pt x="2636" y="2620"/>
                  </a:cubicBezTo>
                  <a:cubicBezTo>
                    <a:pt x="2634" y="2620"/>
                    <a:pt x="2632" y="2622"/>
                    <a:pt x="2632" y="2624"/>
                  </a:cubicBezTo>
                  <a:cubicBezTo>
                    <a:pt x="2632" y="2626"/>
                    <a:pt x="2634" y="2626"/>
                    <a:pt x="2636" y="2626"/>
                  </a:cubicBezTo>
                  <a:cubicBezTo>
                    <a:pt x="2638" y="2626"/>
                    <a:pt x="2640" y="2626"/>
                    <a:pt x="2642" y="2626"/>
                  </a:cubicBezTo>
                  <a:cubicBezTo>
                    <a:pt x="2649" y="2629"/>
                    <a:pt x="2657" y="2626"/>
                    <a:pt x="2651" y="2637"/>
                  </a:cubicBezTo>
                  <a:lnTo>
                    <a:pt x="2651" y="2637"/>
                  </a:lnTo>
                  <a:lnTo>
                    <a:pt x="2651" y="2637"/>
                  </a:lnTo>
                  <a:cubicBezTo>
                    <a:pt x="2645" y="2641"/>
                    <a:pt x="2645" y="2645"/>
                    <a:pt x="2640" y="2650"/>
                  </a:cubicBezTo>
                  <a:cubicBezTo>
                    <a:pt x="2642" y="2650"/>
                    <a:pt x="2642" y="2652"/>
                    <a:pt x="2642" y="2652"/>
                  </a:cubicBezTo>
                  <a:cubicBezTo>
                    <a:pt x="2645" y="2650"/>
                    <a:pt x="2649" y="2647"/>
                    <a:pt x="2651" y="2643"/>
                  </a:cubicBezTo>
                  <a:cubicBezTo>
                    <a:pt x="2653" y="2643"/>
                    <a:pt x="2653" y="2641"/>
                    <a:pt x="2655" y="2639"/>
                  </a:cubicBezTo>
                  <a:cubicBezTo>
                    <a:pt x="2663" y="2635"/>
                    <a:pt x="2670" y="2626"/>
                    <a:pt x="2680" y="2629"/>
                  </a:cubicBezTo>
                  <a:cubicBezTo>
                    <a:pt x="2682" y="2626"/>
                    <a:pt x="2682" y="2626"/>
                    <a:pt x="2682" y="2626"/>
                  </a:cubicBezTo>
                  <a:lnTo>
                    <a:pt x="2682" y="2629"/>
                  </a:lnTo>
                  <a:cubicBezTo>
                    <a:pt x="2691" y="2629"/>
                    <a:pt x="2701" y="2626"/>
                    <a:pt x="2712" y="2631"/>
                  </a:cubicBezTo>
                  <a:cubicBezTo>
                    <a:pt x="2710" y="2633"/>
                    <a:pt x="2708" y="2637"/>
                    <a:pt x="2712" y="2639"/>
                  </a:cubicBezTo>
                  <a:cubicBezTo>
                    <a:pt x="2716" y="2641"/>
                    <a:pt x="2716" y="2637"/>
                    <a:pt x="2718" y="2635"/>
                  </a:cubicBezTo>
                  <a:cubicBezTo>
                    <a:pt x="2724" y="2629"/>
                    <a:pt x="2731" y="2631"/>
                    <a:pt x="2737" y="2631"/>
                  </a:cubicBezTo>
                  <a:cubicBezTo>
                    <a:pt x="2745" y="2631"/>
                    <a:pt x="2756" y="2631"/>
                    <a:pt x="2764" y="2631"/>
                  </a:cubicBezTo>
                  <a:cubicBezTo>
                    <a:pt x="2766" y="2631"/>
                    <a:pt x="2771" y="2631"/>
                    <a:pt x="2773" y="2631"/>
                  </a:cubicBezTo>
                  <a:cubicBezTo>
                    <a:pt x="2771" y="2633"/>
                    <a:pt x="2773" y="2637"/>
                    <a:pt x="2771" y="2641"/>
                  </a:cubicBezTo>
                  <a:lnTo>
                    <a:pt x="2771" y="2641"/>
                  </a:lnTo>
                  <a:cubicBezTo>
                    <a:pt x="2764" y="2643"/>
                    <a:pt x="2762" y="2650"/>
                    <a:pt x="2754" y="2647"/>
                  </a:cubicBezTo>
                  <a:cubicBezTo>
                    <a:pt x="2743" y="2647"/>
                    <a:pt x="2731" y="2645"/>
                    <a:pt x="2718" y="2645"/>
                  </a:cubicBezTo>
                  <a:cubicBezTo>
                    <a:pt x="2712" y="2645"/>
                    <a:pt x="2714" y="2641"/>
                    <a:pt x="2712" y="2639"/>
                  </a:cubicBezTo>
                  <a:cubicBezTo>
                    <a:pt x="2703" y="2637"/>
                    <a:pt x="2697" y="2647"/>
                    <a:pt x="2689" y="2645"/>
                  </a:cubicBezTo>
                  <a:cubicBezTo>
                    <a:pt x="2680" y="2643"/>
                    <a:pt x="2670" y="2643"/>
                    <a:pt x="2661" y="2645"/>
                  </a:cubicBezTo>
                  <a:cubicBezTo>
                    <a:pt x="2663" y="2652"/>
                    <a:pt x="2666" y="2652"/>
                    <a:pt x="2668" y="2652"/>
                  </a:cubicBezTo>
                  <a:cubicBezTo>
                    <a:pt x="2682" y="2654"/>
                    <a:pt x="2695" y="2656"/>
                    <a:pt x="2708" y="2656"/>
                  </a:cubicBezTo>
                  <a:cubicBezTo>
                    <a:pt x="2720" y="2656"/>
                    <a:pt x="2733" y="2658"/>
                    <a:pt x="2745" y="2656"/>
                  </a:cubicBezTo>
                  <a:cubicBezTo>
                    <a:pt x="2750" y="2656"/>
                    <a:pt x="2752" y="2662"/>
                    <a:pt x="2760" y="2660"/>
                  </a:cubicBezTo>
                  <a:cubicBezTo>
                    <a:pt x="2781" y="2654"/>
                    <a:pt x="2804" y="2662"/>
                    <a:pt x="2825" y="2660"/>
                  </a:cubicBezTo>
                  <a:cubicBezTo>
                    <a:pt x="2827" y="2660"/>
                    <a:pt x="2827" y="2666"/>
                    <a:pt x="2832" y="2664"/>
                  </a:cubicBezTo>
                  <a:cubicBezTo>
                    <a:pt x="2842" y="2658"/>
                    <a:pt x="2855" y="2660"/>
                    <a:pt x="2867" y="2660"/>
                  </a:cubicBezTo>
                  <a:cubicBezTo>
                    <a:pt x="2861" y="2654"/>
                    <a:pt x="2848" y="2658"/>
                    <a:pt x="2844" y="2650"/>
                  </a:cubicBezTo>
                  <a:cubicBezTo>
                    <a:pt x="2842" y="2647"/>
                    <a:pt x="2840" y="2650"/>
                    <a:pt x="2840" y="2650"/>
                  </a:cubicBezTo>
                  <a:cubicBezTo>
                    <a:pt x="2827" y="2656"/>
                    <a:pt x="2815" y="2652"/>
                    <a:pt x="2804" y="2652"/>
                  </a:cubicBezTo>
                  <a:cubicBezTo>
                    <a:pt x="2802" y="2643"/>
                    <a:pt x="2808" y="2643"/>
                    <a:pt x="2810" y="2639"/>
                  </a:cubicBezTo>
                  <a:lnTo>
                    <a:pt x="2810" y="2639"/>
                  </a:lnTo>
                  <a:cubicBezTo>
                    <a:pt x="2819" y="2633"/>
                    <a:pt x="2829" y="2637"/>
                    <a:pt x="2840" y="2637"/>
                  </a:cubicBezTo>
                  <a:cubicBezTo>
                    <a:pt x="2848" y="2637"/>
                    <a:pt x="2842" y="2645"/>
                    <a:pt x="2846" y="2647"/>
                  </a:cubicBezTo>
                  <a:cubicBezTo>
                    <a:pt x="2865" y="2637"/>
                    <a:pt x="2865" y="2637"/>
                    <a:pt x="2893" y="2643"/>
                  </a:cubicBezTo>
                  <a:cubicBezTo>
                    <a:pt x="2893" y="2647"/>
                    <a:pt x="2888" y="2652"/>
                    <a:pt x="2886" y="2652"/>
                  </a:cubicBezTo>
                  <a:cubicBezTo>
                    <a:pt x="2869" y="2652"/>
                    <a:pt x="2876" y="2662"/>
                    <a:pt x="2878" y="2670"/>
                  </a:cubicBezTo>
                  <a:cubicBezTo>
                    <a:pt x="2882" y="2664"/>
                    <a:pt x="2888" y="2664"/>
                    <a:pt x="2895" y="2664"/>
                  </a:cubicBezTo>
                  <a:cubicBezTo>
                    <a:pt x="2941" y="2666"/>
                    <a:pt x="2989" y="2670"/>
                    <a:pt x="3038" y="2675"/>
                  </a:cubicBezTo>
                  <a:cubicBezTo>
                    <a:pt x="3052" y="2675"/>
                    <a:pt x="3069" y="2675"/>
                    <a:pt x="3084" y="2675"/>
                  </a:cubicBezTo>
                  <a:cubicBezTo>
                    <a:pt x="3088" y="2675"/>
                    <a:pt x="3092" y="2677"/>
                    <a:pt x="3092" y="2681"/>
                  </a:cubicBezTo>
                  <a:cubicBezTo>
                    <a:pt x="3101" y="2683"/>
                    <a:pt x="3109" y="2679"/>
                    <a:pt x="3115" y="2675"/>
                  </a:cubicBezTo>
                  <a:cubicBezTo>
                    <a:pt x="3120" y="2668"/>
                    <a:pt x="3124" y="2668"/>
                    <a:pt x="3130" y="2670"/>
                  </a:cubicBezTo>
                  <a:cubicBezTo>
                    <a:pt x="3143" y="2670"/>
                    <a:pt x="3155" y="2670"/>
                    <a:pt x="3170" y="2675"/>
                  </a:cubicBezTo>
                  <a:cubicBezTo>
                    <a:pt x="3162" y="2681"/>
                    <a:pt x="3162" y="2681"/>
                    <a:pt x="3151" y="2681"/>
                  </a:cubicBezTo>
                  <a:cubicBezTo>
                    <a:pt x="3149" y="2681"/>
                    <a:pt x="3143" y="2679"/>
                    <a:pt x="3143" y="2685"/>
                  </a:cubicBezTo>
                  <a:cubicBezTo>
                    <a:pt x="3141" y="2689"/>
                    <a:pt x="3147" y="2691"/>
                    <a:pt x="3149" y="2694"/>
                  </a:cubicBezTo>
                  <a:cubicBezTo>
                    <a:pt x="3149" y="2696"/>
                    <a:pt x="3153" y="2696"/>
                    <a:pt x="3153" y="2696"/>
                  </a:cubicBezTo>
                  <a:cubicBezTo>
                    <a:pt x="3191" y="2696"/>
                    <a:pt x="3227" y="2704"/>
                    <a:pt x="3263" y="2706"/>
                  </a:cubicBezTo>
                  <a:cubicBezTo>
                    <a:pt x="3265" y="2706"/>
                    <a:pt x="3267" y="2706"/>
                    <a:pt x="3269" y="2706"/>
                  </a:cubicBezTo>
                  <a:cubicBezTo>
                    <a:pt x="3277" y="2710"/>
                    <a:pt x="3288" y="2706"/>
                    <a:pt x="3298" y="2708"/>
                  </a:cubicBezTo>
                  <a:cubicBezTo>
                    <a:pt x="3296" y="2702"/>
                    <a:pt x="3288" y="2706"/>
                    <a:pt x="3284" y="2700"/>
                  </a:cubicBezTo>
                  <a:cubicBezTo>
                    <a:pt x="3294" y="2691"/>
                    <a:pt x="3305" y="2685"/>
                    <a:pt x="3319" y="2689"/>
                  </a:cubicBezTo>
                  <a:cubicBezTo>
                    <a:pt x="3319" y="2689"/>
                    <a:pt x="3319" y="2687"/>
                    <a:pt x="3319" y="2685"/>
                  </a:cubicBezTo>
                  <a:cubicBezTo>
                    <a:pt x="3307" y="2681"/>
                    <a:pt x="3305" y="2681"/>
                    <a:pt x="3313" y="2673"/>
                  </a:cubicBezTo>
                  <a:cubicBezTo>
                    <a:pt x="3319" y="2666"/>
                    <a:pt x="3324" y="2658"/>
                    <a:pt x="3334" y="2656"/>
                  </a:cubicBezTo>
                  <a:lnTo>
                    <a:pt x="3336" y="2656"/>
                  </a:lnTo>
                  <a:lnTo>
                    <a:pt x="3336" y="2656"/>
                  </a:lnTo>
                  <a:cubicBezTo>
                    <a:pt x="3336" y="2652"/>
                    <a:pt x="3338" y="2645"/>
                    <a:pt x="3343" y="2641"/>
                  </a:cubicBezTo>
                  <a:cubicBezTo>
                    <a:pt x="3343" y="2635"/>
                    <a:pt x="3347" y="2633"/>
                    <a:pt x="3353" y="2635"/>
                  </a:cubicBezTo>
                  <a:lnTo>
                    <a:pt x="3353" y="2635"/>
                  </a:lnTo>
                  <a:cubicBezTo>
                    <a:pt x="3355" y="2629"/>
                    <a:pt x="3361" y="2624"/>
                    <a:pt x="3359" y="2618"/>
                  </a:cubicBezTo>
                  <a:lnTo>
                    <a:pt x="3359" y="2616"/>
                  </a:lnTo>
                  <a:cubicBezTo>
                    <a:pt x="3361" y="2618"/>
                    <a:pt x="3364" y="2618"/>
                    <a:pt x="3366" y="2616"/>
                  </a:cubicBezTo>
                  <a:cubicBezTo>
                    <a:pt x="3366" y="2614"/>
                    <a:pt x="3366" y="2612"/>
                    <a:pt x="3361" y="2612"/>
                  </a:cubicBezTo>
                  <a:cubicBezTo>
                    <a:pt x="3359" y="2612"/>
                    <a:pt x="3359" y="2614"/>
                    <a:pt x="3359" y="2616"/>
                  </a:cubicBezTo>
                  <a:cubicBezTo>
                    <a:pt x="3357" y="2614"/>
                    <a:pt x="3355" y="2614"/>
                    <a:pt x="3353" y="2616"/>
                  </a:cubicBezTo>
                  <a:cubicBezTo>
                    <a:pt x="3351" y="2618"/>
                    <a:pt x="3349" y="2620"/>
                    <a:pt x="3345" y="2622"/>
                  </a:cubicBezTo>
                  <a:cubicBezTo>
                    <a:pt x="3345" y="2618"/>
                    <a:pt x="3347" y="2612"/>
                    <a:pt x="3347" y="2608"/>
                  </a:cubicBezTo>
                  <a:cubicBezTo>
                    <a:pt x="3345" y="2608"/>
                    <a:pt x="3345" y="2608"/>
                    <a:pt x="3345" y="2608"/>
                  </a:cubicBezTo>
                  <a:lnTo>
                    <a:pt x="3347" y="2608"/>
                  </a:lnTo>
                  <a:cubicBezTo>
                    <a:pt x="3349" y="2599"/>
                    <a:pt x="3349" y="2587"/>
                    <a:pt x="3359" y="2584"/>
                  </a:cubicBezTo>
                  <a:lnTo>
                    <a:pt x="3359" y="2584"/>
                  </a:lnTo>
                  <a:cubicBezTo>
                    <a:pt x="3359" y="2589"/>
                    <a:pt x="3359" y="2593"/>
                    <a:pt x="3359" y="2597"/>
                  </a:cubicBezTo>
                  <a:cubicBezTo>
                    <a:pt x="3359" y="2601"/>
                    <a:pt x="3359" y="2603"/>
                    <a:pt x="3364" y="2603"/>
                  </a:cubicBezTo>
                  <a:cubicBezTo>
                    <a:pt x="3364" y="2597"/>
                    <a:pt x="3368" y="2589"/>
                    <a:pt x="3366" y="2580"/>
                  </a:cubicBezTo>
                  <a:cubicBezTo>
                    <a:pt x="3368" y="2576"/>
                    <a:pt x="3374" y="2570"/>
                    <a:pt x="3368" y="2566"/>
                  </a:cubicBezTo>
                  <a:cubicBezTo>
                    <a:pt x="3361" y="2563"/>
                    <a:pt x="3359" y="2572"/>
                    <a:pt x="3353" y="2570"/>
                  </a:cubicBezTo>
                  <a:cubicBezTo>
                    <a:pt x="3351" y="2570"/>
                    <a:pt x="3351" y="2570"/>
                    <a:pt x="3349" y="2570"/>
                  </a:cubicBezTo>
                  <a:cubicBezTo>
                    <a:pt x="3349" y="2576"/>
                    <a:pt x="3347" y="2580"/>
                    <a:pt x="3343" y="2587"/>
                  </a:cubicBezTo>
                  <a:cubicBezTo>
                    <a:pt x="3340" y="2574"/>
                    <a:pt x="3340" y="2566"/>
                    <a:pt x="3349" y="2551"/>
                  </a:cubicBezTo>
                  <a:cubicBezTo>
                    <a:pt x="3355" y="2551"/>
                    <a:pt x="3351" y="2555"/>
                    <a:pt x="3351" y="2559"/>
                  </a:cubicBezTo>
                  <a:lnTo>
                    <a:pt x="3351" y="2559"/>
                  </a:lnTo>
                  <a:cubicBezTo>
                    <a:pt x="3349" y="2561"/>
                    <a:pt x="3349" y="2566"/>
                    <a:pt x="3349" y="2570"/>
                  </a:cubicBezTo>
                  <a:cubicBezTo>
                    <a:pt x="3351" y="2570"/>
                    <a:pt x="3351" y="2570"/>
                    <a:pt x="3353" y="2570"/>
                  </a:cubicBezTo>
                  <a:cubicBezTo>
                    <a:pt x="3355" y="2568"/>
                    <a:pt x="3355" y="2563"/>
                    <a:pt x="3355" y="2559"/>
                  </a:cubicBezTo>
                  <a:cubicBezTo>
                    <a:pt x="3355" y="2555"/>
                    <a:pt x="3357" y="2551"/>
                    <a:pt x="3357" y="2549"/>
                  </a:cubicBezTo>
                  <a:cubicBezTo>
                    <a:pt x="3361" y="2532"/>
                    <a:pt x="3361" y="2532"/>
                    <a:pt x="3378" y="2528"/>
                  </a:cubicBezTo>
                  <a:cubicBezTo>
                    <a:pt x="3378" y="2521"/>
                    <a:pt x="3380" y="2517"/>
                    <a:pt x="3382" y="2511"/>
                  </a:cubicBezTo>
                  <a:cubicBezTo>
                    <a:pt x="3380" y="2511"/>
                    <a:pt x="3380" y="2511"/>
                    <a:pt x="3380" y="2511"/>
                  </a:cubicBezTo>
                  <a:lnTo>
                    <a:pt x="3380" y="2511"/>
                  </a:lnTo>
                  <a:cubicBezTo>
                    <a:pt x="3385" y="2511"/>
                    <a:pt x="3385" y="2509"/>
                    <a:pt x="3387" y="2507"/>
                  </a:cubicBezTo>
                  <a:cubicBezTo>
                    <a:pt x="3389" y="2504"/>
                    <a:pt x="3389" y="2504"/>
                    <a:pt x="3389" y="2500"/>
                  </a:cubicBezTo>
                  <a:cubicBezTo>
                    <a:pt x="3387" y="2500"/>
                    <a:pt x="3387" y="2500"/>
                    <a:pt x="3385" y="2502"/>
                  </a:cubicBezTo>
                  <a:cubicBezTo>
                    <a:pt x="3385" y="2498"/>
                    <a:pt x="3385" y="2496"/>
                    <a:pt x="3382" y="2494"/>
                  </a:cubicBezTo>
                  <a:cubicBezTo>
                    <a:pt x="3385" y="2492"/>
                    <a:pt x="3385" y="2490"/>
                    <a:pt x="3385" y="2486"/>
                  </a:cubicBezTo>
                  <a:cubicBezTo>
                    <a:pt x="3382" y="2486"/>
                    <a:pt x="3380" y="2486"/>
                    <a:pt x="3378" y="2486"/>
                  </a:cubicBezTo>
                  <a:cubicBezTo>
                    <a:pt x="3378" y="2488"/>
                    <a:pt x="3378" y="2492"/>
                    <a:pt x="3378" y="2494"/>
                  </a:cubicBezTo>
                  <a:cubicBezTo>
                    <a:pt x="3376" y="2498"/>
                    <a:pt x="3376" y="2502"/>
                    <a:pt x="3376" y="2507"/>
                  </a:cubicBezTo>
                  <a:cubicBezTo>
                    <a:pt x="3376" y="2509"/>
                    <a:pt x="3376" y="2509"/>
                    <a:pt x="3376" y="2511"/>
                  </a:cubicBezTo>
                  <a:cubicBezTo>
                    <a:pt x="3374" y="2511"/>
                    <a:pt x="3372" y="2515"/>
                    <a:pt x="3368" y="2515"/>
                  </a:cubicBezTo>
                  <a:cubicBezTo>
                    <a:pt x="3364" y="2504"/>
                    <a:pt x="3368" y="2494"/>
                    <a:pt x="3372" y="2486"/>
                  </a:cubicBezTo>
                  <a:cubicBezTo>
                    <a:pt x="3374" y="2481"/>
                    <a:pt x="3376" y="2483"/>
                    <a:pt x="3378" y="2486"/>
                  </a:cubicBezTo>
                  <a:cubicBezTo>
                    <a:pt x="3380" y="2486"/>
                    <a:pt x="3382" y="2486"/>
                    <a:pt x="3385" y="2486"/>
                  </a:cubicBezTo>
                  <a:cubicBezTo>
                    <a:pt x="3389" y="2475"/>
                    <a:pt x="3387" y="2462"/>
                    <a:pt x="3397" y="2454"/>
                  </a:cubicBezTo>
                  <a:cubicBezTo>
                    <a:pt x="3399" y="2452"/>
                    <a:pt x="3401" y="2450"/>
                    <a:pt x="3401" y="2448"/>
                  </a:cubicBezTo>
                  <a:lnTo>
                    <a:pt x="3401" y="2448"/>
                  </a:lnTo>
                  <a:cubicBezTo>
                    <a:pt x="3403" y="2448"/>
                    <a:pt x="3403" y="2446"/>
                    <a:pt x="3403" y="2443"/>
                  </a:cubicBezTo>
                  <a:lnTo>
                    <a:pt x="3403" y="2443"/>
                  </a:lnTo>
                  <a:cubicBezTo>
                    <a:pt x="3405" y="2443"/>
                    <a:pt x="3408" y="2441"/>
                    <a:pt x="3408" y="2439"/>
                  </a:cubicBezTo>
                  <a:cubicBezTo>
                    <a:pt x="3408" y="2439"/>
                    <a:pt x="3405" y="2439"/>
                    <a:pt x="3405" y="2437"/>
                  </a:cubicBezTo>
                  <a:cubicBezTo>
                    <a:pt x="3405" y="2439"/>
                    <a:pt x="3403" y="2441"/>
                    <a:pt x="3401" y="2443"/>
                  </a:cubicBezTo>
                  <a:cubicBezTo>
                    <a:pt x="3399" y="2443"/>
                    <a:pt x="3399" y="2443"/>
                    <a:pt x="3399" y="2446"/>
                  </a:cubicBezTo>
                  <a:cubicBezTo>
                    <a:pt x="3395" y="2446"/>
                    <a:pt x="3395" y="2443"/>
                    <a:pt x="3393" y="2439"/>
                  </a:cubicBezTo>
                  <a:cubicBezTo>
                    <a:pt x="3395" y="2433"/>
                    <a:pt x="3397" y="2425"/>
                    <a:pt x="3397" y="2418"/>
                  </a:cubicBezTo>
                  <a:cubicBezTo>
                    <a:pt x="3401" y="2416"/>
                    <a:pt x="3401" y="2412"/>
                    <a:pt x="3399" y="2410"/>
                  </a:cubicBezTo>
                  <a:cubicBezTo>
                    <a:pt x="3403" y="2399"/>
                    <a:pt x="3408" y="2389"/>
                    <a:pt x="3408" y="2376"/>
                  </a:cubicBezTo>
                  <a:cubicBezTo>
                    <a:pt x="3408" y="2366"/>
                    <a:pt x="3412" y="2355"/>
                    <a:pt x="3418" y="2345"/>
                  </a:cubicBezTo>
                  <a:cubicBezTo>
                    <a:pt x="3420" y="2345"/>
                    <a:pt x="3422" y="2343"/>
                    <a:pt x="3420" y="2338"/>
                  </a:cubicBezTo>
                  <a:cubicBezTo>
                    <a:pt x="3412" y="2332"/>
                    <a:pt x="3418" y="2326"/>
                    <a:pt x="3418" y="2320"/>
                  </a:cubicBezTo>
                  <a:cubicBezTo>
                    <a:pt x="3424" y="2292"/>
                    <a:pt x="3431" y="2265"/>
                    <a:pt x="3431" y="2238"/>
                  </a:cubicBezTo>
                  <a:cubicBezTo>
                    <a:pt x="3433" y="2223"/>
                    <a:pt x="3441" y="2210"/>
                    <a:pt x="3448" y="2198"/>
                  </a:cubicBezTo>
                  <a:cubicBezTo>
                    <a:pt x="3452" y="2193"/>
                    <a:pt x="3454" y="2189"/>
                    <a:pt x="3454" y="2183"/>
                  </a:cubicBezTo>
                  <a:lnTo>
                    <a:pt x="3454" y="2183"/>
                  </a:lnTo>
                  <a:cubicBezTo>
                    <a:pt x="3448" y="2185"/>
                    <a:pt x="3445" y="2189"/>
                    <a:pt x="3443" y="2193"/>
                  </a:cubicBezTo>
                  <a:cubicBezTo>
                    <a:pt x="3441" y="2195"/>
                    <a:pt x="3437" y="2187"/>
                    <a:pt x="3435" y="2193"/>
                  </a:cubicBezTo>
                  <a:cubicBezTo>
                    <a:pt x="3433" y="2208"/>
                    <a:pt x="3424" y="2216"/>
                    <a:pt x="3412" y="2229"/>
                  </a:cubicBezTo>
                  <a:cubicBezTo>
                    <a:pt x="3416" y="2206"/>
                    <a:pt x="3416" y="2185"/>
                    <a:pt x="3431" y="2168"/>
                  </a:cubicBezTo>
                  <a:cubicBezTo>
                    <a:pt x="3437" y="2160"/>
                    <a:pt x="3445" y="2151"/>
                    <a:pt x="3450" y="2139"/>
                  </a:cubicBezTo>
                  <a:cubicBezTo>
                    <a:pt x="3456" y="2134"/>
                    <a:pt x="3460" y="2130"/>
                    <a:pt x="3460" y="2122"/>
                  </a:cubicBezTo>
                  <a:cubicBezTo>
                    <a:pt x="3458" y="2122"/>
                    <a:pt x="3456" y="2124"/>
                    <a:pt x="3454" y="2124"/>
                  </a:cubicBezTo>
                  <a:cubicBezTo>
                    <a:pt x="3452" y="2130"/>
                    <a:pt x="3448" y="2130"/>
                    <a:pt x="3445" y="2134"/>
                  </a:cubicBezTo>
                  <a:cubicBezTo>
                    <a:pt x="3439" y="2143"/>
                    <a:pt x="3435" y="2151"/>
                    <a:pt x="3424" y="2160"/>
                  </a:cubicBezTo>
                  <a:cubicBezTo>
                    <a:pt x="3427" y="2137"/>
                    <a:pt x="3429" y="2115"/>
                    <a:pt x="3443" y="2099"/>
                  </a:cubicBezTo>
                  <a:cubicBezTo>
                    <a:pt x="3445" y="2097"/>
                    <a:pt x="3448" y="2094"/>
                    <a:pt x="3452" y="2094"/>
                  </a:cubicBezTo>
                  <a:cubicBezTo>
                    <a:pt x="3454" y="2090"/>
                    <a:pt x="3452" y="2082"/>
                    <a:pt x="3458" y="2078"/>
                  </a:cubicBezTo>
                  <a:cubicBezTo>
                    <a:pt x="3462" y="2073"/>
                    <a:pt x="3466" y="2067"/>
                    <a:pt x="3466" y="2063"/>
                  </a:cubicBezTo>
                  <a:cubicBezTo>
                    <a:pt x="3460" y="2050"/>
                    <a:pt x="3469" y="2040"/>
                    <a:pt x="3466" y="2027"/>
                  </a:cubicBezTo>
                  <a:cubicBezTo>
                    <a:pt x="3473" y="2006"/>
                    <a:pt x="3475" y="1985"/>
                    <a:pt x="3479" y="1964"/>
                  </a:cubicBezTo>
                  <a:cubicBezTo>
                    <a:pt x="3481" y="1949"/>
                    <a:pt x="3481" y="1937"/>
                    <a:pt x="3490" y="1924"/>
                  </a:cubicBezTo>
                  <a:cubicBezTo>
                    <a:pt x="3490" y="1922"/>
                    <a:pt x="3492" y="1920"/>
                    <a:pt x="3490" y="1918"/>
                  </a:cubicBezTo>
                  <a:cubicBezTo>
                    <a:pt x="3490" y="1920"/>
                    <a:pt x="3492" y="1918"/>
                    <a:pt x="3492" y="1918"/>
                  </a:cubicBezTo>
                  <a:lnTo>
                    <a:pt x="3492" y="1916"/>
                  </a:lnTo>
                  <a:cubicBezTo>
                    <a:pt x="3492" y="1916"/>
                    <a:pt x="3490" y="1916"/>
                    <a:pt x="3490" y="1918"/>
                  </a:cubicBezTo>
                  <a:lnTo>
                    <a:pt x="3490" y="1918"/>
                  </a:lnTo>
                  <a:lnTo>
                    <a:pt x="3490" y="1918"/>
                  </a:lnTo>
                  <a:lnTo>
                    <a:pt x="3490" y="1918"/>
                  </a:lnTo>
                  <a:lnTo>
                    <a:pt x="3490" y="1918"/>
                  </a:lnTo>
                  <a:cubicBezTo>
                    <a:pt x="3485" y="1918"/>
                    <a:pt x="3485" y="1916"/>
                    <a:pt x="3485" y="1914"/>
                  </a:cubicBezTo>
                  <a:cubicBezTo>
                    <a:pt x="3490" y="1897"/>
                    <a:pt x="3490" y="1880"/>
                    <a:pt x="3494" y="1865"/>
                  </a:cubicBezTo>
                  <a:cubicBezTo>
                    <a:pt x="3498" y="1861"/>
                    <a:pt x="3498" y="1857"/>
                    <a:pt x="3500" y="1853"/>
                  </a:cubicBezTo>
                  <a:cubicBezTo>
                    <a:pt x="3496" y="1853"/>
                    <a:pt x="3492" y="1855"/>
                    <a:pt x="3494" y="1846"/>
                  </a:cubicBezTo>
                  <a:cubicBezTo>
                    <a:pt x="3481" y="1846"/>
                    <a:pt x="3488" y="1855"/>
                    <a:pt x="3485" y="1861"/>
                  </a:cubicBezTo>
                  <a:cubicBezTo>
                    <a:pt x="3483" y="1867"/>
                    <a:pt x="3481" y="1874"/>
                    <a:pt x="3473" y="1876"/>
                  </a:cubicBezTo>
                  <a:cubicBezTo>
                    <a:pt x="3471" y="1870"/>
                    <a:pt x="3477" y="1863"/>
                    <a:pt x="3473" y="1857"/>
                  </a:cubicBezTo>
                  <a:cubicBezTo>
                    <a:pt x="3464" y="1859"/>
                    <a:pt x="3466" y="1865"/>
                    <a:pt x="3466" y="1872"/>
                  </a:cubicBezTo>
                  <a:cubicBezTo>
                    <a:pt x="3464" y="1880"/>
                    <a:pt x="3462" y="1888"/>
                    <a:pt x="3456" y="1899"/>
                  </a:cubicBezTo>
                  <a:cubicBezTo>
                    <a:pt x="3456" y="1882"/>
                    <a:pt x="3456" y="1870"/>
                    <a:pt x="3460" y="1859"/>
                  </a:cubicBezTo>
                  <a:cubicBezTo>
                    <a:pt x="3462" y="1851"/>
                    <a:pt x="3464" y="1851"/>
                    <a:pt x="3473" y="1857"/>
                  </a:cubicBezTo>
                  <a:cubicBezTo>
                    <a:pt x="3477" y="1853"/>
                    <a:pt x="3477" y="1848"/>
                    <a:pt x="3477" y="1844"/>
                  </a:cubicBezTo>
                  <a:cubicBezTo>
                    <a:pt x="3479" y="1834"/>
                    <a:pt x="3485" y="1827"/>
                    <a:pt x="3488" y="1819"/>
                  </a:cubicBezTo>
                  <a:cubicBezTo>
                    <a:pt x="3488" y="1819"/>
                    <a:pt x="3488" y="1817"/>
                    <a:pt x="3488" y="1815"/>
                  </a:cubicBezTo>
                  <a:cubicBezTo>
                    <a:pt x="3490" y="1817"/>
                    <a:pt x="3492" y="1819"/>
                    <a:pt x="3496" y="1819"/>
                  </a:cubicBezTo>
                  <a:cubicBezTo>
                    <a:pt x="3498" y="1815"/>
                    <a:pt x="3498" y="1813"/>
                    <a:pt x="3500" y="1811"/>
                  </a:cubicBezTo>
                  <a:cubicBezTo>
                    <a:pt x="3500" y="1809"/>
                    <a:pt x="3502" y="1809"/>
                    <a:pt x="3502" y="1806"/>
                  </a:cubicBezTo>
                  <a:cubicBezTo>
                    <a:pt x="3500" y="1806"/>
                    <a:pt x="3498" y="1804"/>
                    <a:pt x="3496" y="1802"/>
                  </a:cubicBezTo>
                  <a:cubicBezTo>
                    <a:pt x="3494" y="1804"/>
                    <a:pt x="3492" y="1806"/>
                    <a:pt x="3492" y="1809"/>
                  </a:cubicBezTo>
                  <a:cubicBezTo>
                    <a:pt x="3490" y="1811"/>
                    <a:pt x="3490" y="1813"/>
                    <a:pt x="3488" y="1815"/>
                  </a:cubicBezTo>
                  <a:cubicBezTo>
                    <a:pt x="3488" y="1809"/>
                    <a:pt x="3485" y="1802"/>
                    <a:pt x="3488" y="1796"/>
                  </a:cubicBezTo>
                  <a:cubicBezTo>
                    <a:pt x="3490" y="1785"/>
                    <a:pt x="3494" y="1775"/>
                    <a:pt x="3498" y="1764"/>
                  </a:cubicBezTo>
                  <a:cubicBezTo>
                    <a:pt x="3496" y="1762"/>
                    <a:pt x="3496" y="1760"/>
                    <a:pt x="3496" y="1758"/>
                  </a:cubicBezTo>
                  <a:cubicBezTo>
                    <a:pt x="3496" y="1760"/>
                    <a:pt x="3496" y="1762"/>
                    <a:pt x="3498" y="1764"/>
                  </a:cubicBezTo>
                  <a:cubicBezTo>
                    <a:pt x="3500" y="1762"/>
                    <a:pt x="3502" y="1760"/>
                    <a:pt x="3504" y="1760"/>
                  </a:cubicBezTo>
                  <a:cubicBezTo>
                    <a:pt x="3506" y="1769"/>
                    <a:pt x="3500" y="1779"/>
                    <a:pt x="3502" y="1787"/>
                  </a:cubicBezTo>
                  <a:cubicBezTo>
                    <a:pt x="3500" y="1792"/>
                    <a:pt x="3498" y="1796"/>
                    <a:pt x="3498" y="1800"/>
                  </a:cubicBezTo>
                  <a:lnTo>
                    <a:pt x="3498" y="1800"/>
                  </a:lnTo>
                  <a:cubicBezTo>
                    <a:pt x="3496" y="1802"/>
                    <a:pt x="3496" y="1802"/>
                    <a:pt x="3496" y="1802"/>
                  </a:cubicBezTo>
                  <a:cubicBezTo>
                    <a:pt x="3498" y="1804"/>
                    <a:pt x="3500" y="1806"/>
                    <a:pt x="3502" y="1806"/>
                  </a:cubicBezTo>
                  <a:cubicBezTo>
                    <a:pt x="3502" y="1806"/>
                    <a:pt x="3504" y="1804"/>
                    <a:pt x="3504" y="1802"/>
                  </a:cubicBezTo>
                  <a:cubicBezTo>
                    <a:pt x="3506" y="1796"/>
                    <a:pt x="3517" y="1794"/>
                    <a:pt x="3515" y="1785"/>
                  </a:cubicBezTo>
                  <a:lnTo>
                    <a:pt x="3515" y="1785"/>
                  </a:lnTo>
                  <a:cubicBezTo>
                    <a:pt x="3519" y="1785"/>
                    <a:pt x="3519" y="1783"/>
                    <a:pt x="3521" y="1781"/>
                  </a:cubicBezTo>
                  <a:cubicBezTo>
                    <a:pt x="3519" y="1781"/>
                    <a:pt x="3519" y="1781"/>
                    <a:pt x="3519" y="1779"/>
                  </a:cubicBezTo>
                  <a:cubicBezTo>
                    <a:pt x="3517" y="1781"/>
                    <a:pt x="3515" y="1781"/>
                    <a:pt x="3515" y="1785"/>
                  </a:cubicBezTo>
                  <a:cubicBezTo>
                    <a:pt x="3511" y="1785"/>
                    <a:pt x="3509" y="1787"/>
                    <a:pt x="3506" y="1790"/>
                  </a:cubicBezTo>
                  <a:cubicBezTo>
                    <a:pt x="3506" y="1781"/>
                    <a:pt x="3511" y="1775"/>
                    <a:pt x="3511" y="1766"/>
                  </a:cubicBezTo>
                  <a:cubicBezTo>
                    <a:pt x="3515" y="1745"/>
                    <a:pt x="3523" y="1727"/>
                    <a:pt x="3525" y="1706"/>
                  </a:cubicBezTo>
                  <a:cubicBezTo>
                    <a:pt x="3536" y="1664"/>
                    <a:pt x="3546" y="1624"/>
                    <a:pt x="3555" y="1584"/>
                  </a:cubicBezTo>
                  <a:cubicBezTo>
                    <a:pt x="3563" y="1546"/>
                    <a:pt x="3574" y="1508"/>
                    <a:pt x="3584" y="1470"/>
                  </a:cubicBezTo>
                  <a:cubicBezTo>
                    <a:pt x="3601" y="1472"/>
                    <a:pt x="3607" y="1478"/>
                    <a:pt x="3610" y="1495"/>
                  </a:cubicBezTo>
                  <a:cubicBezTo>
                    <a:pt x="3612" y="1516"/>
                    <a:pt x="3610" y="1535"/>
                    <a:pt x="3607" y="1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3853440" y="14659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4098600" y="24332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4873680" y="24724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4894200" y="2473200"/>
              <a:ext cx="720" cy="1080"/>
            </a:xfrm>
            <a:custGeom>
              <a:rect b="b" l="l" r="r" t="t"/>
              <a:pathLst>
                <a:path extrusionOk="0" h="3" w="2">
                  <a:moveTo>
                    <a:pt x="0" y="3"/>
                  </a:moveTo>
                  <a:lnTo>
                    <a:pt x="0" y="3"/>
                  </a:lnTo>
                  <a:lnTo>
                    <a:pt x="2" y="0"/>
                  </a:ln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4934160" y="2472480"/>
              <a:ext cx="3240" cy="1440"/>
            </a:xfrm>
            <a:custGeom>
              <a:rect b="b" l="l" r="r" t="t"/>
              <a:pathLst>
                <a:path extrusionOk="0" h="4" w="9">
                  <a:moveTo>
                    <a:pt x="9" y="2"/>
                  </a:moveTo>
                  <a:lnTo>
                    <a:pt x="9" y="2"/>
                  </a:lnTo>
                  <a:lnTo>
                    <a:pt x="7" y="2"/>
                  </a:lnTo>
                  <a:lnTo>
                    <a:pt x="4" y="0"/>
                  </a:lnTo>
                  <a:cubicBezTo>
                    <a:pt x="4" y="0"/>
                    <a:pt x="2" y="0"/>
                    <a:pt x="0" y="0"/>
                  </a:cubicBezTo>
                  <a:cubicBezTo>
                    <a:pt x="2" y="2"/>
                    <a:pt x="2" y="2"/>
                    <a:pt x="4" y="2"/>
                  </a:cubicBezTo>
                  <a:cubicBezTo>
                    <a:pt x="7" y="5"/>
                    <a:pt x="7" y="5"/>
                    <a:pt x="9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4165920" y="2434680"/>
              <a:ext cx="720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3791160" y="2427840"/>
              <a:ext cx="20160" cy="3240"/>
            </a:xfrm>
            <a:custGeom>
              <a:rect b="b" l="l" r="r" t="t"/>
              <a:pathLst>
                <a:path extrusionOk="0" h="9" w="56">
                  <a:moveTo>
                    <a:pt x="53" y="2"/>
                  </a:moveTo>
                  <a:lnTo>
                    <a:pt x="53" y="2"/>
                  </a:lnTo>
                  <a:cubicBezTo>
                    <a:pt x="40" y="0"/>
                    <a:pt x="30" y="0"/>
                    <a:pt x="17" y="0"/>
                  </a:cubicBezTo>
                  <a:cubicBezTo>
                    <a:pt x="15" y="0"/>
                    <a:pt x="1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0" y="7"/>
                    <a:pt x="3" y="7"/>
                    <a:pt x="3" y="9"/>
                  </a:cubicBezTo>
                  <a:cubicBezTo>
                    <a:pt x="5" y="4"/>
                    <a:pt x="9" y="4"/>
                    <a:pt x="13" y="4"/>
                  </a:cubicBezTo>
                  <a:cubicBezTo>
                    <a:pt x="26" y="7"/>
                    <a:pt x="40" y="7"/>
                    <a:pt x="55" y="9"/>
                  </a:cubicBezTo>
                  <a:cubicBezTo>
                    <a:pt x="57" y="4"/>
                    <a:pt x="57" y="2"/>
                    <a:pt x="5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3869280" y="2454480"/>
              <a:ext cx="16200" cy="17280"/>
            </a:xfrm>
            <a:custGeom>
              <a:rect b="b" l="l" r="r" t="t"/>
              <a:pathLst>
                <a:path extrusionOk="0" h="48" w="45">
                  <a:moveTo>
                    <a:pt x="44" y="2"/>
                  </a:moveTo>
                  <a:lnTo>
                    <a:pt x="44" y="2"/>
                  </a:lnTo>
                  <a:cubicBezTo>
                    <a:pt x="42" y="0"/>
                    <a:pt x="40" y="0"/>
                    <a:pt x="38" y="2"/>
                  </a:cubicBezTo>
                  <a:cubicBezTo>
                    <a:pt x="32" y="6"/>
                    <a:pt x="25" y="13"/>
                    <a:pt x="21" y="19"/>
                  </a:cubicBezTo>
                  <a:lnTo>
                    <a:pt x="21" y="19"/>
                  </a:lnTo>
                  <a:cubicBezTo>
                    <a:pt x="21" y="21"/>
                    <a:pt x="19" y="21"/>
                    <a:pt x="19" y="23"/>
                  </a:cubicBezTo>
                  <a:lnTo>
                    <a:pt x="19" y="23"/>
                  </a:lnTo>
                  <a:lnTo>
                    <a:pt x="17" y="23"/>
                  </a:lnTo>
                  <a:cubicBezTo>
                    <a:pt x="11" y="29"/>
                    <a:pt x="6" y="36"/>
                    <a:pt x="0" y="42"/>
                  </a:cubicBezTo>
                  <a:cubicBezTo>
                    <a:pt x="0" y="44"/>
                    <a:pt x="0" y="46"/>
                    <a:pt x="0" y="48"/>
                  </a:cubicBezTo>
                  <a:cubicBezTo>
                    <a:pt x="6" y="42"/>
                    <a:pt x="15" y="38"/>
                    <a:pt x="19" y="31"/>
                  </a:cubicBezTo>
                  <a:cubicBezTo>
                    <a:pt x="19" y="29"/>
                    <a:pt x="21" y="27"/>
                    <a:pt x="23" y="25"/>
                  </a:cubicBezTo>
                  <a:cubicBezTo>
                    <a:pt x="25" y="25"/>
                    <a:pt x="25" y="23"/>
                    <a:pt x="27" y="23"/>
                  </a:cubicBezTo>
                  <a:cubicBezTo>
                    <a:pt x="32" y="15"/>
                    <a:pt x="40" y="15"/>
                    <a:pt x="44" y="8"/>
                  </a:cubicBezTo>
                  <a:cubicBezTo>
                    <a:pt x="44" y="6"/>
                    <a:pt x="46" y="2"/>
                    <a:pt x="4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3811680" y="24361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3808080" y="24400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3808080" y="2436120"/>
              <a:ext cx="3600" cy="3960"/>
            </a:xfrm>
            <a:custGeom>
              <a:rect b="b" l="l" r="r" t="t"/>
              <a:pathLst>
                <a:path extrusionOk="0" h="11" w="10">
                  <a:moveTo>
                    <a:pt x="0" y="11"/>
                  </a:moveTo>
                  <a:lnTo>
                    <a:pt x="0" y="11"/>
                  </a:lnTo>
                  <a:cubicBezTo>
                    <a:pt x="6" y="9"/>
                    <a:pt x="12" y="7"/>
                    <a:pt x="10" y="0"/>
                  </a:cubicBezTo>
                  <a:cubicBezTo>
                    <a:pt x="6" y="2"/>
                    <a:pt x="2" y="5"/>
                    <a:pt x="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3811680" y="24361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4727520" y="2453040"/>
              <a:ext cx="3240" cy="2880"/>
            </a:xfrm>
            <a:custGeom>
              <a:rect b="b" l="l" r="r" t="t"/>
              <a:pathLst>
                <a:path extrusionOk="0" h="8" w="9">
                  <a:moveTo>
                    <a:pt x="0" y="8"/>
                  </a:moveTo>
                  <a:lnTo>
                    <a:pt x="0" y="8"/>
                  </a:lnTo>
                  <a:cubicBezTo>
                    <a:pt x="5" y="8"/>
                    <a:pt x="7" y="4"/>
                    <a:pt x="9" y="0"/>
                  </a:cubicBezTo>
                  <a:cubicBezTo>
                    <a:pt x="7" y="0"/>
                    <a:pt x="5" y="0"/>
                    <a:pt x="0" y="0"/>
                  </a:cubicBezTo>
                  <a:cubicBezTo>
                    <a:pt x="0" y="2"/>
                    <a:pt x="0" y="6"/>
                    <a:pt x="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742640" y="2456640"/>
              <a:ext cx="5400" cy="7560"/>
            </a:xfrm>
            <a:custGeom>
              <a:rect b="b" l="l" r="r" t="t"/>
              <a:pathLst>
                <a:path extrusionOk="0" h="21" w="15">
                  <a:moveTo>
                    <a:pt x="7" y="7"/>
                  </a:moveTo>
                  <a:lnTo>
                    <a:pt x="7" y="7"/>
                  </a:lnTo>
                  <a:cubicBezTo>
                    <a:pt x="3" y="11"/>
                    <a:pt x="0" y="15"/>
                    <a:pt x="0" y="21"/>
                  </a:cubicBezTo>
                  <a:cubicBezTo>
                    <a:pt x="5" y="17"/>
                    <a:pt x="11" y="13"/>
                    <a:pt x="13" y="9"/>
                  </a:cubicBezTo>
                  <a:cubicBezTo>
                    <a:pt x="15" y="7"/>
                    <a:pt x="15" y="7"/>
                    <a:pt x="15" y="4"/>
                  </a:cubicBezTo>
                  <a:cubicBezTo>
                    <a:pt x="15" y="2"/>
                    <a:pt x="13" y="0"/>
                    <a:pt x="11" y="0"/>
                  </a:cubicBezTo>
                  <a:cubicBezTo>
                    <a:pt x="9" y="0"/>
                    <a:pt x="7" y="4"/>
                    <a:pt x="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4424040" y="24332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4423320" y="2433240"/>
              <a:ext cx="720" cy="720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4808520" y="2471760"/>
              <a:ext cx="720" cy="720"/>
            </a:xfrm>
            <a:custGeom>
              <a:rect b="b" l="l" r="r" t="t"/>
              <a:pathLst>
                <a:path extrusionOk="0" h="2" w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4892760" y="2475000"/>
              <a:ext cx="720" cy="720"/>
            </a:xfrm>
            <a:custGeom>
              <a:rect b="b" l="l" r="r" t="t"/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4894200" y="24742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4893480" y="2474280"/>
              <a:ext cx="720" cy="720"/>
            </a:xfrm>
            <a:custGeom>
              <a:rect b="b" l="l" r="r" t="t"/>
              <a:pathLst>
                <a:path extrusionOk="0" h="2" w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cubicBezTo>
                    <a:pt x="0" y="0"/>
                    <a:pt x="0" y="0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4892760" y="2475000"/>
              <a:ext cx="720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4872960" y="2472480"/>
              <a:ext cx="720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873680" y="24724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014000" y="2449800"/>
              <a:ext cx="1440" cy="2520"/>
            </a:xfrm>
            <a:custGeom>
              <a:rect b="b" l="l" r="r" t="t"/>
              <a:pathLst>
                <a:path extrusionOk="0" h="7" w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4"/>
                    <a:pt x="4" y="2"/>
                  </a:cubicBezTo>
                  <a:lnTo>
                    <a:pt x="4" y="2"/>
                  </a:lnTo>
                  <a:cubicBezTo>
                    <a:pt x="4" y="0"/>
                    <a:pt x="4" y="0"/>
                    <a:pt x="4" y="0"/>
                  </a:cubicBezTo>
                  <a:lnTo>
                    <a:pt x="4" y="2"/>
                  </a:lnTo>
                  <a:cubicBezTo>
                    <a:pt x="0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3817800" y="2451240"/>
              <a:ext cx="3240" cy="1800"/>
            </a:xfrm>
            <a:custGeom>
              <a:rect b="b" l="l" r="r" t="t"/>
              <a:pathLst>
                <a:path extrusionOk="0" h="5" w="9">
                  <a:moveTo>
                    <a:pt x="0" y="5"/>
                  </a:moveTo>
                  <a:lnTo>
                    <a:pt x="0" y="5"/>
                  </a:lnTo>
                  <a:cubicBezTo>
                    <a:pt x="2" y="5"/>
                    <a:pt x="4" y="5"/>
                    <a:pt x="6" y="5"/>
                  </a:cubicBezTo>
                  <a:cubicBezTo>
                    <a:pt x="6" y="5"/>
                    <a:pt x="9" y="5"/>
                    <a:pt x="9" y="3"/>
                  </a:cubicBezTo>
                  <a:cubicBezTo>
                    <a:pt x="6" y="3"/>
                    <a:pt x="6" y="3"/>
                    <a:pt x="4" y="0"/>
                  </a:cubicBezTo>
                  <a:cubicBezTo>
                    <a:pt x="4" y="3"/>
                    <a:pt x="2" y="3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4165200" y="2434680"/>
              <a:ext cx="720" cy="1440"/>
            </a:xfrm>
            <a:custGeom>
              <a:rect b="b" l="l" r="r" t="t"/>
              <a:pathLst>
                <a:path extrusionOk="0" h="4" w="2">
                  <a:moveTo>
                    <a:pt x="0" y="4"/>
                  </a:moveTo>
                  <a:lnTo>
                    <a:pt x="0" y="4"/>
                  </a:lnTo>
                  <a:cubicBezTo>
                    <a:pt x="0" y="2"/>
                    <a:pt x="2" y="2"/>
                    <a:pt x="2" y="0"/>
                  </a:cubicBezTo>
                  <a:lnTo>
                    <a:pt x="2" y="0"/>
                  </a:lnTo>
                  <a:cubicBezTo>
                    <a:pt x="0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4164480" y="2436120"/>
              <a:ext cx="720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4093560" y="2435400"/>
              <a:ext cx="1440" cy="2520"/>
            </a:xfrm>
            <a:custGeom>
              <a:rect b="b" l="l" r="r" t="t"/>
              <a:pathLst>
                <a:path extrusionOk="0" h="7" w="4">
                  <a:moveTo>
                    <a:pt x="4" y="2"/>
                  </a:moveTo>
                  <a:lnTo>
                    <a:pt x="4" y="2"/>
                  </a:lnTo>
                  <a:cubicBezTo>
                    <a:pt x="2" y="2"/>
                    <a:pt x="0" y="2"/>
                    <a:pt x="0" y="4"/>
                  </a:cubicBezTo>
                  <a:lnTo>
                    <a:pt x="0" y="4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4"/>
                    <a:pt x="4" y="2"/>
                  </a:cubicBezTo>
                  <a:lnTo>
                    <a:pt x="4" y="2"/>
                  </a:lnTo>
                  <a:cubicBezTo>
                    <a:pt x="4" y="0"/>
                    <a:pt x="4" y="0"/>
                    <a:pt x="4" y="0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4098600" y="24332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4809600" y="2464200"/>
              <a:ext cx="4320" cy="6120"/>
            </a:xfrm>
            <a:custGeom>
              <a:rect b="b" l="l" r="r" t="t"/>
              <a:pathLst>
                <a:path extrusionOk="0" h="17" w="12">
                  <a:moveTo>
                    <a:pt x="10" y="0"/>
                  </a:moveTo>
                  <a:lnTo>
                    <a:pt x="10" y="0"/>
                  </a:lnTo>
                  <a:cubicBezTo>
                    <a:pt x="6" y="0"/>
                    <a:pt x="6" y="2"/>
                    <a:pt x="6" y="4"/>
                  </a:cubicBezTo>
                  <a:cubicBezTo>
                    <a:pt x="2" y="9"/>
                    <a:pt x="-1" y="11"/>
                    <a:pt x="2" y="17"/>
                  </a:cubicBezTo>
                  <a:cubicBezTo>
                    <a:pt x="6" y="13"/>
                    <a:pt x="10" y="11"/>
                    <a:pt x="12" y="4"/>
                  </a:cubicBezTo>
                  <a:cubicBezTo>
                    <a:pt x="10" y="4"/>
                    <a:pt x="14" y="2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4242600" y="2427120"/>
              <a:ext cx="720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4243320" y="2425680"/>
              <a:ext cx="720" cy="1440"/>
            </a:xfrm>
            <a:custGeom>
              <a:rect b="b" l="l" r="r" t="t"/>
              <a:pathLst>
                <a:path extrusionOk="0" h="4" w="2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cubicBezTo>
                    <a:pt x="0" y="2"/>
                    <a:pt x="2" y="0"/>
                    <a:pt x="2" y="0"/>
                  </a:cubicBezTo>
                  <a:lnTo>
                    <a:pt x="2" y="0"/>
                  </a:ln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4244760" y="2424240"/>
              <a:ext cx="720" cy="1440"/>
            </a:xfrm>
            <a:custGeom>
              <a:rect b="b" l="l" r="r" t="t"/>
              <a:pathLst>
                <a:path extrusionOk="0" h="4" w="2">
                  <a:moveTo>
                    <a:pt x="2" y="0"/>
                  </a:moveTo>
                  <a:lnTo>
                    <a:pt x="2" y="0"/>
                  </a:lnTo>
                  <a:cubicBezTo>
                    <a:pt x="0" y="2"/>
                    <a:pt x="0" y="2"/>
                    <a:pt x="0" y="4"/>
                  </a:cubicBezTo>
                  <a:cubicBezTo>
                    <a:pt x="0" y="2"/>
                    <a:pt x="2" y="2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4245480" y="24242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4244040" y="2425680"/>
              <a:ext cx="720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4433400" y="217440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4497480" y="2390760"/>
              <a:ext cx="52920" cy="10080"/>
            </a:xfrm>
            <a:custGeom>
              <a:rect b="b" l="l" r="r" t="t"/>
              <a:pathLst>
                <a:path extrusionOk="0" h="28" w="147">
                  <a:moveTo>
                    <a:pt x="13" y="13"/>
                  </a:moveTo>
                  <a:lnTo>
                    <a:pt x="13" y="13"/>
                  </a:lnTo>
                  <a:cubicBezTo>
                    <a:pt x="11" y="7"/>
                    <a:pt x="15" y="7"/>
                    <a:pt x="17" y="2"/>
                  </a:cubicBezTo>
                  <a:cubicBezTo>
                    <a:pt x="15" y="0"/>
                    <a:pt x="11" y="0"/>
                    <a:pt x="9" y="0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15" y="23"/>
                    <a:pt x="91" y="30"/>
                    <a:pt x="133" y="28"/>
                  </a:cubicBezTo>
                  <a:cubicBezTo>
                    <a:pt x="137" y="28"/>
                    <a:pt x="143" y="28"/>
                    <a:pt x="147" y="28"/>
                  </a:cubicBezTo>
                  <a:lnTo>
                    <a:pt x="147" y="26"/>
                  </a:lnTo>
                  <a:cubicBezTo>
                    <a:pt x="145" y="26"/>
                    <a:pt x="145" y="26"/>
                    <a:pt x="143" y="23"/>
                  </a:cubicBezTo>
                  <a:cubicBezTo>
                    <a:pt x="141" y="23"/>
                    <a:pt x="137" y="26"/>
                    <a:pt x="133" y="26"/>
                  </a:cubicBezTo>
                  <a:cubicBezTo>
                    <a:pt x="124" y="23"/>
                    <a:pt x="116" y="21"/>
                    <a:pt x="107" y="21"/>
                  </a:cubicBezTo>
                  <a:cubicBezTo>
                    <a:pt x="105" y="19"/>
                    <a:pt x="101" y="21"/>
                    <a:pt x="101" y="17"/>
                  </a:cubicBezTo>
                  <a:cubicBezTo>
                    <a:pt x="89" y="21"/>
                    <a:pt x="78" y="17"/>
                    <a:pt x="65" y="17"/>
                  </a:cubicBezTo>
                  <a:cubicBezTo>
                    <a:pt x="61" y="17"/>
                    <a:pt x="61" y="13"/>
                    <a:pt x="61" y="11"/>
                  </a:cubicBezTo>
                  <a:cubicBezTo>
                    <a:pt x="57" y="13"/>
                    <a:pt x="53" y="15"/>
                    <a:pt x="46" y="15"/>
                  </a:cubicBezTo>
                  <a:cubicBezTo>
                    <a:pt x="36" y="13"/>
                    <a:pt x="23" y="13"/>
                    <a:pt x="13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4319640" y="2265120"/>
              <a:ext cx="24120" cy="34920"/>
            </a:xfrm>
            <a:custGeom>
              <a:rect b="b" l="l" r="r" t="t"/>
              <a:pathLst>
                <a:path extrusionOk="0" h="97" w="67">
                  <a:moveTo>
                    <a:pt x="57" y="97"/>
                  </a:moveTo>
                  <a:lnTo>
                    <a:pt x="57" y="97"/>
                  </a:lnTo>
                  <a:cubicBezTo>
                    <a:pt x="59" y="93"/>
                    <a:pt x="63" y="93"/>
                    <a:pt x="67" y="89"/>
                  </a:cubicBezTo>
                  <a:cubicBezTo>
                    <a:pt x="59" y="89"/>
                    <a:pt x="59" y="82"/>
                    <a:pt x="57" y="78"/>
                  </a:cubicBezTo>
                  <a:cubicBezTo>
                    <a:pt x="42" y="49"/>
                    <a:pt x="23" y="23"/>
                    <a:pt x="2" y="0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3" y="23"/>
                    <a:pt x="25" y="38"/>
                    <a:pt x="36" y="55"/>
                  </a:cubicBezTo>
                  <a:cubicBezTo>
                    <a:pt x="42" y="70"/>
                    <a:pt x="51" y="82"/>
                    <a:pt x="57" y="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0"/>
            <p:cNvSpPr/>
            <p:nvPr/>
          </p:nvSpPr>
          <p:spPr>
            <a:xfrm>
              <a:off x="4047840" y="22971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0"/>
            <p:cNvSpPr/>
            <p:nvPr/>
          </p:nvSpPr>
          <p:spPr>
            <a:xfrm>
              <a:off x="3851280" y="2285640"/>
              <a:ext cx="0" cy="720"/>
            </a:xfrm>
            <a:custGeom>
              <a:rect b="b" l="l" r="r" t="t"/>
              <a:pathLst>
                <a:path extrusionOk="0" h="2" w="120000">
                  <a:moveTo>
                    <a:pt x="0" y="2"/>
                  </a:move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3779280" y="15854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3851280" y="22863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3944880" y="22287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3942000" y="22237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0"/>
            <p:cNvSpPr/>
            <p:nvPr/>
          </p:nvSpPr>
          <p:spPr>
            <a:xfrm>
              <a:off x="3944880" y="22287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3801960" y="2309040"/>
              <a:ext cx="4680" cy="9720"/>
            </a:xfrm>
            <a:custGeom>
              <a:rect b="b" l="l" r="r" t="t"/>
              <a:pathLst>
                <a:path extrusionOk="0" h="27" w="13">
                  <a:moveTo>
                    <a:pt x="13" y="0"/>
                  </a:moveTo>
                  <a:lnTo>
                    <a:pt x="13" y="0"/>
                  </a:lnTo>
                  <a:cubicBezTo>
                    <a:pt x="4" y="9"/>
                    <a:pt x="0" y="17"/>
                    <a:pt x="0" y="27"/>
                  </a:cubicBezTo>
                  <a:cubicBezTo>
                    <a:pt x="2" y="27"/>
                    <a:pt x="4" y="27"/>
                    <a:pt x="6" y="27"/>
                  </a:cubicBezTo>
                  <a:cubicBezTo>
                    <a:pt x="10" y="19"/>
                    <a:pt x="13" y="11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3817080" y="1835280"/>
              <a:ext cx="12240" cy="26640"/>
            </a:xfrm>
            <a:custGeom>
              <a:rect b="b" l="l" r="r" t="t"/>
              <a:pathLst>
                <a:path extrusionOk="0" h="74" w="34">
                  <a:moveTo>
                    <a:pt x="15" y="32"/>
                  </a:moveTo>
                  <a:lnTo>
                    <a:pt x="15" y="32"/>
                  </a:lnTo>
                  <a:cubicBezTo>
                    <a:pt x="13" y="48"/>
                    <a:pt x="21" y="61"/>
                    <a:pt x="29" y="74"/>
                  </a:cubicBezTo>
                  <a:cubicBezTo>
                    <a:pt x="29" y="76"/>
                    <a:pt x="32" y="72"/>
                    <a:pt x="34" y="72"/>
                  </a:cubicBezTo>
                  <a:cubicBezTo>
                    <a:pt x="34" y="57"/>
                    <a:pt x="25" y="44"/>
                    <a:pt x="21" y="32"/>
                  </a:cubicBezTo>
                  <a:cubicBezTo>
                    <a:pt x="21" y="30"/>
                    <a:pt x="19" y="30"/>
                    <a:pt x="17" y="30"/>
                  </a:cubicBezTo>
                  <a:cubicBezTo>
                    <a:pt x="19" y="28"/>
                    <a:pt x="19" y="25"/>
                    <a:pt x="19" y="23"/>
                  </a:cubicBezTo>
                  <a:cubicBezTo>
                    <a:pt x="17" y="15"/>
                    <a:pt x="13" y="9"/>
                    <a:pt x="11" y="0"/>
                  </a:cubicBezTo>
                  <a:cubicBezTo>
                    <a:pt x="6" y="0"/>
                    <a:pt x="4" y="0"/>
                    <a:pt x="0" y="0"/>
                  </a:cubicBezTo>
                  <a:cubicBezTo>
                    <a:pt x="2" y="6"/>
                    <a:pt x="4" y="15"/>
                    <a:pt x="6" y="21"/>
                  </a:cubicBezTo>
                  <a:cubicBezTo>
                    <a:pt x="8" y="25"/>
                    <a:pt x="8" y="32"/>
                    <a:pt x="15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0"/>
            <p:cNvSpPr/>
            <p:nvPr/>
          </p:nvSpPr>
          <p:spPr>
            <a:xfrm>
              <a:off x="4969800" y="2120760"/>
              <a:ext cx="0" cy="720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0"/>
            <p:cNvSpPr/>
            <p:nvPr/>
          </p:nvSpPr>
          <p:spPr>
            <a:xfrm>
              <a:off x="4904640" y="2420280"/>
              <a:ext cx="11520" cy="3240"/>
            </a:xfrm>
            <a:custGeom>
              <a:rect b="b" l="l" r="r" t="t"/>
              <a:pathLst>
                <a:path extrusionOk="0" h="9" w="32">
                  <a:moveTo>
                    <a:pt x="11" y="9"/>
                  </a:moveTo>
                  <a:lnTo>
                    <a:pt x="11" y="9"/>
                  </a:lnTo>
                  <a:cubicBezTo>
                    <a:pt x="17" y="6"/>
                    <a:pt x="24" y="11"/>
                    <a:pt x="28" y="9"/>
                  </a:cubicBezTo>
                  <a:cubicBezTo>
                    <a:pt x="30" y="9"/>
                    <a:pt x="30" y="6"/>
                    <a:pt x="32" y="6"/>
                  </a:cubicBezTo>
                  <a:cubicBezTo>
                    <a:pt x="30" y="6"/>
                    <a:pt x="30" y="4"/>
                    <a:pt x="30" y="4"/>
                  </a:cubicBezTo>
                  <a:cubicBezTo>
                    <a:pt x="28" y="4"/>
                    <a:pt x="24" y="2"/>
                    <a:pt x="21" y="2"/>
                  </a:cubicBezTo>
                  <a:cubicBezTo>
                    <a:pt x="19" y="2"/>
                    <a:pt x="17" y="2"/>
                    <a:pt x="15" y="2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5" y="6"/>
                    <a:pt x="9" y="9"/>
                    <a:pt x="11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0"/>
            <p:cNvSpPr/>
            <p:nvPr/>
          </p:nvSpPr>
          <p:spPr>
            <a:xfrm>
              <a:off x="3795840" y="2260080"/>
              <a:ext cx="8280" cy="6840"/>
            </a:xfrm>
            <a:custGeom>
              <a:rect b="b" l="l" r="r" t="t"/>
              <a:pathLst>
                <a:path extrusionOk="0" h="19" w="23">
                  <a:moveTo>
                    <a:pt x="9" y="14"/>
                  </a:moveTo>
                  <a:lnTo>
                    <a:pt x="9" y="14"/>
                  </a:lnTo>
                  <a:cubicBezTo>
                    <a:pt x="9" y="12"/>
                    <a:pt x="9" y="12"/>
                    <a:pt x="9" y="12"/>
                  </a:cubicBezTo>
                  <a:cubicBezTo>
                    <a:pt x="6" y="6"/>
                    <a:pt x="4" y="2"/>
                    <a:pt x="2" y="0"/>
                  </a:cubicBezTo>
                  <a:cubicBezTo>
                    <a:pt x="0" y="2"/>
                    <a:pt x="0" y="2"/>
                    <a:pt x="0" y="4"/>
                  </a:cubicBezTo>
                  <a:cubicBezTo>
                    <a:pt x="0" y="6"/>
                    <a:pt x="2" y="8"/>
                    <a:pt x="2" y="12"/>
                  </a:cubicBezTo>
                  <a:cubicBezTo>
                    <a:pt x="4" y="14"/>
                    <a:pt x="2" y="19"/>
                    <a:pt x="9" y="19"/>
                  </a:cubicBezTo>
                  <a:lnTo>
                    <a:pt x="9" y="19"/>
                  </a:lnTo>
                  <a:cubicBezTo>
                    <a:pt x="11" y="19"/>
                    <a:pt x="15" y="19"/>
                    <a:pt x="19" y="19"/>
                  </a:cubicBezTo>
                  <a:cubicBezTo>
                    <a:pt x="21" y="12"/>
                    <a:pt x="23" y="6"/>
                    <a:pt x="23" y="0"/>
                  </a:cubicBezTo>
                  <a:cubicBezTo>
                    <a:pt x="21" y="0"/>
                    <a:pt x="19" y="0"/>
                    <a:pt x="17" y="0"/>
                  </a:cubicBezTo>
                  <a:cubicBezTo>
                    <a:pt x="15" y="4"/>
                    <a:pt x="15" y="10"/>
                    <a:pt x="9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0"/>
            <p:cNvSpPr/>
            <p:nvPr/>
          </p:nvSpPr>
          <p:spPr>
            <a:xfrm>
              <a:off x="4989600" y="20008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0"/>
            <p:cNvSpPr/>
            <p:nvPr/>
          </p:nvSpPr>
          <p:spPr>
            <a:xfrm>
              <a:off x="4955400" y="2216880"/>
              <a:ext cx="0" cy="720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0"/>
            <p:cNvSpPr/>
            <p:nvPr/>
          </p:nvSpPr>
          <p:spPr>
            <a:xfrm>
              <a:off x="3880800" y="2399040"/>
              <a:ext cx="4320" cy="3960"/>
            </a:xfrm>
            <a:custGeom>
              <a:rect b="b" l="l" r="r" t="t"/>
              <a:pathLst>
                <a:path extrusionOk="0" h="11" w="12">
                  <a:moveTo>
                    <a:pt x="12" y="5"/>
                  </a:moveTo>
                  <a:lnTo>
                    <a:pt x="12" y="5"/>
                  </a:lnTo>
                  <a:cubicBezTo>
                    <a:pt x="10" y="3"/>
                    <a:pt x="8" y="0"/>
                    <a:pt x="4" y="0"/>
                  </a:cubicBezTo>
                  <a:cubicBezTo>
                    <a:pt x="4" y="3"/>
                    <a:pt x="2" y="5"/>
                    <a:pt x="0" y="7"/>
                  </a:cubicBezTo>
                  <a:cubicBezTo>
                    <a:pt x="0" y="9"/>
                    <a:pt x="0" y="11"/>
                    <a:pt x="0" y="11"/>
                  </a:cubicBezTo>
                  <a:cubicBezTo>
                    <a:pt x="4" y="11"/>
                    <a:pt x="8" y="9"/>
                    <a:pt x="12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0"/>
            <p:cNvSpPr/>
            <p:nvPr/>
          </p:nvSpPr>
          <p:spPr>
            <a:xfrm>
              <a:off x="4114440" y="2350080"/>
              <a:ext cx="2520" cy="5040"/>
            </a:xfrm>
            <a:custGeom>
              <a:rect b="b" l="l" r="r" t="t"/>
              <a:pathLst>
                <a:path extrusionOk="0" h="14" w="7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0" y="0"/>
                    <a:pt x="0" y="0"/>
                  </a:cubicBezTo>
                  <a:cubicBezTo>
                    <a:pt x="0" y="4"/>
                    <a:pt x="2" y="10"/>
                    <a:pt x="2" y="14"/>
                  </a:cubicBezTo>
                  <a:cubicBezTo>
                    <a:pt x="4" y="14"/>
                    <a:pt x="7" y="14"/>
                    <a:pt x="7" y="14"/>
                  </a:cubicBezTo>
                  <a:cubicBezTo>
                    <a:pt x="7" y="8"/>
                    <a:pt x="7" y="4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0"/>
            <p:cNvSpPr/>
            <p:nvPr/>
          </p:nvSpPr>
          <p:spPr>
            <a:xfrm>
              <a:off x="3951000" y="2392560"/>
              <a:ext cx="2520" cy="5760"/>
            </a:xfrm>
            <a:custGeom>
              <a:rect b="b" l="l" r="r" t="t"/>
              <a:pathLst>
                <a:path extrusionOk="0" h="16" w="7">
                  <a:moveTo>
                    <a:pt x="2" y="0"/>
                  </a:moveTo>
                  <a:lnTo>
                    <a:pt x="2" y="0"/>
                  </a:lnTo>
                  <a:cubicBezTo>
                    <a:pt x="2" y="6"/>
                    <a:pt x="0" y="10"/>
                    <a:pt x="0" y="16"/>
                  </a:cubicBezTo>
                  <a:cubicBezTo>
                    <a:pt x="2" y="16"/>
                    <a:pt x="4" y="16"/>
                    <a:pt x="7" y="14"/>
                  </a:cubicBezTo>
                  <a:cubicBezTo>
                    <a:pt x="4" y="10"/>
                    <a:pt x="4" y="6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0"/>
            <p:cNvSpPr/>
            <p:nvPr/>
          </p:nvSpPr>
          <p:spPr>
            <a:xfrm>
              <a:off x="4916520" y="2402280"/>
              <a:ext cx="1080" cy="2880"/>
            </a:xfrm>
            <a:custGeom>
              <a:rect b="b" l="l" r="r" t="t"/>
              <a:pathLst>
                <a:path extrusionOk="0" h="8" w="3">
                  <a:moveTo>
                    <a:pt x="3" y="8"/>
                  </a:moveTo>
                  <a:lnTo>
                    <a:pt x="3" y="8"/>
                  </a:lnTo>
                  <a:cubicBezTo>
                    <a:pt x="3" y="6"/>
                    <a:pt x="3" y="2"/>
                    <a:pt x="1" y="0"/>
                  </a:cubicBezTo>
                  <a:lnTo>
                    <a:pt x="1" y="0"/>
                  </a:lnTo>
                  <a:cubicBezTo>
                    <a:pt x="1" y="2"/>
                    <a:pt x="-1" y="6"/>
                    <a:pt x="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0"/>
            <p:cNvSpPr/>
            <p:nvPr/>
          </p:nvSpPr>
          <p:spPr>
            <a:xfrm>
              <a:off x="3801960" y="2256120"/>
              <a:ext cx="2880" cy="3960"/>
            </a:xfrm>
            <a:custGeom>
              <a:rect b="b" l="l" r="r" t="t"/>
              <a:pathLst>
                <a:path extrusionOk="0" h="11" w="8">
                  <a:moveTo>
                    <a:pt x="6" y="11"/>
                  </a:moveTo>
                  <a:lnTo>
                    <a:pt x="6" y="11"/>
                  </a:lnTo>
                  <a:cubicBezTo>
                    <a:pt x="6" y="9"/>
                    <a:pt x="6" y="4"/>
                    <a:pt x="8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4"/>
                    <a:pt x="0" y="6"/>
                    <a:pt x="0" y="11"/>
                  </a:cubicBezTo>
                  <a:cubicBezTo>
                    <a:pt x="2" y="11"/>
                    <a:pt x="4" y="11"/>
                    <a:pt x="6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0"/>
            <p:cNvSpPr/>
            <p:nvPr/>
          </p:nvSpPr>
          <p:spPr>
            <a:xfrm>
              <a:off x="4215960" y="2361960"/>
              <a:ext cx="5400" cy="5400"/>
            </a:xfrm>
            <a:custGeom>
              <a:rect b="b" l="l" r="r" t="t"/>
              <a:pathLst>
                <a:path extrusionOk="0" h="15" w="15">
                  <a:moveTo>
                    <a:pt x="6" y="7"/>
                  </a:moveTo>
                  <a:lnTo>
                    <a:pt x="6" y="7"/>
                  </a:lnTo>
                  <a:cubicBezTo>
                    <a:pt x="2" y="5"/>
                    <a:pt x="2" y="7"/>
                    <a:pt x="2" y="11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3"/>
                    <a:pt x="2" y="13"/>
                    <a:pt x="2" y="11"/>
                  </a:cubicBezTo>
                  <a:cubicBezTo>
                    <a:pt x="6" y="11"/>
                    <a:pt x="6" y="9"/>
                    <a:pt x="6" y="7"/>
                  </a:cubicBezTo>
                  <a:cubicBezTo>
                    <a:pt x="11" y="7"/>
                    <a:pt x="15" y="5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3"/>
                    <a:pt x="2" y="5"/>
                    <a:pt x="6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0"/>
            <p:cNvSpPr/>
            <p:nvPr/>
          </p:nvSpPr>
          <p:spPr>
            <a:xfrm>
              <a:off x="4952520" y="220752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0"/>
            <p:cNvSpPr/>
            <p:nvPr/>
          </p:nvSpPr>
          <p:spPr>
            <a:xfrm>
              <a:off x="4951800" y="2207520"/>
              <a:ext cx="720" cy="3960"/>
            </a:xfrm>
            <a:custGeom>
              <a:rect b="b" l="l" r="r" t="t"/>
              <a:pathLst>
                <a:path extrusionOk="0" h="11" w="2">
                  <a:moveTo>
                    <a:pt x="2" y="11"/>
                  </a:moveTo>
                  <a:lnTo>
                    <a:pt x="2" y="11"/>
                  </a:lnTo>
                  <a:cubicBezTo>
                    <a:pt x="2" y="9"/>
                    <a:pt x="2" y="5"/>
                    <a:pt x="2" y="0"/>
                  </a:cubicBezTo>
                  <a:cubicBezTo>
                    <a:pt x="0" y="5"/>
                    <a:pt x="0" y="9"/>
                    <a:pt x="2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0"/>
            <p:cNvSpPr/>
            <p:nvPr/>
          </p:nvSpPr>
          <p:spPr>
            <a:xfrm>
              <a:off x="4200120" y="2410560"/>
              <a:ext cx="6120" cy="4320"/>
            </a:xfrm>
            <a:custGeom>
              <a:rect b="b" l="l" r="r" t="t"/>
              <a:pathLst>
                <a:path extrusionOk="0" h="12" w="17">
                  <a:moveTo>
                    <a:pt x="4" y="10"/>
                  </a:moveTo>
                  <a:lnTo>
                    <a:pt x="4" y="10"/>
                  </a:lnTo>
                  <a:cubicBezTo>
                    <a:pt x="6" y="10"/>
                    <a:pt x="8" y="8"/>
                    <a:pt x="10" y="8"/>
                  </a:cubicBezTo>
                  <a:cubicBezTo>
                    <a:pt x="13" y="6"/>
                    <a:pt x="15" y="4"/>
                    <a:pt x="17" y="2"/>
                  </a:cubicBezTo>
                  <a:cubicBezTo>
                    <a:pt x="10" y="-2"/>
                    <a:pt x="8" y="0"/>
                    <a:pt x="4" y="8"/>
                  </a:cubicBezTo>
                  <a:cubicBezTo>
                    <a:pt x="2" y="8"/>
                    <a:pt x="0" y="10"/>
                    <a:pt x="0" y="12"/>
                  </a:cubicBezTo>
                  <a:cubicBezTo>
                    <a:pt x="0" y="12"/>
                    <a:pt x="2" y="12"/>
                    <a:pt x="4" y="12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0"/>
            <p:cNvSpPr/>
            <p:nvPr/>
          </p:nvSpPr>
          <p:spPr>
            <a:xfrm>
              <a:off x="4910760" y="2409840"/>
              <a:ext cx="0" cy="1440"/>
            </a:xfrm>
            <a:custGeom>
              <a:rect b="b" l="l" r="r" t="t"/>
              <a:pathLst>
                <a:path extrusionOk="0" h="4" w="120000">
                  <a:moveTo>
                    <a:pt x="0" y="4"/>
                  </a:moveTo>
                  <a:lnTo>
                    <a:pt x="0" y="4"/>
                  </a:lnTo>
                  <a:cubicBezTo>
                    <a:pt x="0" y="2"/>
                    <a:pt x="0" y="2"/>
                    <a:pt x="0" y="0"/>
                  </a:cubicBezTo>
                  <a:lnTo>
                    <a:pt x="0" y="0"/>
                  </a:lnTo>
                  <a:cubicBezTo>
                    <a:pt x="0" y="2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0"/>
            <p:cNvSpPr/>
            <p:nvPr/>
          </p:nvSpPr>
          <p:spPr>
            <a:xfrm>
              <a:off x="4047120" y="2432880"/>
              <a:ext cx="3240" cy="3240"/>
            </a:xfrm>
            <a:custGeom>
              <a:rect b="b" l="l" r="r" t="t"/>
              <a:pathLst>
                <a:path extrusionOk="0" h="9" w="9">
                  <a:moveTo>
                    <a:pt x="0" y="9"/>
                  </a:moveTo>
                  <a:lnTo>
                    <a:pt x="0" y="9"/>
                  </a:lnTo>
                  <a:cubicBezTo>
                    <a:pt x="6" y="9"/>
                    <a:pt x="9" y="7"/>
                    <a:pt x="9" y="1"/>
                  </a:cubicBezTo>
                  <a:cubicBezTo>
                    <a:pt x="0" y="-1"/>
                    <a:pt x="2" y="5"/>
                    <a:pt x="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0"/>
            <p:cNvSpPr/>
            <p:nvPr/>
          </p:nvSpPr>
          <p:spPr>
            <a:xfrm>
              <a:off x="4748760" y="2226600"/>
              <a:ext cx="46440" cy="43200"/>
            </a:xfrm>
            <a:custGeom>
              <a:rect b="b" l="l" r="r" t="t"/>
              <a:pathLst>
                <a:path extrusionOk="0" h="120" w="129">
                  <a:moveTo>
                    <a:pt x="124" y="0"/>
                  </a:moveTo>
                  <a:lnTo>
                    <a:pt x="124" y="0"/>
                  </a:lnTo>
                  <a:cubicBezTo>
                    <a:pt x="82" y="40"/>
                    <a:pt x="42" y="78"/>
                    <a:pt x="0" y="118"/>
                  </a:cubicBezTo>
                  <a:cubicBezTo>
                    <a:pt x="2" y="118"/>
                    <a:pt x="4" y="118"/>
                    <a:pt x="7" y="120"/>
                  </a:cubicBezTo>
                  <a:cubicBezTo>
                    <a:pt x="49" y="82"/>
                    <a:pt x="89" y="42"/>
                    <a:pt x="129" y="4"/>
                  </a:cubicBezTo>
                  <a:cubicBezTo>
                    <a:pt x="129" y="2"/>
                    <a:pt x="126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4373640" y="2250000"/>
              <a:ext cx="53640" cy="26280"/>
            </a:xfrm>
            <a:custGeom>
              <a:rect b="b" l="l" r="r" t="t"/>
              <a:pathLst>
                <a:path extrusionOk="0" h="73" w="149">
                  <a:moveTo>
                    <a:pt x="6" y="63"/>
                  </a:moveTo>
                  <a:lnTo>
                    <a:pt x="6" y="63"/>
                  </a:lnTo>
                  <a:cubicBezTo>
                    <a:pt x="4" y="65"/>
                    <a:pt x="-1" y="65"/>
                    <a:pt x="1" y="72"/>
                  </a:cubicBezTo>
                  <a:cubicBezTo>
                    <a:pt x="1" y="74"/>
                    <a:pt x="4" y="74"/>
                    <a:pt x="6" y="72"/>
                  </a:cubicBezTo>
                  <a:cubicBezTo>
                    <a:pt x="41" y="57"/>
                    <a:pt x="77" y="38"/>
                    <a:pt x="111" y="21"/>
                  </a:cubicBezTo>
                  <a:cubicBezTo>
                    <a:pt x="123" y="15"/>
                    <a:pt x="136" y="11"/>
                    <a:pt x="147" y="7"/>
                  </a:cubicBezTo>
                  <a:cubicBezTo>
                    <a:pt x="147" y="4"/>
                    <a:pt x="149" y="2"/>
                    <a:pt x="149" y="0"/>
                  </a:cubicBezTo>
                  <a:cubicBezTo>
                    <a:pt x="134" y="7"/>
                    <a:pt x="119" y="9"/>
                    <a:pt x="107" y="17"/>
                  </a:cubicBezTo>
                  <a:cubicBezTo>
                    <a:pt x="71" y="30"/>
                    <a:pt x="39" y="44"/>
                    <a:pt x="6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0"/>
            <p:cNvSpPr/>
            <p:nvPr/>
          </p:nvSpPr>
          <p:spPr>
            <a:xfrm>
              <a:off x="4764600" y="2243880"/>
              <a:ext cx="33480" cy="34200"/>
            </a:xfrm>
            <a:custGeom>
              <a:rect b="b" l="l" r="r" t="t"/>
              <a:pathLst>
                <a:path extrusionOk="0" h="95" w="93">
                  <a:moveTo>
                    <a:pt x="85" y="0"/>
                  </a:moveTo>
                  <a:lnTo>
                    <a:pt x="85" y="0"/>
                  </a:lnTo>
                  <a:cubicBezTo>
                    <a:pt x="30" y="51"/>
                    <a:pt x="5" y="78"/>
                    <a:pt x="0" y="95"/>
                  </a:cubicBezTo>
                  <a:cubicBezTo>
                    <a:pt x="32" y="64"/>
                    <a:pt x="61" y="32"/>
                    <a:pt x="93" y="3"/>
                  </a:cubicBezTo>
                  <a:cubicBezTo>
                    <a:pt x="89" y="3"/>
                    <a:pt x="87" y="3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0"/>
            <p:cNvSpPr/>
            <p:nvPr/>
          </p:nvSpPr>
          <p:spPr>
            <a:xfrm>
              <a:off x="4863960" y="19292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4464720" y="1975320"/>
              <a:ext cx="32760" cy="13680"/>
            </a:xfrm>
            <a:custGeom>
              <a:rect b="b" l="l" r="r" t="t"/>
              <a:pathLst>
                <a:path extrusionOk="0" h="38" w="91">
                  <a:moveTo>
                    <a:pt x="15" y="23"/>
                  </a:moveTo>
                  <a:lnTo>
                    <a:pt x="15" y="23"/>
                  </a:lnTo>
                  <a:cubicBezTo>
                    <a:pt x="13" y="25"/>
                    <a:pt x="9" y="27"/>
                    <a:pt x="11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" y="29"/>
                    <a:pt x="1" y="29"/>
                    <a:pt x="1" y="34"/>
                  </a:cubicBezTo>
                  <a:cubicBezTo>
                    <a:pt x="-1" y="36"/>
                    <a:pt x="1" y="38"/>
                    <a:pt x="3" y="38"/>
                  </a:cubicBezTo>
                  <a:cubicBezTo>
                    <a:pt x="7" y="38"/>
                    <a:pt x="11" y="38"/>
                    <a:pt x="11" y="32"/>
                  </a:cubicBezTo>
                  <a:lnTo>
                    <a:pt x="11" y="32"/>
                  </a:lnTo>
                  <a:cubicBezTo>
                    <a:pt x="13" y="36"/>
                    <a:pt x="18" y="34"/>
                    <a:pt x="20" y="32"/>
                  </a:cubicBezTo>
                  <a:cubicBezTo>
                    <a:pt x="30" y="27"/>
                    <a:pt x="41" y="21"/>
                    <a:pt x="49" y="17"/>
                  </a:cubicBezTo>
                  <a:cubicBezTo>
                    <a:pt x="66" y="13"/>
                    <a:pt x="81" y="2"/>
                    <a:pt x="91" y="0"/>
                  </a:cubicBezTo>
                  <a:cubicBezTo>
                    <a:pt x="79" y="0"/>
                    <a:pt x="62" y="4"/>
                    <a:pt x="45" y="13"/>
                  </a:cubicBezTo>
                  <a:cubicBezTo>
                    <a:pt x="34" y="15"/>
                    <a:pt x="24" y="19"/>
                    <a:pt x="15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4782240" y="2272680"/>
              <a:ext cx="9720" cy="10800"/>
            </a:xfrm>
            <a:custGeom>
              <a:rect b="b" l="l" r="r" t="t"/>
              <a:pathLst>
                <a:path extrusionOk="0" h="30" w="27">
                  <a:moveTo>
                    <a:pt x="0" y="30"/>
                  </a:moveTo>
                  <a:lnTo>
                    <a:pt x="0" y="30"/>
                  </a:lnTo>
                  <a:cubicBezTo>
                    <a:pt x="12" y="24"/>
                    <a:pt x="23" y="13"/>
                    <a:pt x="27" y="0"/>
                  </a:cubicBezTo>
                  <a:cubicBezTo>
                    <a:pt x="17" y="9"/>
                    <a:pt x="6" y="17"/>
                    <a:pt x="0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4436640" y="2141280"/>
              <a:ext cx="14040" cy="6840"/>
            </a:xfrm>
            <a:custGeom>
              <a:rect b="b" l="l" r="r" t="t"/>
              <a:pathLst>
                <a:path extrusionOk="0" h="19" w="39">
                  <a:moveTo>
                    <a:pt x="5" y="14"/>
                  </a:moveTo>
                  <a:lnTo>
                    <a:pt x="5" y="14"/>
                  </a:lnTo>
                  <a:cubicBezTo>
                    <a:pt x="3" y="14"/>
                    <a:pt x="-1" y="14"/>
                    <a:pt x="1" y="18"/>
                  </a:cubicBezTo>
                  <a:cubicBezTo>
                    <a:pt x="3" y="21"/>
                    <a:pt x="3" y="18"/>
                    <a:pt x="5" y="18"/>
                  </a:cubicBezTo>
                  <a:cubicBezTo>
                    <a:pt x="18" y="14"/>
                    <a:pt x="28" y="10"/>
                    <a:pt x="39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6" y="2"/>
                    <a:pt x="16" y="8"/>
                    <a:pt x="5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4777560" y="2283480"/>
              <a:ext cx="4680" cy="3600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cubicBezTo>
                    <a:pt x="7" y="8"/>
                    <a:pt x="11" y="8"/>
                    <a:pt x="13" y="0"/>
                  </a:cubicBezTo>
                  <a:cubicBezTo>
                    <a:pt x="4" y="2"/>
                    <a:pt x="2" y="4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0"/>
            <p:cNvSpPr/>
            <p:nvPr/>
          </p:nvSpPr>
          <p:spPr>
            <a:xfrm>
              <a:off x="4737600" y="2205360"/>
              <a:ext cx="9000" cy="8280"/>
            </a:xfrm>
            <a:custGeom>
              <a:rect b="b" l="l" r="r" t="t"/>
              <a:pathLst>
                <a:path extrusionOk="0" h="23" w="25">
                  <a:moveTo>
                    <a:pt x="10" y="9"/>
                  </a:moveTo>
                  <a:lnTo>
                    <a:pt x="10" y="9"/>
                  </a:lnTo>
                  <a:lnTo>
                    <a:pt x="10" y="9"/>
                  </a:lnTo>
                  <a:cubicBezTo>
                    <a:pt x="8" y="11"/>
                    <a:pt x="8" y="11"/>
                    <a:pt x="6" y="13"/>
                  </a:cubicBezTo>
                  <a:lnTo>
                    <a:pt x="6" y="13"/>
                  </a:lnTo>
                  <a:cubicBezTo>
                    <a:pt x="4" y="15"/>
                    <a:pt x="4" y="15"/>
                    <a:pt x="2" y="17"/>
                  </a:cubicBezTo>
                  <a:lnTo>
                    <a:pt x="2" y="17"/>
                  </a:lnTo>
                  <a:cubicBezTo>
                    <a:pt x="2" y="17"/>
                    <a:pt x="0" y="17"/>
                    <a:pt x="0" y="19"/>
                  </a:cubicBezTo>
                  <a:cubicBezTo>
                    <a:pt x="0" y="21"/>
                    <a:pt x="2" y="21"/>
                    <a:pt x="2" y="23"/>
                  </a:cubicBezTo>
                  <a:cubicBezTo>
                    <a:pt x="4" y="23"/>
                    <a:pt x="6" y="21"/>
                    <a:pt x="6" y="19"/>
                  </a:cubicBezTo>
                  <a:cubicBezTo>
                    <a:pt x="8" y="19"/>
                    <a:pt x="8" y="17"/>
                    <a:pt x="10" y="15"/>
                  </a:cubicBezTo>
                  <a:cubicBezTo>
                    <a:pt x="12" y="15"/>
                    <a:pt x="12" y="15"/>
                    <a:pt x="12" y="13"/>
                  </a:cubicBezTo>
                  <a:cubicBezTo>
                    <a:pt x="19" y="9"/>
                    <a:pt x="23" y="4"/>
                    <a:pt x="25" y="0"/>
                  </a:cubicBezTo>
                  <a:cubicBezTo>
                    <a:pt x="23" y="0"/>
                    <a:pt x="21" y="0"/>
                    <a:pt x="19" y="0"/>
                  </a:cubicBezTo>
                  <a:cubicBezTo>
                    <a:pt x="17" y="2"/>
                    <a:pt x="12" y="6"/>
                    <a:pt x="1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0"/>
            <p:cNvSpPr/>
            <p:nvPr/>
          </p:nvSpPr>
          <p:spPr>
            <a:xfrm>
              <a:off x="4431240" y="2147040"/>
              <a:ext cx="5760" cy="4320"/>
            </a:xfrm>
            <a:custGeom>
              <a:rect b="b" l="l" r="r" t="t"/>
              <a:pathLst>
                <a:path extrusionOk="0" h="12" w="16">
                  <a:moveTo>
                    <a:pt x="1" y="11"/>
                  </a:moveTo>
                  <a:lnTo>
                    <a:pt x="1" y="11"/>
                  </a:lnTo>
                  <a:cubicBezTo>
                    <a:pt x="3" y="13"/>
                    <a:pt x="3" y="13"/>
                    <a:pt x="6" y="11"/>
                  </a:cubicBezTo>
                  <a:cubicBezTo>
                    <a:pt x="10" y="11"/>
                    <a:pt x="14" y="9"/>
                    <a:pt x="16" y="0"/>
                  </a:cubicBezTo>
                  <a:cubicBezTo>
                    <a:pt x="10" y="2"/>
                    <a:pt x="6" y="2"/>
                    <a:pt x="1" y="7"/>
                  </a:cubicBezTo>
                  <a:cubicBezTo>
                    <a:pt x="1" y="7"/>
                    <a:pt x="-1" y="9"/>
                    <a:pt x="1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4736160" y="2212200"/>
              <a:ext cx="2160" cy="2160"/>
            </a:xfrm>
            <a:custGeom>
              <a:rect b="b" l="l" r="r" t="t"/>
              <a:pathLst>
                <a:path extrusionOk="0" h="6" w="6">
                  <a:moveTo>
                    <a:pt x="2" y="6"/>
                  </a:moveTo>
                  <a:lnTo>
                    <a:pt x="2" y="6"/>
                  </a:lnTo>
                  <a:cubicBezTo>
                    <a:pt x="4" y="8"/>
                    <a:pt x="6" y="6"/>
                    <a:pt x="6" y="4"/>
                  </a:cubicBezTo>
                  <a:cubicBezTo>
                    <a:pt x="6" y="2"/>
                    <a:pt x="4" y="2"/>
                    <a:pt x="4" y="0"/>
                  </a:cubicBezTo>
                  <a:cubicBezTo>
                    <a:pt x="2" y="2"/>
                    <a:pt x="-1" y="4"/>
                    <a:pt x="2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4796640" y="2265120"/>
              <a:ext cx="3600" cy="3240"/>
            </a:xfrm>
            <a:custGeom>
              <a:rect b="b" l="l" r="r" t="t"/>
              <a:pathLst>
                <a:path extrusionOk="0" h="9" w="10">
                  <a:moveTo>
                    <a:pt x="4" y="5"/>
                  </a:moveTo>
                  <a:lnTo>
                    <a:pt x="4" y="5"/>
                  </a:lnTo>
                  <a:cubicBezTo>
                    <a:pt x="2" y="5"/>
                    <a:pt x="-2" y="7"/>
                    <a:pt x="2" y="9"/>
                  </a:cubicBezTo>
                  <a:cubicBezTo>
                    <a:pt x="4" y="11"/>
                    <a:pt x="6" y="9"/>
                    <a:pt x="6" y="7"/>
                  </a:cubicBezTo>
                  <a:lnTo>
                    <a:pt x="6" y="7"/>
                  </a:lnTo>
                  <a:cubicBezTo>
                    <a:pt x="8" y="5"/>
                    <a:pt x="8" y="5"/>
                    <a:pt x="10" y="5"/>
                  </a:cubicBezTo>
                  <a:cubicBezTo>
                    <a:pt x="8" y="2"/>
                    <a:pt x="8" y="0"/>
                    <a:pt x="6" y="0"/>
                  </a:cubicBezTo>
                  <a:cubicBezTo>
                    <a:pt x="4" y="0"/>
                    <a:pt x="4" y="2"/>
                    <a:pt x="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798800" y="2260800"/>
              <a:ext cx="4680" cy="6120"/>
            </a:xfrm>
            <a:custGeom>
              <a:rect b="b" l="l" r="r" t="t"/>
              <a:pathLst>
                <a:path extrusionOk="0" h="17" w="13">
                  <a:moveTo>
                    <a:pt x="13" y="0"/>
                  </a:moveTo>
                  <a:lnTo>
                    <a:pt x="13" y="0"/>
                  </a:lnTo>
                  <a:cubicBezTo>
                    <a:pt x="11" y="2"/>
                    <a:pt x="8" y="4"/>
                    <a:pt x="8" y="4"/>
                  </a:cubicBezTo>
                  <a:cubicBezTo>
                    <a:pt x="4" y="6"/>
                    <a:pt x="2" y="8"/>
                    <a:pt x="0" y="12"/>
                  </a:cubicBezTo>
                  <a:cubicBezTo>
                    <a:pt x="2" y="12"/>
                    <a:pt x="2" y="14"/>
                    <a:pt x="4" y="17"/>
                  </a:cubicBezTo>
                  <a:cubicBezTo>
                    <a:pt x="6" y="12"/>
                    <a:pt x="8" y="10"/>
                    <a:pt x="11" y="8"/>
                  </a:cubicBezTo>
                  <a:lnTo>
                    <a:pt x="11" y="8"/>
                  </a:lnTo>
                  <a:cubicBezTo>
                    <a:pt x="13" y="8"/>
                    <a:pt x="13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4386240" y="1980000"/>
              <a:ext cx="29160" cy="28080"/>
            </a:xfrm>
            <a:custGeom>
              <a:rect b="b" l="l" r="r" t="t"/>
              <a:pathLst>
                <a:path extrusionOk="0" h="78" w="81">
                  <a:moveTo>
                    <a:pt x="72" y="73"/>
                  </a:moveTo>
                  <a:lnTo>
                    <a:pt x="72" y="73"/>
                  </a:lnTo>
                  <a:cubicBezTo>
                    <a:pt x="74" y="75"/>
                    <a:pt x="76" y="82"/>
                    <a:pt x="80" y="77"/>
                  </a:cubicBezTo>
                  <a:cubicBezTo>
                    <a:pt x="84" y="73"/>
                    <a:pt x="80" y="71"/>
                    <a:pt x="78" y="67"/>
                  </a:cubicBezTo>
                  <a:cubicBezTo>
                    <a:pt x="76" y="67"/>
                    <a:pt x="76" y="67"/>
                    <a:pt x="76" y="65"/>
                  </a:cubicBezTo>
                  <a:cubicBezTo>
                    <a:pt x="53" y="42"/>
                    <a:pt x="32" y="21"/>
                    <a:pt x="9" y="0"/>
                  </a:cubicBezTo>
                  <a:cubicBezTo>
                    <a:pt x="6" y="0"/>
                    <a:pt x="4" y="0"/>
                    <a:pt x="0" y="0"/>
                  </a:cubicBezTo>
                  <a:cubicBezTo>
                    <a:pt x="25" y="25"/>
                    <a:pt x="48" y="48"/>
                    <a:pt x="7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4415040" y="19724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4413600" y="1970640"/>
              <a:ext cx="1440" cy="2160"/>
            </a:xfrm>
            <a:custGeom>
              <a:rect b="b" l="l" r="r" t="t"/>
              <a:pathLst>
                <a:path extrusionOk="0" h="6" w="4">
                  <a:moveTo>
                    <a:pt x="0" y="5"/>
                  </a:moveTo>
                  <a:lnTo>
                    <a:pt x="0" y="5"/>
                  </a:lnTo>
                  <a:cubicBezTo>
                    <a:pt x="2" y="7"/>
                    <a:pt x="2" y="5"/>
                    <a:pt x="4" y="5"/>
                  </a:cubicBezTo>
                  <a:cubicBezTo>
                    <a:pt x="2" y="2"/>
                    <a:pt x="2" y="0"/>
                    <a:pt x="0" y="0"/>
                  </a:cubicBezTo>
                  <a:cubicBezTo>
                    <a:pt x="0" y="2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4637880" y="1729440"/>
              <a:ext cx="75960" cy="52200"/>
            </a:xfrm>
            <a:custGeom>
              <a:rect b="b" l="l" r="r" t="t"/>
              <a:pathLst>
                <a:path extrusionOk="0" h="145" w="211">
                  <a:moveTo>
                    <a:pt x="3" y="77"/>
                  </a:moveTo>
                  <a:lnTo>
                    <a:pt x="3" y="77"/>
                  </a:lnTo>
                  <a:cubicBezTo>
                    <a:pt x="5" y="80"/>
                    <a:pt x="10" y="82"/>
                    <a:pt x="12" y="82"/>
                  </a:cubicBezTo>
                  <a:cubicBezTo>
                    <a:pt x="48" y="90"/>
                    <a:pt x="75" y="109"/>
                    <a:pt x="96" y="136"/>
                  </a:cubicBezTo>
                  <a:cubicBezTo>
                    <a:pt x="106" y="149"/>
                    <a:pt x="111" y="149"/>
                    <a:pt x="121" y="136"/>
                  </a:cubicBezTo>
                  <a:cubicBezTo>
                    <a:pt x="123" y="134"/>
                    <a:pt x="125" y="130"/>
                    <a:pt x="127" y="128"/>
                  </a:cubicBezTo>
                  <a:cubicBezTo>
                    <a:pt x="140" y="111"/>
                    <a:pt x="155" y="101"/>
                    <a:pt x="174" y="92"/>
                  </a:cubicBezTo>
                  <a:cubicBezTo>
                    <a:pt x="182" y="90"/>
                    <a:pt x="193" y="86"/>
                    <a:pt x="201" y="82"/>
                  </a:cubicBezTo>
                  <a:cubicBezTo>
                    <a:pt x="207" y="80"/>
                    <a:pt x="209" y="77"/>
                    <a:pt x="211" y="71"/>
                  </a:cubicBezTo>
                  <a:cubicBezTo>
                    <a:pt x="211" y="63"/>
                    <a:pt x="205" y="61"/>
                    <a:pt x="199" y="61"/>
                  </a:cubicBezTo>
                  <a:cubicBezTo>
                    <a:pt x="174" y="52"/>
                    <a:pt x="155" y="38"/>
                    <a:pt x="138" y="21"/>
                  </a:cubicBezTo>
                  <a:cubicBezTo>
                    <a:pt x="134" y="17"/>
                    <a:pt x="130" y="12"/>
                    <a:pt x="125" y="8"/>
                  </a:cubicBezTo>
                  <a:cubicBezTo>
                    <a:pt x="115" y="-2"/>
                    <a:pt x="111" y="-2"/>
                    <a:pt x="100" y="8"/>
                  </a:cubicBezTo>
                  <a:cubicBezTo>
                    <a:pt x="92" y="12"/>
                    <a:pt x="88" y="21"/>
                    <a:pt x="81" y="27"/>
                  </a:cubicBezTo>
                  <a:cubicBezTo>
                    <a:pt x="73" y="36"/>
                    <a:pt x="64" y="42"/>
                    <a:pt x="56" y="46"/>
                  </a:cubicBezTo>
                  <a:cubicBezTo>
                    <a:pt x="37" y="54"/>
                    <a:pt x="22" y="65"/>
                    <a:pt x="5" y="69"/>
                  </a:cubicBezTo>
                  <a:cubicBezTo>
                    <a:pt x="1" y="71"/>
                    <a:pt x="-1" y="71"/>
                    <a:pt x="1" y="75"/>
                  </a:cubicBezTo>
                  <a:cubicBezTo>
                    <a:pt x="1" y="75"/>
                    <a:pt x="1" y="77"/>
                    <a:pt x="3" y="77"/>
                  </a:cubicBezTo>
                  <a:moveTo>
                    <a:pt x="104" y="23"/>
                  </a:moveTo>
                  <a:lnTo>
                    <a:pt x="104" y="23"/>
                  </a:lnTo>
                  <a:cubicBezTo>
                    <a:pt x="109" y="19"/>
                    <a:pt x="113" y="17"/>
                    <a:pt x="119" y="23"/>
                  </a:cubicBezTo>
                  <a:cubicBezTo>
                    <a:pt x="136" y="42"/>
                    <a:pt x="155" y="59"/>
                    <a:pt x="180" y="71"/>
                  </a:cubicBezTo>
                  <a:cubicBezTo>
                    <a:pt x="148" y="82"/>
                    <a:pt x="123" y="98"/>
                    <a:pt x="106" y="130"/>
                  </a:cubicBezTo>
                  <a:cubicBezTo>
                    <a:pt x="90" y="105"/>
                    <a:pt x="69" y="88"/>
                    <a:pt x="39" y="75"/>
                  </a:cubicBezTo>
                  <a:cubicBezTo>
                    <a:pt x="69" y="65"/>
                    <a:pt x="85" y="44"/>
                    <a:pt x="10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7200" lIns="90000" spcFirstLastPara="1" rIns="90000" wrap="square" tIns="7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3838320" y="2304360"/>
              <a:ext cx="18360" cy="57600"/>
            </a:xfrm>
            <a:custGeom>
              <a:rect b="b" l="l" r="r" t="t"/>
              <a:pathLst>
                <a:path extrusionOk="0" h="160" w="51">
                  <a:moveTo>
                    <a:pt x="40" y="1"/>
                  </a:moveTo>
                  <a:lnTo>
                    <a:pt x="40" y="1"/>
                  </a:lnTo>
                  <a:cubicBezTo>
                    <a:pt x="34" y="5"/>
                    <a:pt x="27" y="11"/>
                    <a:pt x="23" y="17"/>
                  </a:cubicBezTo>
                  <a:cubicBezTo>
                    <a:pt x="15" y="30"/>
                    <a:pt x="8" y="43"/>
                    <a:pt x="6" y="57"/>
                  </a:cubicBezTo>
                  <a:cubicBezTo>
                    <a:pt x="0" y="91"/>
                    <a:pt x="-2" y="125"/>
                    <a:pt x="6" y="158"/>
                  </a:cubicBezTo>
                  <a:cubicBezTo>
                    <a:pt x="8" y="160"/>
                    <a:pt x="10" y="160"/>
                    <a:pt x="13" y="160"/>
                  </a:cubicBezTo>
                  <a:cubicBezTo>
                    <a:pt x="8" y="133"/>
                    <a:pt x="8" y="104"/>
                    <a:pt x="13" y="76"/>
                  </a:cubicBezTo>
                  <a:cubicBezTo>
                    <a:pt x="17" y="53"/>
                    <a:pt x="27" y="34"/>
                    <a:pt x="42" y="17"/>
                  </a:cubicBezTo>
                  <a:cubicBezTo>
                    <a:pt x="44" y="15"/>
                    <a:pt x="46" y="13"/>
                    <a:pt x="48" y="11"/>
                  </a:cubicBezTo>
                  <a:cubicBezTo>
                    <a:pt x="50" y="7"/>
                    <a:pt x="53" y="5"/>
                    <a:pt x="50" y="3"/>
                  </a:cubicBezTo>
                  <a:cubicBezTo>
                    <a:pt x="48" y="-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4025880" y="2302920"/>
              <a:ext cx="19080" cy="43920"/>
            </a:xfrm>
            <a:custGeom>
              <a:rect b="b" l="l" r="r" t="t"/>
              <a:pathLst>
                <a:path extrusionOk="0" h="122" w="53">
                  <a:moveTo>
                    <a:pt x="34" y="36"/>
                  </a:moveTo>
                  <a:lnTo>
                    <a:pt x="34" y="36"/>
                  </a:lnTo>
                  <a:cubicBezTo>
                    <a:pt x="28" y="19"/>
                    <a:pt x="17" y="7"/>
                    <a:pt x="2" y="0"/>
                  </a:cubicBezTo>
                  <a:lnTo>
                    <a:pt x="0" y="0"/>
                  </a:lnTo>
                  <a:cubicBezTo>
                    <a:pt x="0" y="2"/>
                    <a:pt x="0" y="5"/>
                    <a:pt x="2" y="5"/>
                  </a:cubicBezTo>
                  <a:cubicBezTo>
                    <a:pt x="30" y="38"/>
                    <a:pt x="36" y="82"/>
                    <a:pt x="53" y="122"/>
                  </a:cubicBezTo>
                  <a:cubicBezTo>
                    <a:pt x="53" y="91"/>
                    <a:pt x="47" y="63"/>
                    <a:pt x="34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3911760" y="2316960"/>
              <a:ext cx="20520" cy="3600"/>
            </a:xfrm>
            <a:custGeom>
              <a:rect b="b" l="l" r="r" t="t"/>
              <a:pathLst>
                <a:path extrusionOk="0" h="10" w="57">
                  <a:moveTo>
                    <a:pt x="57" y="8"/>
                  </a:moveTo>
                  <a:lnTo>
                    <a:pt x="57" y="8"/>
                  </a:lnTo>
                  <a:cubicBezTo>
                    <a:pt x="38" y="5"/>
                    <a:pt x="19" y="-1"/>
                    <a:pt x="0" y="1"/>
                  </a:cubicBezTo>
                  <a:cubicBezTo>
                    <a:pt x="10" y="10"/>
                    <a:pt x="33" y="14"/>
                    <a:pt x="57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4029120" y="2356920"/>
              <a:ext cx="14040" cy="24120"/>
            </a:xfrm>
            <a:custGeom>
              <a:rect b="b" l="l" r="r" t="t"/>
              <a:pathLst>
                <a:path extrusionOk="0" h="67" w="39">
                  <a:moveTo>
                    <a:pt x="35" y="0"/>
                  </a:moveTo>
                  <a:lnTo>
                    <a:pt x="35" y="0"/>
                  </a:lnTo>
                  <a:cubicBezTo>
                    <a:pt x="31" y="0"/>
                    <a:pt x="29" y="2"/>
                    <a:pt x="29" y="6"/>
                  </a:cubicBezTo>
                  <a:cubicBezTo>
                    <a:pt x="27" y="19"/>
                    <a:pt x="19" y="31"/>
                    <a:pt x="12" y="44"/>
                  </a:cubicBezTo>
                  <a:lnTo>
                    <a:pt x="12" y="44"/>
                  </a:lnTo>
                  <a:cubicBezTo>
                    <a:pt x="12" y="46"/>
                    <a:pt x="10" y="48"/>
                    <a:pt x="10" y="50"/>
                  </a:cubicBezTo>
                  <a:cubicBezTo>
                    <a:pt x="6" y="54"/>
                    <a:pt x="4" y="59"/>
                    <a:pt x="0" y="65"/>
                  </a:cubicBezTo>
                  <a:lnTo>
                    <a:pt x="0" y="67"/>
                  </a:lnTo>
                  <a:lnTo>
                    <a:pt x="0" y="67"/>
                  </a:lnTo>
                  <a:cubicBezTo>
                    <a:pt x="10" y="65"/>
                    <a:pt x="12" y="57"/>
                    <a:pt x="17" y="50"/>
                  </a:cubicBezTo>
                  <a:lnTo>
                    <a:pt x="17" y="48"/>
                  </a:lnTo>
                  <a:cubicBezTo>
                    <a:pt x="25" y="40"/>
                    <a:pt x="29" y="29"/>
                    <a:pt x="35" y="19"/>
                  </a:cubicBezTo>
                  <a:cubicBezTo>
                    <a:pt x="35" y="17"/>
                    <a:pt x="38" y="12"/>
                    <a:pt x="38" y="8"/>
                  </a:cubicBezTo>
                  <a:cubicBezTo>
                    <a:pt x="40" y="4"/>
                    <a:pt x="40" y="2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4060800" y="2337120"/>
              <a:ext cx="11160" cy="15840"/>
            </a:xfrm>
            <a:custGeom>
              <a:rect b="b" l="l" r="r" t="t"/>
              <a:pathLst>
                <a:path extrusionOk="0" h="44" w="31">
                  <a:moveTo>
                    <a:pt x="21" y="29"/>
                  </a:moveTo>
                  <a:lnTo>
                    <a:pt x="21" y="29"/>
                  </a:lnTo>
                  <a:cubicBezTo>
                    <a:pt x="17" y="38"/>
                    <a:pt x="21" y="42"/>
                    <a:pt x="30" y="44"/>
                  </a:cubicBezTo>
                  <a:cubicBezTo>
                    <a:pt x="34" y="38"/>
                    <a:pt x="32" y="32"/>
                    <a:pt x="21" y="29"/>
                  </a:cubicBezTo>
                  <a:cubicBezTo>
                    <a:pt x="23" y="17"/>
                    <a:pt x="17" y="6"/>
                    <a:pt x="0" y="0"/>
                  </a:cubicBezTo>
                  <a:cubicBezTo>
                    <a:pt x="4" y="11"/>
                    <a:pt x="11" y="19"/>
                    <a:pt x="15" y="27"/>
                  </a:cubicBezTo>
                  <a:cubicBezTo>
                    <a:pt x="17" y="29"/>
                    <a:pt x="19" y="32"/>
                    <a:pt x="21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4051800" y="2306880"/>
              <a:ext cx="7560" cy="3600"/>
            </a:xfrm>
            <a:custGeom>
              <a:rect b="b" l="l" r="r" t="t"/>
              <a:pathLst>
                <a:path extrusionOk="0" h="10" w="21">
                  <a:moveTo>
                    <a:pt x="21" y="4"/>
                  </a:moveTo>
                  <a:lnTo>
                    <a:pt x="21" y="4"/>
                  </a:lnTo>
                  <a:cubicBezTo>
                    <a:pt x="21" y="2"/>
                    <a:pt x="21" y="2"/>
                    <a:pt x="21" y="0"/>
                  </a:cubicBezTo>
                  <a:cubicBezTo>
                    <a:pt x="12" y="0"/>
                    <a:pt x="6" y="6"/>
                    <a:pt x="0" y="10"/>
                  </a:cubicBezTo>
                  <a:cubicBezTo>
                    <a:pt x="8" y="8"/>
                    <a:pt x="17" y="8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4032000" y="2383920"/>
              <a:ext cx="2520" cy="9360"/>
            </a:xfrm>
            <a:custGeom>
              <a:rect b="b" l="l" r="r" t="t"/>
              <a:pathLst>
                <a:path extrusionOk="0" h="26" w="7">
                  <a:moveTo>
                    <a:pt x="4" y="26"/>
                  </a:moveTo>
                  <a:lnTo>
                    <a:pt x="4" y="26"/>
                  </a:lnTo>
                  <a:cubicBezTo>
                    <a:pt x="11" y="15"/>
                    <a:pt x="4" y="9"/>
                    <a:pt x="2" y="0"/>
                  </a:cubicBezTo>
                  <a:cubicBezTo>
                    <a:pt x="2" y="9"/>
                    <a:pt x="-2" y="17"/>
                    <a:pt x="4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3865680" y="2359800"/>
              <a:ext cx="83880" cy="17640"/>
            </a:xfrm>
            <a:custGeom>
              <a:rect b="b" l="l" r="r" t="t"/>
              <a:pathLst>
                <a:path extrusionOk="0" h="49" w="233">
                  <a:moveTo>
                    <a:pt x="206" y="46"/>
                  </a:moveTo>
                  <a:lnTo>
                    <a:pt x="206" y="46"/>
                  </a:lnTo>
                  <a:cubicBezTo>
                    <a:pt x="176" y="42"/>
                    <a:pt x="145" y="38"/>
                    <a:pt x="115" y="34"/>
                  </a:cubicBezTo>
                  <a:cubicBezTo>
                    <a:pt x="77" y="30"/>
                    <a:pt x="39" y="23"/>
                    <a:pt x="6" y="2"/>
                  </a:cubicBezTo>
                  <a:cubicBezTo>
                    <a:pt x="4" y="0"/>
                    <a:pt x="2" y="0"/>
                    <a:pt x="0" y="4"/>
                  </a:cubicBezTo>
                  <a:cubicBezTo>
                    <a:pt x="4" y="13"/>
                    <a:pt x="12" y="17"/>
                    <a:pt x="18" y="19"/>
                  </a:cubicBezTo>
                  <a:cubicBezTo>
                    <a:pt x="42" y="32"/>
                    <a:pt x="65" y="36"/>
                    <a:pt x="90" y="40"/>
                  </a:cubicBezTo>
                  <a:cubicBezTo>
                    <a:pt x="128" y="44"/>
                    <a:pt x="166" y="51"/>
                    <a:pt x="206" y="49"/>
                  </a:cubicBezTo>
                  <a:cubicBezTo>
                    <a:pt x="214" y="51"/>
                    <a:pt x="225" y="49"/>
                    <a:pt x="233" y="46"/>
                  </a:cubicBezTo>
                  <a:cubicBezTo>
                    <a:pt x="225" y="46"/>
                    <a:pt x="214" y="44"/>
                    <a:pt x="20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4051800" y="2372040"/>
              <a:ext cx="0" cy="720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4051080" y="2371320"/>
              <a:ext cx="720" cy="720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0" y="0"/>
                  </a:lnTo>
                  <a:cubicBezTo>
                    <a:pt x="0" y="2"/>
                    <a:pt x="0" y="2"/>
                    <a:pt x="2" y="2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4051800" y="23720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4047840" y="2303640"/>
              <a:ext cx="720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3866040" y="2293560"/>
              <a:ext cx="1800" cy="2520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lnTo>
                    <a:pt x="5" y="7"/>
                  </a:ln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3" y="-1"/>
                    <a:pt x="1" y="1"/>
                  </a:cubicBezTo>
                  <a:cubicBezTo>
                    <a:pt x="-1" y="5"/>
                    <a:pt x="3" y="5"/>
                    <a:pt x="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3986640" y="22773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3985200" y="2277360"/>
              <a:ext cx="1440" cy="720"/>
            </a:xfrm>
            <a:custGeom>
              <a:rect b="b" l="l" r="r" t="t"/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0" y="0"/>
                    <a:pt x="0" y="2"/>
                  </a:cubicBezTo>
                  <a:cubicBezTo>
                    <a:pt x="4" y="4"/>
                    <a:pt x="4" y="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3985200" y="22780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3986640" y="22773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3986640" y="2275200"/>
              <a:ext cx="1440" cy="2160"/>
            </a:xfrm>
            <a:custGeom>
              <a:rect b="b" l="l" r="r" t="t"/>
              <a:pathLst>
                <a:path extrusionOk="0" h="6" w="4">
                  <a:moveTo>
                    <a:pt x="4" y="0"/>
                  </a:moveTo>
                  <a:lnTo>
                    <a:pt x="4" y="0"/>
                  </a:lnTo>
                  <a:cubicBezTo>
                    <a:pt x="2" y="2"/>
                    <a:pt x="2" y="4"/>
                    <a:pt x="0" y="6"/>
                  </a:cubicBezTo>
                  <a:cubicBezTo>
                    <a:pt x="2" y="6"/>
                    <a:pt x="2" y="6"/>
                    <a:pt x="4" y="6"/>
                  </a:cubicBezTo>
                  <a:cubicBezTo>
                    <a:pt x="4" y="4"/>
                    <a:pt x="4" y="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4921200" y="2365560"/>
              <a:ext cx="5400" cy="11520"/>
            </a:xfrm>
            <a:custGeom>
              <a:rect b="b" l="l" r="r" t="t"/>
              <a:pathLst>
                <a:path extrusionOk="0" h="32" w="15">
                  <a:moveTo>
                    <a:pt x="13" y="22"/>
                  </a:move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cubicBezTo>
                    <a:pt x="15" y="22"/>
                    <a:pt x="17" y="20"/>
                    <a:pt x="15" y="18"/>
                  </a:cubicBezTo>
                  <a:lnTo>
                    <a:pt x="13" y="18"/>
                  </a:lnTo>
                  <a:cubicBezTo>
                    <a:pt x="11" y="18"/>
                    <a:pt x="11" y="18"/>
                    <a:pt x="9" y="16"/>
                  </a:cubicBezTo>
                  <a:cubicBezTo>
                    <a:pt x="9" y="11"/>
                    <a:pt x="9" y="7"/>
                    <a:pt x="11" y="5"/>
                  </a:cubicBezTo>
                  <a:cubicBezTo>
                    <a:pt x="9" y="3"/>
                    <a:pt x="11" y="-1"/>
                    <a:pt x="9" y="1"/>
                  </a:cubicBezTo>
                  <a:cubicBezTo>
                    <a:pt x="3" y="3"/>
                    <a:pt x="3" y="11"/>
                    <a:pt x="9" y="16"/>
                  </a:cubicBezTo>
                  <a:cubicBezTo>
                    <a:pt x="7" y="18"/>
                    <a:pt x="7" y="18"/>
                    <a:pt x="5" y="20"/>
                  </a:cubicBezTo>
                  <a:cubicBezTo>
                    <a:pt x="7" y="20"/>
                    <a:pt x="9" y="22"/>
                    <a:pt x="11" y="22"/>
                  </a:cubicBezTo>
                  <a:lnTo>
                    <a:pt x="13" y="22"/>
                  </a:ln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7" y="20"/>
                    <a:pt x="5" y="20"/>
                  </a:cubicBezTo>
                  <a:cubicBezTo>
                    <a:pt x="-1" y="22"/>
                    <a:pt x="1" y="26"/>
                    <a:pt x="1" y="30"/>
                  </a:cubicBezTo>
                  <a:cubicBezTo>
                    <a:pt x="11" y="37"/>
                    <a:pt x="11" y="26"/>
                    <a:pt x="13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4924080" y="2385000"/>
              <a:ext cx="4320" cy="4320"/>
            </a:xfrm>
            <a:custGeom>
              <a:rect b="b" l="l" r="r" t="t"/>
              <a:pathLst>
                <a:path extrusionOk="0" h="12" w="12">
                  <a:moveTo>
                    <a:pt x="3" y="6"/>
                  </a:moveTo>
                  <a:lnTo>
                    <a:pt x="3" y="6"/>
                  </a:lnTo>
                  <a:cubicBezTo>
                    <a:pt x="3" y="8"/>
                    <a:pt x="-1" y="8"/>
                    <a:pt x="1" y="12"/>
                  </a:cubicBezTo>
                  <a:cubicBezTo>
                    <a:pt x="1" y="14"/>
                    <a:pt x="3" y="12"/>
                    <a:pt x="5" y="12"/>
                  </a:cubicBezTo>
                  <a:cubicBezTo>
                    <a:pt x="9" y="12"/>
                    <a:pt x="9" y="8"/>
                    <a:pt x="12" y="6"/>
                  </a:cubicBezTo>
                  <a:cubicBezTo>
                    <a:pt x="12" y="4"/>
                    <a:pt x="12" y="2"/>
                    <a:pt x="12" y="0"/>
                  </a:cubicBezTo>
                  <a:cubicBezTo>
                    <a:pt x="7" y="2"/>
                    <a:pt x="3" y="2"/>
                    <a:pt x="3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4929840" y="2352960"/>
              <a:ext cx="720" cy="720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2"/>
                  </a:cubicBezTo>
                  <a:cubicBezTo>
                    <a:pt x="2" y="2"/>
                    <a:pt x="2" y="2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4929840" y="235368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4930560" y="2352240"/>
              <a:ext cx="720" cy="720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4931280" y="23522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4955400" y="2216160"/>
              <a:ext cx="1440" cy="720"/>
            </a:xfrm>
            <a:custGeom>
              <a:rect b="b" l="l" r="r" t="t"/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cubicBezTo>
                    <a:pt x="2" y="0"/>
                    <a:pt x="2" y="2"/>
                    <a:pt x="0" y="2"/>
                  </a:cubicBezTo>
                  <a:cubicBezTo>
                    <a:pt x="2" y="2"/>
                    <a:pt x="4" y="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4955400" y="2216880"/>
              <a:ext cx="0" cy="720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4953240" y="2238480"/>
              <a:ext cx="720" cy="1080"/>
            </a:xfrm>
            <a:custGeom>
              <a:rect b="b" l="l" r="r" t="t"/>
              <a:pathLst>
                <a:path extrusionOk="0" h="3" w="2">
                  <a:moveTo>
                    <a:pt x="2" y="1"/>
                  </a:moveTo>
                  <a:lnTo>
                    <a:pt x="2" y="1"/>
                  </a:lnTo>
                  <a:cubicBezTo>
                    <a:pt x="0" y="-1"/>
                    <a:pt x="0" y="1"/>
                    <a:pt x="0" y="3"/>
                  </a:cubicBezTo>
                  <a:lnTo>
                    <a:pt x="0" y="3"/>
                  </a:lnTo>
                  <a:cubicBezTo>
                    <a:pt x="2" y="3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4941000" y="2293920"/>
              <a:ext cx="1440" cy="1440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2" y="2"/>
                    <a:pt x="0" y="4"/>
                  </a:cubicBezTo>
                  <a:cubicBezTo>
                    <a:pt x="4" y="4"/>
                    <a:pt x="4" y="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4941000" y="22953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4942440" y="2293200"/>
              <a:ext cx="0" cy="720"/>
            </a:xfrm>
            <a:custGeom>
              <a:rect b="b" l="l" r="r" t="t"/>
              <a:pathLst>
                <a:path extrusionOk="0" h="2" w="120000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4821480" y="2418840"/>
              <a:ext cx="1440" cy="2160"/>
            </a:xfrm>
            <a:custGeom>
              <a:rect b="b" l="l" r="r" t="t"/>
              <a:pathLst>
                <a:path extrusionOk="0" h="6" w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cubicBezTo>
                    <a:pt x="2" y="4"/>
                    <a:pt x="4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4822200" y="2418840"/>
              <a:ext cx="720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4966200" y="214416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4926960" y="2368800"/>
              <a:ext cx="1440" cy="2520"/>
            </a:xfrm>
            <a:custGeom>
              <a:rect b="b" l="l" r="r" t="t"/>
              <a:pathLst>
                <a:path extrusionOk="0" h="7" w="4">
                  <a:moveTo>
                    <a:pt x="4" y="7"/>
                  </a:moveTo>
                  <a:lnTo>
                    <a:pt x="4" y="7"/>
                  </a:lnTo>
                  <a:cubicBezTo>
                    <a:pt x="4" y="5"/>
                    <a:pt x="4" y="2"/>
                    <a:pt x="4" y="0"/>
                  </a:cubicBezTo>
                  <a:cubicBezTo>
                    <a:pt x="1" y="2"/>
                    <a:pt x="-1" y="2"/>
                    <a:pt x="1" y="7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4969800" y="2120040"/>
              <a:ext cx="360" cy="720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4969800" y="2120760"/>
              <a:ext cx="0" cy="720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4273920" y="1722240"/>
              <a:ext cx="60120" cy="56160"/>
            </a:xfrm>
            <a:custGeom>
              <a:rect b="b" l="l" r="r" t="t"/>
              <a:pathLst>
                <a:path extrusionOk="0" h="156" w="167">
                  <a:moveTo>
                    <a:pt x="7" y="97"/>
                  </a:moveTo>
                  <a:lnTo>
                    <a:pt x="7" y="97"/>
                  </a:lnTo>
                  <a:cubicBezTo>
                    <a:pt x="30" y="104"/>
                    <a:pt x="45" y="121"/>
                    <a:pt x="62" y="135"/>
                  </a:cubicBezTo>
                  <a:cubicBezTo>
                    <a:pt x="66" y="142"/>
                    <a:pt x="70" y="146"/>
                    <a:pt x="75" y="152"/>
                  </a:cubicBezTo>
                  <a:cubicBezTo>
                    <a:pt x="77" y="154"/>
                    <a:pt x="79" y="156"/>
                    <a:pt x="83" y="156"/>
                  </a:cubicBezTo>
                  <a:cubicBezTo>
                    <a:pt x="87" y="156"/>
                    <a:pt x="89" y="152"/>
                    <a:pt x="91" y="148"/>
                  </a:cubicBezTo>
                  <a:cubicBezTo>
                    <a:pt x="104" y="118"/>
                    <a:pt x="127" y="100"/>
                    <a:pt x="159" y="91"/>
                  </a:cubicBezTo>
                  <a:cubicBezTo>
                    <a:pt x="163" y="89"/>
                    <a:pt x="167" y="87"/>
                    <a:pt x="167" y="81"/>
                  </a:cubicBezTo>
                  <a:cubicBezTo>
                    <a:pt x="169" y="74"/>
                    <a:pt x="163" y="72"/>
                    <a:pt x="159" y="70"/>
                  </a:cubicBezTo>
                  <a:cubicBezTo>
                    <a:pt x="138" y="62"/>
                    <a:pt x="121" y="47"/>
                    <a:pt x="106" y="30"/>
                  </a:cubicBezTo>
                  <a:cubicBezTo>
                    <a:pt x="100" y="24"/>
                    <a:pt x="94" y="16"/>
                    <a:pt x="87" y="9"/>
                  </a:cubicBezTo>
                  <a:cubicBezTo>
                    <a:pt x="75" y="-3"/>
                    <a:pt x="70" y="-3"/>
                    <a:pt x="62" y="14"/>
                  </a:cubicBezTo>
                  <a:cubicBezTo>
                    <a:pt x="51" y="35"/>
                    <a:pt x="37" y="53"/>
                    <a:pt x="18" y="70"/>
                  </a:cubicBezTo>
                  <a:cubicBezTo>
                    <a:pt x="14" y="74"/>
                    <a:pt x="7" y="81"/>
                    <a:pt x="3" y="85"/>
                  </a:cubicBezTo>
                  <a:cubicBezTo>
                    <a:pt x="-1" y="91"/>
                    <a:pt x="-1" y="95"/>
                    <a:pt x="7" y="97"/>
                  </a:cubicBezTo>
                  <a:moveTo>
                    <a:pt x="77" y="16"/>
                  </a:moveTo>
                  <a:lnTo>
                    <a:pt x="77" y="16"/>
                  </a:lnTo>
                  <a:cubicBezTo>
                    <a:pt x="98" y="39"/>
                    <a:pt x="117" y="64"/>
                    <a:pt x="146" y="81"/>
                  </a:cubicBezTo>
                  <a:cubicBezTo>
                    <a:pt x="117" y="93"/>
                    <a:pt x="96" y="112"/>
                    <a:pt x="83" y="142"/>
                  </a:cubicBezTo>
                  <a:cubicBezTo>
                    <a:pt x="64" y="121"/>
                    <a:pt x="49" y="100"/>
                    <a:pt x="24" y="87"/>
                  </a:cubicBezTo>
                  <a:cubicBezTo>
                    <a:pt x="47" y="66"/>
                    <a:pt x="62" y="43"/>
                    <a:pt x="77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1150" lIns="90000" spcFirstLastPara="1" rIns="90000" wrap="square" tIns="11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3827160" y="1862280"/>
              <a:ext cx="7200" cy="15480"/>
            </a:xfrm>
            <a:custGeom>
              <a:rect b="b" l="l" r="r" t="t"/>
              <a:pathLst>
                <a:path extrusionOk="0" h="43" w="20">
                  <a:moveTo>
                    <a:pt x="4" y="13"/>
                  </a:moveTo>
                  <a:lnTo>
                    <a:pt x="4" y="13"/>
                  </a:lnTo>
                  <a:cubicBezTo>
                    <a:pt x="6" y="22"/>
                    <a:pt x="10" y="32"/>
                    <a:pt x="14" y="41"/>
                  </a:cubicBezTo>
                  <a:cubicBezTo>
                    <a:pt x="16" y="45"/>
                    <a:pt x="20" y="45"/>
                    <a:pt x="20" y="39"/>
                  </a:cubicBezTo>
                  <a:cubicBezTo>
                    <a:pt x="20" y="28"/>
                    <a:pt x="16" y="20"/>
                    <a:pt x="12" y="13"/>
                  </a:cubicBezTo>
                  <a:cubicBezTo>
                    <a:pt x="12" y="7"/>
                    <a:pt x="14" y="1"/>
                    <a:pt x="6" y="1"/>
                  </a:cubicBezTo>
                  <a:cubicBezTo>
                    <a:pt x="1" y="-1"/>
                    <a:pt x="-1" y="1"/>
                    <a:pt x="1" y="5"/>
                  </a:cubicBezTo>
                  <a:cubicBezTo>
                    <a:pt x="1" y="7"/>
                    <a:pt x="1" y="11"/>
                    <a:pt x="4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3937320" y="2216880"/>
              <a:ext cx="720" cy="1440"/>
            </a:xfrm>
            <a:custGeom>
              <a:rect b="b" l="l" r="r" t="t"/>
              <a:pathLst>
                <a:path extrusionOk="0" h="4" w="2">
                  <a:moveTo>
                    <a:pt x="2" y="2"/>
                  </a:moveTo>
                  <a:lnTo>
                    <a:pt x="2" y="2"/>
                  </a:lnTo>
                  <a:cubicBezTo>
                    <a:pt x="2" y="2"/>
                    <a:pt x="2" y="0"/>
                    <a:pt x="0" y="0"/>
                  </a:cubicBezTo>
                  <a:lnTo>
                    <a:pt x="0" y="0"/>
                  </a:lnTo>
                  <a:cubicBezTo>
                    <a:pt x="0" y="2"/>
                    <a:pt x="0" y="2"/>
                    <a:pt x="0" y="4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4699440" y="2257560"/>
              <a:ext cx="2520" cy="12240"/>
            </a:xfrm>
            <a:custGeom>
              <a:rect b="b" l="l" r="r" t="t"/>
              <a:pathLst>
                <a:path extrusionOk="0" h="34" w="7">
                  <a:moveTo>
                    <a:pt x="5" y="0"/>
                  </a:moveTo>
                  <a:lnTo>
                    <a:pt x="5" y="0"/>
                  </a:lnTo>
                  <a:cubicBezTo>
                    <a:pt x="1" y="2"/>
                    <a:pt x="1" y="7"/>
                    <a:pt x="3" y="11"/>
                  </a:cubicBezTo>
                  <a:cubicBezTo>
                    <a:pt x="3" y="17"/>
                    <a:pt x="-4" y="26"/>
                    <a:pt x="5" y="34"/>
                  </a:cubicBezTo>
                  <a:cubicBezTo>
                    <a:pt x="7" y="26"/>
                    <a:pt x="7" y="17"/>
                    <a:pt x="7" y="11"/>
                  </a:cubicBezTo>
                  <a:cubicBezTo>
                    <a:pt x="7" y="7"/>
                    <a:pt x="9" y="2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4707360" y="2236680"/>
              <a:ext cx="5040" cy="5040"/>
            </a:xfrm>
            <a:custGeom>
              <a:rect b="b" l="l" r="r" t="t"/>
              <a:pathLst>
                <a:path extrusionOk="0" h="14" w="14">
                  <a:moveTo>
                    <a:pt x="14" y="1"/>
                  </a:moveTo>
                  <a:lnTo>
                    <a:pt x="14" y="1"/>
                  </a:lnTo>
                  <a:cubicBezTo>
                    <a:pt x="12" y="-1"/>
                    <a:pt x="10" y="1"/>
                    <a:pt x="8" y="4"/>
                  </a:cubicBezTo>
                  <a:lnTo>
                    <a:pt x="6" y="6"/>
                  </a:lnTo>
                  <a:cubicBezTo>
                    <a:pt x="4" y="8"/>
                    <a:pt x="2" y="8"/>
                    <a:pt x="2" y="10"/>
                  </a:cubicBezTo>
                  <a:cubicBezTo>
                    <a:pt x="2" y="12"/>
                    <a:pt x="0" y="14"/>
                    <a:pt x="0" y="14"/>
                  </a:cubicBezTo>
                  <a:cubicBezTo>
                    <a:pt x="2" y="16"/>
                    <a:pt x="2" y="14"/>
                    <a:pt x="4" y="12"/>
                  </a:cubicBezTo>
                  <a:lnTo>
                    <a:pt x="4" y="12"/>
                  </a:lnTo>
                  <a:cubicBezTo>
                    <a:pt x="6" y="12"/>
                    <a:pt x="6" y="10"/>
                    <a:pt x="8" y="10"/>
                  </a:cubicBezTo>
                  <a:lnTo>
                    <a:pt x="8" y="10"/>
                  </a:lnTo>
                  <a:cubicBezTo>
                    <a:pt x="10" y="8"/>
                    <a:pt x="10" y="8"/>
                    <a:pt x="12" y="6"/>
                  </a:cubicBezTo>
                  <a:lnTo>
                    <a:pt x="12" y="6"/>
                  </a:lnTo>
                  <a:cubicBezTo>
                    <a:pt x="14" y="4"/>
                    <a:pt x="14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3935520" y="2257560"/>
              <a:ext cx="2880" cy="24480"/>
            </a:xfrm>
            <a:custGeom>
              <a:rect b="b" l="l" r="r" t="t"/>
              <a:pathLst>
                <a:path extrusionOk="0" h="68" w="8">
                  <a:moveTo>
                    <a:pt x="3" y="68"/>
                  </a:moveTo>
                  <a:lnTo>
                    <a:pt x="3" y="68"/>
                  </a:lnTo>
                  <a:cubicBezTo>
                    <a:pt x="10" y="51"/>
                    <a:pt x="10" y="11"/>
                    <a:pt x="3" y="0"/>
                  </a:cubicBezTo>
                  <a:cubicBezTo>
                    <a:pt x="-1" y="15"/>
                    <a:pt x="-1" y="47"/>
                    <a:pt x="3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3976200" y="2451240"/>
              <a:ext cx="1440" cy="1800"/>
            </a:xfrm>
            <a:custGeom>
              <a:rect b="b" l="l" r="r" t="t"/>
              <a:pathLst>
                <a:path extrusionOk="0" h="5" w="4">
                  <a:moveTo>
                    <a:pt x="4" y="0"/>
                  </a:moveTo>
                  <a:lnTo>
                    <a:pt x="4" y="0"/>
                  </a:lnTo>
                  <a:cubicBezTo>
                    <a:pt x="2" y="3"/>
                    <a:pt x="0" y="3"/>
                    <a:pt x="0" y="5"/>
                  </a:cubicBezTo>
                  <a:cubicBezTo>
                    <a:pt x="2" y="5"/>
                    <a:pt x="4" y="5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3974400" y="2453040"/>
              <a:ext cx="1800" cy="1440"/>
            </a:xfrm>
            <a:custGeom>
              <a:rect b="b" l="l" r="r" t="t"/>
              <a:pathLst>
                <a:path extrusionOk="0" h="4" w="5">
                  <a:moveTo>
                    <a:pt x="5" y="4"/>
                  </a:moveTo>
                  <a:lnTo>
                    <a:pt x="5" y="4"/>
                  </a:lnTo>
                  <a:cubicBezTo>
                    <a:pt x="5" y="2"/>
                    <a:pt x="5" y="2"/>
                    <a:pt x="5" y="0"/>
                  </a:cubicBezTo>
                  <a:cubicBezTo>
                    <a:pt x="3" y="2"/>
                    <a:pt x="0" y="2"/>
                    <a:pt x="0" y="4"/>
                  </a:cubicBezTo>
                  <a:cubicBezTo>
                    <a:pt x="3" y="4"/>
                    <a:pt x="3" y="4"/>
                    <a:pt x="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3976200" y="24530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3977640" y="245124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3977640" y="2450520"/>
              <a:ext cx="1440" cy="1440"/>
            </a:xfrm>
            <a:custGeom>
              <a:rect b="b" l="l" r="r" t="t"/>
              <a:pathLst>
                <a:path extrusionOk="0" h="4" w="4">
                  <a:moveTo>
                    <a:pt x="4" y="2"/>
                  </a:moveTo>
                  <a:lnTo>
                    <a:pt x="4" y="2"/>
                  </a:lnTo>
                  <a:cubicBezTo>
                    <a:pt x="4" y="2"/>
                    <a:pt x="4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2" y="5"/>
                    <a:pt x="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4288680" y="2410920"/>
              <a:ext cx="9000" cy="8640"/>
            </a:xfrm>
            <a:custGeom>
              <a:rect b="b" l="l" r="r" t="t"/>
              <a:pathLst>
                <a:path extrusionOk="0" h="24" w="25">
                  <a:moveTo>
                    <a:pt x="21" y="1"/>
                  </a:moveTo>
                  <a:lnTo>
                    <a:pt x="21" y="1"/>
                  </a:lnTo>
                  <a:cubicBezTo>
                    <a:pt x="19" y="3"/>
                    <a:pt x="21" y="3"/>
                    <a:pt x="21" y="5"/>
                  </a:cubicBezTo>
                  <a:cubicBezTo>
                    <a:pt x="17" y="1"/>
                    <a:pt x="15" y="3"/>
                    <a:pt x="15" y="7"/>
                  </a:cubicBezTo>
                  <a:cubicBezTo>
                    <a:pt x="13" y="7"/>
                    <a:pt x="10" y="9"/>
                    <a:pt x="8" y="11"/>
                  </a:cubicBezTo>
                  <a:cubicBezTo>
                    <a:pt x="8" y="11"/>
                    <a:pt x="6" y="14"/>
                    <a:pt x="8" y="16"/>
                  </a:cubicBezTo>
                  <a:cubicBezTo>
                    <a:pt x="4" y="16"/>
                    <a:pt x="4" y="16"/>
                    <a:pt x="4" y="20"/>
                  </a:cubicBezTo>
                  <a:cubicBezTo>
                    <a:pt x="2" y="20"/>
                    <a:pt x="0" y="20"/>
                    <a:pt x="0" y="22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4" y="22"/>
                    <a:pt x="4" y="20"/>
                    <a:pt x="4" y="20"/>
                  </a:cubicBezTo>
                  <a:cubicBezTo>
                    <a:pt x="6" y="20"/>
                    <a:pt x="8" y="20"/>
                    <a:pt x="8" y="16"/>
                  </a:cubicBezTo>
                  <a:cubicBezTo>
                    <a:pt x="13" y="18"/>
                    <a:pt x="13" y="14"/>
                    <a:pt x="15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9"/>
                    <a:pt x="15" y="9"/>
                    <a:pt x="15" y="9"/>
                  </a:cubicBezTo>
                  <a:cubicBezTo>
                    <a:pt x="19" y="11"/>
                    <a:pt x="21" y="9"/>
                    <a:pt x="21" y="5"/>
                  </a:cubicBezTo>
                  <a:cubicBezTo>
                    <a:pt x="25" y="5"/>
                    <a:pt x="27" y="5"/>
                    <a:pt x="25" y="1"/>
                  </a:cubicBezTo>
                  <a:cubicBezTo>
                    <a:pt x="25" y="1"/>
                    <a:pt x="23" y="-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4297320" y="2409480"/>
              <a:ext cx="1800" cy="1800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1" y="1"/>
                  </a:lnTo>
                  <a:cubicBezTo>
                    <a:pt x="-1" y="3"/>
                    <a:pt x="1" y="3"/>
                    <a:pt x="1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7" y="5"/>
                    <a:pt x="5" y="3"/>
                    <a:pt x="5" y="1"/>
                  </a:cubicBezTo>
                  <a:cubicBezTo>
                    <a:pt x="3" y="1"/>
                    <a:pt x="3" y="-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4051080" y="2252520"/>
              <a:ext cx="2880" cy="2880"/>
            </a:xfrm>
            <a:custGeom>
              <a:rect b="b" l="l" r="r" t="t"/>
              <a:pathLst>
                <a:path extrusionOk="0" h="8" w="8">
                  <a:moveTo>
                    <a:pt x="6" y="0"/>
                  </a:moveTo>
                  <a:lnTo>
                    <a:pt x="6" y="0"/>
                  </a:lnTo>
                  <a:cubicBezTo>
                    <a:pt x="4" y="0"/>
                    <a:pt x="2" y="2"/>
                    <a:pt x="0" y="4"/>
                  </a:cubicBezTo>
                  <a:cubicBezTo>
                    <a:pt x="0" y="6"/>
                    <a:pt x="2" y="8"/>
                    <a:pt x="2" y="8"/>
                  </a:cubicBezTo>
                  <a:cubicBezTo>
                    <a:pt x="6" y="8"/>
                    <a:pt x="8" y="6"/>
                    <a:pt x="8" y="4"/>
                  </a:cubicBezTo>
                  <a:cubicBezTo>
                    <a:pt x="10" y="2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4050360" y="2247120"/>
              <a:ext cx="2880" cy="2520"/>
            </a:xfrm>
            <a:custGeom>
              <a:rect b="b" l="l" r="r" t="t"/>
              <a:pathLst>
                <a:path extrusionOk="0" h="7" w="8">
                  <a:moveTo>
                    <a:pt x="8" y="2"/>
                  </a:moveTo>
                  <a:lnTo>
                    <a:pt x="8" y="2"/>
                  </a:lnTo>
                  <a:cubicBezTo>
                    <a:pt x="6" y="0"/>
                    <a:pt x="6" y="0"/>
                    <a:pt x="4" y="2"/>
                  </a:cubicBezTo>
                  <a:cubicBezTo>
                    <a:pt x="2" y="2"/>
                    <a:pt x="0" y="4"/>
                    <a:pt x="0" y="6"/>
                  </a:cubicBezTo>
                  <a:cubicBezTo>
                    <a:pt x="0" y="8"/>
                    <a:pt x="2" y="8"/>
                    <a:pt x="4" y="6"/>
                  </a:cubicBezTo>
                  <a:cubicBezTo>
                    <a:pt x="6" y="6"/>
                    <a:pt x="8" y="4"/>
                    <a:pt x="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3843000" y="2118240"/>
              <a:ext cx="2160" cy="2520"/>
            </a:xfrm>
            <a:custGeom>
              <a:rect b="b" l="l" r="r" t="t"/>
              <a:pathLst>
                <a:path extrusionOk="0" h="7" w="6">
                  <a:moveTo>
                    <a:pt x="2" y="7"/>
                  </a:moveTo>
                  <a:lnTo>
                    <a:pt x="2" y="7"/>
                  </a:lnTo>
                  <a:cubicBezTo>
                    <a:pt x="4" y="7"/>
                    <a:pt x="4" y="2"/>
                    <a:pt x="6" y="0"/>
                  </a:cubicBezTo>
                  <a:cubicBezTo>
                    <a:pt x="4" y="0"/>
                    <a:pt x="2" y="0"/>
                    <a:pt x="2" y="0"/>
                  </a:cubicBezTo>
                  <a:cubicBezTo>
                    <a:pt x="0" y="2"/>
                    <a:pt x="0" y="7"/>
                    <a:pt x="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3833640" y="2129040"/>
              <a:ext cx="2520" cy="3600"/>
            </a:xfrm>
            <a:custGeom>
              <a:rect b="b" l="l" r="r" t="t"/>
              <a:pathLst>
                <a:path extrusionOk="0" h="10" w="7">
                  <a:moveTo>
                    <a:pt x="7" y="10"/>
                  </a:moveTo>
                  <a:lnTo>
                    <a:pt x="7" y="10"/>
                  </a:lnTo>
                  <a:cubicBezTo>
                    <a:pt x="5" y="6"/>
                    <a:pt x="2" y="4"/>
                    <a:pt x="0" y="0"/>
                  </a:cubicBezTo>
                  <a:cubicBezTo>
                    <a:pt x="2" y="4"/>
                    <a:pt x="-2" y="10"/>
                    <a:pt x="7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3881160" y="2251440"/>
              <a:ext cx="1800" cy="21240"/>
            </a:xfrm>
            <a:custGeom>
              <a:rect b="b" l="l" r="r" t="t"/>
              <a:pathLst>
                <a:path extrusionOk="0" h="59" w="5">
                  <a:moveTo>
                    <a:pt x="3" y="0"/>
                  </a:moveTo>
                  <a:lnTo>
                    <a:pt x="3" y="0"/>
                  </a:lnTo>
                  <a:cubicBezTo>
                    <a:pt x="-1" y="11"/>
                    <a:pt x="1" y="22"/>
                    <a:pt x="1" y="32"/>
                  </a:cubicBezTo>
                  <a:cubicBezTo>
                    <a:pt x="-1" y="40"/>
                    <a:pt x="1" y="51"/>
                    <a:pt x="1" y="59"/>
                  </a:cubicBezTo>
                  <a:cubicBezTo>
                    <a:pt x="3" y="51"/>
                    <a:pt x="7" y="40"/>
                    <a:pt x="5" y="32"/>
                  </a:cubicBezTo>
                  <a:cubicBezTo>
                    <a:pt x="5" y="22"/>
                    <a:pt x="7" y="11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4059360" y="2297880"/>
              <a:ext cx="1440" cy="2160"/>
            </a:xfrm>
            <a:custGeom>
              <a:rect b="b" l="l" r="r" t="t"/>
              <a:pathLst>
                <a:path extrusionOk="0" h="6" w="4">
                  <a:moveTo>
                    <a:pt x="4" y="2"/>
                  </a:moveTo>
                  <a:lnTo>
                    <a:pt x="4" y="2"/>
                  </a:lnTo>
                  <a:cubicBezTo>
                    <a:pt x="4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2" y="4"/>
                    <a:pt x="6" y="4"/>
                    <a:pt x="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5" name="Google Shape;1715;p40"/>
          <p:cNvSpPr txBox="1"/>
          <p:nvPr>
            <p:ph idx="1" type="body"/>
          </p:nvPr>
        </p:nvSpPr>
        <p:spPr>
          <a:xfrm>
            <a:off x="716550" y="1464525"/>
            <a:ext cx="77109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Focus on accountability, trust-building, and empowerment for schools and students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Existing</a:t>
            </a:r>
            <a:r>
              <a:rPr lang="en"/>
              <a:t> clients: Dedicated support contacts, regular check-ins, and ongoing training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Prospective clients: Engage through tailored demos, consultations, and personalized onboarding support.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1"/>
          <p:cNvSpPr txBox="1"/>
          <p:nvPr>
            <p:ph type="title"/>
          </p:nvPr>
        </p:nvSpPr>
        <p:spPr>
          <a:xfrm>
            <a:off x="716550" y="6972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sp>
        <p:nvSpPr>
          <p:cNvPr id="1721" name="Google Shape;1721;p41"/>
          <p:cNvSpPr txBox="1"/>
          <p:nvPr>
            <p:ph idx="1" type="body"/>
          </p:nvPr>
        </p:nvSpPr>
        <p:spPr>
          <a:xfrm>
            <a:off x="1106100" y="1475875"/>
            <a:ext cx="69318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Costs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upfront expenses for software licenses and ongoing development.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and Security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regular audits and data protection measures to meet educational standards.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and Hosting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infrastructure to manage and scale user volumes securely and reliably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Support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 and maintain a support team for onboarding, troubleshooting, and training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and Marketing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funds for demo events, partnerships, digital ads, and outreach to expand visibility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R&amp;D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continual improvement of tech based on feedback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Administrative Costs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daily operations, licensing fees, and legal compliance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chival Research - Doctor of Philosophy (Ph.D.) in History by Slidesgo">
  <a:themeElements>
    <a:clrScheme name="Simple Light">
      <a:dk1>
        <a:srgbClr val="2A292A"/>
      </a:dk1>
      <a:lt1>
        <a:srgbClr val="E2D9CA"/>
      </a:lt1>
      <a:dk2>
        <a:srgbClr val="54494D"/>
      </a:dk2>
      <a:lt2>
        <a:srgbClr val="ABA594"/>
      </a:lt2>
      <a:accent1>
        <a:srgbClr val="CFBDA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B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