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B30E-95E3-D542-9CF5-D94D3A96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FE3E6-D170-084C-A2B9-744AA6E5D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405B-2FA4-2C46-9F25-05454CB2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C47F-632D-044E-9BED-0861027D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BB69-E264-2448-93CA-43D12764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2D29-92BD-2B4D-912F-94107316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13BFB-9E8C-C544-B6F4-6857D63E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B6E1-7CDD-0941-9F44-A904E324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92F5-FC25-7F4A-AD3E-BC20F4BD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FA25-298A-C94F-A209-7B2B1143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FE8F9-B096-5F4B-8D8B-D8A92E5F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D763C-3FF0-B049-857F-31DF14D3D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2253-2C37-954D-9237-22A1629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6E69-B8BC-AB42-BFB4-B5E9EE58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702B-8E58-1946-8214-CC72174F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9321-CDCC-AA44-84A2-D113AB69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720A-ECA4-EA4F-84D4-1B00E3B6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D5D2-D66D-E648-BA6F-A2F2BD70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5818-8312-3743-AC39-1856B68E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672A-1840-F243-96D4-DE042F7B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F719-4E48-224E-AD62-6F453FE6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08DF-2163-1644-A52B-B00EE287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3009-8B5D-3B45-9868-47982653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E637-7989-6A45-BBE8-2EE4CD26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A22C-5BC3-1B49-8E4C-46423B80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5082-8FCF-B440-BA40-E396A61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51CE-DE20-554B-892F-7BAA73720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61428-100F-884F-9E2E-A0DDC1A82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2792-8BCC-8141-9C9D-0D4880F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B7F5-CAF7-5F49-AC87-57332E6A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6CDD-2630-CC49-B1A1-59E67187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AFAE-3A72-D740-B367-92A804F6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6E5A-8802-EC43-80EC-6ADAB3C7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8A398-3AFA-3B48-9F2B-DFDFF6F6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1A4C-8197-3F4C-B0F7-72FE51A3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4308A-B920-4F42-9B89-4BF09D14F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6E857-1DD8-F749-9CA3-291E6A62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E9F8-BC27-B444-A555-CC8E2EF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37F7C-EFB4-7349-9231-A17AEC12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34A-DBE5-4B42-B9DF-FFD4F783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7908A-544A-2D4F-AC38-25984D10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94648-AB30-C040-B334-48CD26FD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E818F-88F7-A84F-A682-EE44064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88B20-4080-C34D-875D-6B265050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809E0-3E41-9847-B4DB-D37F469B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AF1C-B740-2347-B9D5-0629079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1BA3-5FA4-B24E-B78C-B153B777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3510-E64C-9748-908D-29A5E9A1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56B9-D39E-134C-94BB-43AFE33C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FFD10-5C49-614B-AA05-9012271E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39666-0258-704E-B641-F6805132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2B0D-3656-464C-BBB8-66EB5F24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3F5B-FD36-2A44-AD3D-B3AA39BD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11FA-893B-CD44-AD22-478DE9DBE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3E72C-D0B6-F041-949D-93ABAC23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C752-064F-DD49-BC11-83F85577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ECEE-0A94-B24B-9DB2-ADE97E08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AA2D-746F-CC43-A4AF-07F8FB48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73B80-3CC7-0E45-9FF1-C6EFEC73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3E873-648C-C54D-9827-1A177416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22E7-B53F-D44A-94CF-8B80A0B7A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CA64-A6F8-F848-A8A5-66AF030DA134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608C-644B-1D41-A689-E403F9E65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59BA-165D-CE4A-AA27-A425A91F3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605B-C09C-A547-929F-93DD83ED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google.com/site/elllicotttaich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C0440-3FC8-D444-87A8-D06356EB61EF}"/>
              </a:ext>
            </a:extLst>
          </p:cNvPr>
          <p:cNvSpPr/>
          <p:nvPr/>
        </p:nvSpPr>
        <p:spPr>
          <a:xfrm>
            <a:off x="785813" y="342900"/>
            <a:ext cx="1068705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3EE32-7237-6B48-B9D8-0729731832FB}"/>
              </a:ext>
            </a:extLst>
          </p:cNvPr>
          <p:cNvSpPr/>
          <p:nvPr/>
        </p:nvSpPr>
        <p:spPr>
          <a:xfrm>
            <a:off x="785813" y="5086350"/>
            <a:ext cx="10687050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FE49B-5B3A-DA44-A432-7D5A1F24F55A}"/>
              </a:ext>
            </a:extLst>
          </p:cNvPr>
          <p:cNvSpPr/>
          <p:nvPr/>
        </p:nvSpPr>
        <p:spPr>
          <a:xfrm>
            <a:off x="785813" y="1728788"/>
            <a:ext cx="1828799" cy="3214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F4E8F-FDF8-EF49-9200-15C749E84EDB}"/>
              </a:ext>
            </a:extLst>
          </p:cNvPr>
          <p:cNvSpPr/>
          <p:nvPr/>
        </p:nvSpPr>
        <p:spPr>
          <a:xfrm>
            <a:off x="2728913" y="1728788"/>
            <a:ext cx="8743950" cy="321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13DE2-116D-0A45-9E2F-496678252157}"/>
              </a:ext>
            </a:extLst>
          </p:cNvPr>
          <p:cNvSpPr txBox="1"/>
          <p:nvPr/>
        </p:nvSpPr>
        <p:spPr>
          <a:xfrm>
            <a:off x="5157788" y="2843213"/>
            <a:ext cx="25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5684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B540-EE0D-F84B-BACA-F4D4AABB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43" y="1122363"/>
            <a:ext cx="10877796" cy="1635125"/>
          </a:xfrm>
        </p:spPr>
        <p:txBody>
          <a:bodyPr>
            <a:normAutofit/>
          </a:bodyPr>
          <a:lstStyle/>
          <a:p>
            <a:r>
              <a:rPr lang="en-US" sz="2000" dirty="0"/>
              <a:t>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4C1ED-5D3A-0041-ADF2-9701E178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43" y="3602037"/>
            <a:ext cx="10877796" cy="301307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To create a header component so that it can be used for whole web site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 add a </a:t>
            </a:r>
            <a:r>
              <a:rPr lang="en-US" dirty="0" err="1"/>
              <a:t>Taichi</a:t>
            </a:r>
            <a:r>
              <a:rPr lang="en-US" dirty="0"/>
              <a:t> logo at the empty white space on the left side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 do extra research on internet to find out what is the best way to design the header:   what color scheme to use; what layout – use buttons, or use tabs, or texts, or images?   What background color to use?   Font style?   Font size?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Clicking on each of the top navigation menus in the HEADER section should update the left browsing menus in the LEFT Menus section.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2B924D-E71F-3649-BB99-1CEC9D510ABD}"/>
              </a:ext>
            </a:extLst>
          </p:cNvPr>
          <p:cNvSpPr/>
          <p:nvPr/>
        </p:nvSpPr>
        <p:spPr>
          <a:xfrm>
            <a:off x="3584369" y="2199348"/>
            <a:ext cx="1270660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8C6C3D-AB4A-794C-BFA0-FF3E9A7F544E}"/>
              </a:ext>
            </a:extLst>
          </p:cNvPr>
          <p:cNvSpPr/>
          <p:nvPr/>
        </p:nvSpPr>
        <p:spPr>
          <a:xfrm>
            <a:off x="5031179" y="2199348"/>
            <a:ext cx="1270660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A6BB99-0BB7-5641-A852-E156AD3EAE65}"/>
              </a:ext>
            </a:extLst>
          </p:cNvPr>
          <p:cNvSpPr/>
          <p:nvPr/>
        </p:nvSpPr>
        <p:spPr>
          <a:xfrm>
            <a:off x="6503720" y="2199348"/>
            <a:ext cx="1270660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BCFF74-DB0F-1A4A-AC33-C86AB0C96A4B}"/>
              </a:ext>
            </a:extLst>
          </p:cNvPr>
          <p:cNvSpPr/>
          <p:nvPr/>
        </p:nvSpPr>
        <p:spPr>
          <a:xfrm>
            <a:off x="7950530" y="2199348"/>
            <a:ext cx="1270660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A2AF5-50BA-224D-964A-8764A2A1E295}"/>
              </a:ext>
            </a:extLst>
          </p:cNvPr>
          <p:cNvSpPr/>
          <p:nvPr/>
        </p:nvSpPr>
        <p:spPr>
          <a:xfrm>
            <a:off x="9423071" y="2177453"/>
            <a:ext cx="1270660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CD9FABA-7FBB-014E-9356-D547AB397686}"/>
              </a:ext>
            </a:extLst>
          </p:cNvPr>
          <p:cNvSpPr/>
          <p:nvPr/>
        </p:nvSpPr>
        <p:spPr>
          <a:xfrm>
            <a:off x="605643" y="1700213"/>
            <a:ext cx="10877796" cy="18097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DC47A9A-4DE6-2042-9381-B60914CF0C16}"/>
              </a:ext>
            </a:extLst>
          </p:cNvPr>
          <p:cNvSpPr/>
          <p:nvPr/>
        </p:nvSpPr>
        <p:spPr>
          <a:xfrm>
            <a:off x="605643" y="671513"/>
            <a:ext cx="10877796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118A7-BF13-E94D-97ED-59DF4B3EF10F}"/>
              </a:ext>
            </a:extLst>
          </p:cNvPr>
          <p:cNvSpPr txBox="1"/>
          <p:nvPr/>
        </p:nvSpPr>
        <p:spPr>
          <a:xfrm>
            <a:off x="907798" y="774770"/>
            <a:ext cx="7042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2719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4D7-4D14-4E4E-A133-40BE93F4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965C-C7A6-C747-9BE4-E9E78A5C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when a user comes to the Ellicott </a:t>
            </a:r>
            <a:r>
              <a:rPr lang="en-US" dirty="0" err="1"/>
              <a:t>Taichi</a:t>
            </a:r>
            <a:r>
              <a:rPr lang="en-US" dirty="0"/>
              <a:t> Health Club home, it loads the news items on the Left Menu section</a:t>
            </a:r>
          </a:p>
          <a:p>
            <a:r>
              <a:rPr lang="en-US" dirty="0"/>
              <a:t>Items in the Left Menu section depends which top menu a user selects</a:t>
            </a:r>
          </a:p>
          <a:p>
            <a:r>
              <a:rPr lang="en-US" dirty="0"/>
              <a:t>If there are two many items in the Left Menu section, the last one shall show a clickable “More…”, which allows a user to click on it to expand to show more items.    </a:t>
            </a:r>
          </a:p>
        </p:txBody>
      </p:sp>
    </p:spTree>
    <p:extLst>
      <p:ext uri="{BB962C8B-B14F-4D97-AF65-F5344CB8AC3E}">
        <p14:creationId xmlns:p14="http://schemas.microsoft.com/office/powerpoint/2010/main" val="52155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4D7-4D14-4E4E-A133-40BE93F4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965C-C7A6-C747-9BE4-E9E78A5C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some research to decide if a footer is necessary</a:t>
            </a:r>
          </a:p>
          <a:p>
            <a:r>
              <a:rPr lang="en-US" dirty="0"/>
              <a:t>If YES, then find out what info shall be added here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F74CBD5-7A2B-7649-974E-075AF955FAE8}"/>
              </a:ext>
            </a:extLst>
          </p:cNvPr>
          <p:cNvSpPr/>
          <p:nvPr/>
        </p:nvSpPr>
        <p:spPr>
          <a:xfrm>
            <a:off x="838200" y="1690688"/>
            <a:ext cx="10348913" cy="3028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3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9DF-636F-A949-8028-65B10C04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the old EHTC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4CA3-A46A-9346-A0C0-1263BB8A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http://sites.google.com/site/elllicotttaichi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3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236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</vt:lpstr>
      <vt:lpstr>LEFT MENU</vt:lpstr>
      <vt:lpstr>Footer</vt:lpstr>
      <vt:lpstr>Check the old EHTC for reference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2018-06-24T03:23:23Z</dcterms:created>
  <dcterms:modified xsi:type="dcterms:W3CDTF">2018-06-24T04:11:58Z</dcterms:modified>
</cp:coreProperties>
</file>