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Krona One"/>
      <p:regular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Bebas Neu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llie Burt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DC0C09-2987-4159-B3B4-02F55C5F9356}">
  <a:tblStyle styleId="{8CDC0C09-2987-4159-B3B4-02F55C5F93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KronaOne-regular.fntdata"/><Relationship Id="rId25" Type="http://schemas.openxmlformats.org/officeDocument/2006/relationships/slide" Target="slides/slide19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basNeue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03T03:18:14.693">
    <p:pos x="6000" y="0"/>
    <p:text>https://us04web.zoom.us/j/9333267684?pwd=Q0o1TkxGUzAyVjVMVjBrTDgwQWR1dz09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731eb8b8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731eb8b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81f0e6f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281f0e6f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81f0e6f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81f0e6f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281f0e6f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281f0e6f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281f0e6f0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281f0e6f0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81f0e6f0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281f0e6f0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281f0e6f0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281f0e6f0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281f0e6f0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281f0e6f0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dfecb91c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dfecb91c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8898af3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8898af3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05afc42a3_1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105afc42a3_1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8d152111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8d152111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f9e629e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f9e629e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97eb017f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97eb017f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daacbd15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daacbd15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81f0e6f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281f0e6f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08e8acc6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08e8acc6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81f0e6f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81f0e6f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daacbd15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daacbd15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250325" y="-1610475"/>
            <a:ext cx="3253500" cy="3516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69475" y="-55580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59175" y="3096950"/>
            <a:ext cx="3395700" cy="3395700"/>
          </a:xfrm>
          <a:prstGeom prst="ellipse">
            <a:avLst/>
          </a:prstGeom>
          <a:noFill/>
          <a:ln cap="flat" cmpd="sng" w="9525">
            <a:solidFill>
              <a:srgbClr val="231F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9725" y="3417500"/>
            <a:ext cx="2754600" cy="2754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56275" y="401700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37650" y="1406413"/>
            <a:ext cx="6668700" cy="17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231F7C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66975" y="3327588"/>
            <a:ext cx="6410100" cy="40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rgbClr val="231F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1"/>
          <p:cNvPicPr preferRelativeResize="0"/>
          <p:nvPr/>
        </p:nvPicPr>
        <p:blipFill rotWithShape="1">
          <a:blip r:embed="rId2">
            <a:alphaModFix amt="34000"/>
          </a:blip>
          <a:srcRect b="6881" l="0" r="0" t="6881"/>
          <a:stretch/>
        </p:blipFill>
        <p:spPr>
          <a:xfrm flipH="1"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 txBox="1"/>
          <p:nvPr>
            <p:ph hasCustomPrompt="1" type="title"/>
          </p:nvPr>
        </p:nvSpPr>
        <p:spPr>
          <a:xfrm>
            <a:off x="1284000" y="165422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1284000" y="316537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1"/>
          <p:cNvSpPr/>
          <p:nvPr/>
        </p:nvSpPr>
        <p:spPr>
          <a:xfrm>
            <a:off x="-1250325" y="-1610475"/>
            <a:ext cx="3253500" cy="3516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7569475" y="-55580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-356275" y="401700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7714950" y="4008825"/>
            <a:ext cx="1038000" cy="1038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 amt="19000"/>
          </a:blip>
          <a:srcRect b="15604" l="0" r="0" t="0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-855075" y="-796400"/>
            <a:ext cx="2281500" cy="246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036350" y="209325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365275" y="4065750"/>
            <a:ext cx="3395700" cy="3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1175" y="349440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981425" y="243080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-139825" y="243080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5031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2" type="title"/>
          </p:nvPr>
        </p:nvSpPr>
        <p:spPr>
          <a:xfrm>
            <a:off x="1436463" y="1427225"/>
            <a:ext cx="893700" cy="59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715125" y="23396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3" type="title"/>
          </p:nvPr>
        </p:nvSpPr>
        <p:spPr>
          <a:xfrm>
            <a:off x="4108829" y="1427225"/>
            <a:ext cx="926400" cy="59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4" type="subTitle"/>
          </p:nvPr>
        </p:nvSpPr>
        <p:spPr>
          <a:xfrm>
            <a:off x="3403813" y="23396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hasCustomPrompt="1" idx="5" type="title"/>
          </p:nvPr>
        </p:nvSpPr>
        <p:spPr>
          <a:xfrm>
            <a:off x="2780839" y="3051275"/>
            <a:ext cx="893700" cy="59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6" type="subTitle"/>
          </p:nvPr>
        </p:nvSpPr>
        <p:spPr>
          <a:xfrm>
            <a:off x="2059481" y="3946087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hasCustomPrompt="1" idx="7" type="title"/>
          </p:nvPr>
        </p:nvSpPr>
        <p:spPr>
          <a:xfrm>
            <a:off x="5469576" y="3051275"/>
            <a:ext cx="893700" cy="59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idx="8" type="subTitle"/>
          </p:nvPr>
        </p:nvSpPr>
        <p:spPr>
          <a:xfrm>
            <a:off x="4748169" y="3946087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9" type="subTitle"/>
          </p:nvPr>
        </p:nvSpPr>
        <p:spPr>
          <a:xfrm>
            <a:off x="715125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3" type="subTitle"/>
          </p:nvPr>
        </p:nvSpPr>
        <p:spPr>
          <a:xfrm>
            <a:off x="3403813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4" type="subTitle"/>
          </p:nvPr>
        </p:nvSpPr>
        <p:spPr>
          <a:xfrm>
            <a:off x="2059475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5" type="subTitle"/>
          </p:nvPr>
        </p:nvSpPr>
        <p:spPr>
          <a:xfrm>
            <a:off x="4748169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6" type="title"/>
          </p:nvPr>
        </p:nvSpPr>
        <p:spPr>
          <a:xfrm>
            <a:off x="6797500" y="1427225"/>
            <a:ext cx="926400" cy="59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17" type="subTitle"/>
          </p:nvPr>
        </p:nvSpPr>
        <p:spPr>
          <a:xfrm>
            <a:off x="6092500" y="23396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8" type="subTitle"/>
          </p:nvPr>
        </p:nvSpPr>
        <p:spPr>
          <a:xfrm>
            <a:off x="6092500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 rotWithShape="1">
          <a:blip r:embed="rId2">
            <a:alphaModFix amt="19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>
            <p:ph type="title"/>
          </p:nvPr>
        </p:nvSpPr>
        <p:spPr>
          <a:xfrm>
            <a:off x="1507775" y="3397875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507775" y="1701600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flipH="1">
            <a:off x="245875" y="1652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7409175" y="53500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-600175" y="427845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flipH="1"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>
            <a:off x="-410050" y="-8945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8131175" y="147325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-1166600" y="3973675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8853475" y="3973675"/>
            <a:ext cx="708900" cy="708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1928250" y="1628350"/>
            <a:ext cx="5425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788850" y="43900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2">
            <a:alphaModFix amt="19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 flipH="1">
            <a:off x="8445025" y="-8945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 flipH="1">
            <a:off x="-1166600" y="147325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flipH="1">
            <a:off x="8131175" y="3973675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 flipH="1">
            <a:off x="-163575" y="3629475"/>
            <a:ext cx="708900" cy="708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087375" y="1389600"/>
            <a:ext cx="3196500" cy="12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1087375" y="2673600"/>
            <a:ext cx="3196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 rotWithShape="1">
          <a:blip r:embed="rId2">
            <a:alphaModFix amt="34000"/>
          </a:blip>
          <a:srcRect b="6881" l="0" r="0" t="6881"/>
          <a:stretch/>
        </p:blipFill>
        <p:spPr>
          <a:xfrm flipH="1"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 flipH="1">
            <a:off x="8445025" y="-8945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flipH="1">
            <a:off x="-1166600" y="147325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flipH="1">
            <a:off x="8131175" y="3973675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566800" y="3973675"/>
            <a:ext cx="708900" cy="708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4686313" y="1652750"/>
            <a:ext cx="3233100" cy="12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4686313" y="2865350"/>
            <a:ext cx="3233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flipH="1"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-597500" y="36873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8340725" y="-3559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" type="subTitle"/>
          </p:nvPr>
        </p:nvSpPr>
        <p:spPr>
          <a:xfrm>
            <a:off x="853675" y="2338375"/>
            <a:ext cx="3774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2" type="subTitle"/>
          </p:nvPr>
        </p:nvSpPr>
        <p:spPr>
          <a:xfrm>
            <a:off x="4645796" y="2338375"/>
            <a:ext cx="3774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3" type="subTitle"/>
          </p:nvPr>
        </p:nvSpPr>
        <p:spPr>
          <a:xfrm>
            <a:off x="853675" y="2800350"/>
            <a:ext cx="37746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4" type="subTitle"/>
          </p:nvPr>
        </p:nvSpPr>
        <p:spPr>
          <a:xfrm>
            <a:off x="4645798" y="2800350"/>
            <a:ext cx="37746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>
            <a:off x="0" y="23260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9001050" y="13285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144250" y="49691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flipH="1"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 flipH="1">
            <a:off x="8445025" y="-8945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flipH="1">
            <a:off x="-1105350" y="-480500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flipH="1">
            <a:off x="8131175" y="3973675"/>
            <a:ext cx="2031000" cy="2031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>
            <a:off x="-444300" y="3435350"/>
            <a:ext cx="708900" cy="708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223975" y="50400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1233351" y="3211700"/>
            <a:ext cx="30309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2" type="subTitle"/>
          </p:nvPr>
        </p:nvSpPr>
        <p:spPr>
          <a:xfrm>
            <a:off x="5043054" y="3211700"/>
            <a:ext cx="30309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3" type="subTitle"/>
          </p:nvPr>
        </p:nvSpPr>
        <p:spPr>
          <a:xfrm>
            <a:off x="1233350" y="3733703"/>
            <a:ext cx="30309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4" type="subTitle"/>
          </p:nvPr>
        </p:nvSpPr>
        <p:spPr>
          <a:xfrm>
            <a:off x="5043051" y="3733703"/>
            <a:ext cx="30309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-597500" y="36873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8340725" y="-3559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357150" y="445025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8676500" y="11318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144250" y="49691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773075" y="2447175"/>
            <a:ext cx="22155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0"/>
          <p:cNvSpPr txBox="1"/>
          <p:nvPr>
            <p:ph idx="2" type="subTitle"/>
          </p:nvPr>
        </p:nvSpPr>
        <p:spPr>
          <a:xfrm>
            <a:off x="777975" y="2936775"/>
            <a:ext cx="22107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3" type="subTitle"/>
          </p:nvPr>
        </p:nvSpPr>
        <p:spPr>
          <a:xfrm>
            <a:off x="3486313" y="2936775"/>
            <a:ext cx="22107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4" type="subTitle"/>
          </p:nvPr>
        </p:nvSpPr>
        <p:spPr>
          <a:xfrm>
            <a:off x="6140726" y="2936775"/>
            <a:ext cx="22107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5" type="subTitle"/>
          </p:nvPr>
        </p:nvSpPr>
        <p:spPr>
          <a:xfrm>
            <a:off x="3483900" y="2447175"/>
            <a:ext cx="22155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6" type="subTitle"/>
          </p:nvPr>
        </p:nvSpPr>
        <p:spPr>
          <a:xfrm>
            <a:off x="6140725" y="2447175"/>
            <a:ext cx="22155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7720700" y="-698000"/>
            <a:ext cx="2281500" cy="246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401175" y="-543825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531925" y="3629625"/>
            <a:ext cx="3395700" cy="3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046750" y="401562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39825" y="243080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391875" y="232550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3815992" y="1262800"/>
            <a:ext cx="1512000" cy="95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2391950" y="3167300"/>
            <a:ext cx="4360200" cy="40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flipH="1"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>
            <a:off x="-492175" y="-22790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8012125" y="392165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8902825" y="2911225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flipH="1">
            <a:off x="69025" y="4145600"/>
            <a:ext cx="925800" cy="925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-129575" y="16183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2917000" y="1808775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2917000" y="2952276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2917000" y="4095776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2917000" y="1439825"/>
            <a:ext cx="4434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2917000" y="2583331"/>
            <a:ext cx="4434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2917000" y="3726836"/>
            <a:ext cx="4434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>
            <a:off x="3929075" y="3990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6167775" y="47827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-490850" y="117725"/>
            <a:ext cx="1227300" cy="1227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8012125" y="392165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-233900" y="4297400"/>
            <a:ext cx="713400" cy="71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8199250" y="-545450"/>
            <a:ext cx="2280600" cy="228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1" type="subTitle"/>
          </p:nvPr>
        </p:nvSpPr>
        <p:spPr>
          <a:xfrm>
            <a:off x="839036" y="1501400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2" type="subTitle"/>
          </p:nvPr>
        </p:nvSpPr>
        <p:spPr>
          <a:xfrm>
            <a:off x="839096" y="2006750"/>
            <a:ext cx="2280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3" type="subTitle"/>
          </p:nvPr>
        </p:nvSpPr>
        <p:spPr>
          <a:xfrm>
            <a:off x="6024364" y="2006750"/>
            <a:ext cx="2280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2"/>
          <p:cNvSpPr txBox="1"/>
          <p:nvPr>
            <p:ph idx="4" type="subTitle"/>
          </p:nvPr>
        </p:nvSpPr>
        <p:spPr>
          <a:xfrm>
            <a:off x="839096" y="3768900"/>
            <a:ext cx="2280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5" type="subTitle"/>
          </p:nvPr>
        </p:nvSpPr>
        <p:spPr>
          <a:xfrm>
            <a:off x="6024364" y="3768900"/>
            <a:ext cx="2280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2"/>
          <p:cNvSpPr txBox="1"/>
          <p:nvPr>
            <p:ph idx="6" type="subTitle"/>
          </p:nvPr>
        </p:nvSpPr>
        <p:spPr>
          <a:xfrm>
            <a:off x="839096" y="3263550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7" type="subTitle"/>
          </p:nvPr>
        </p:nvSpPr>
        <p:spPr>
          <a:xfrm>
            <a:off x="6024362" y="1501400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idx="8" type="subTitle"/>
          </p:nvPr>
        </p:nvSpPr>
        <p:spPr>
          <a:xfrm>
            <a:off x="6024362" y="3263550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/>
          <p:nvPr/>
        </p:nvSpPr>
        <p:spPr>
          <a:xfrm>
            <a:off x="-468225" y="4136675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8331800" y="-3559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081150" y="4910950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1" type="subTitle"/>
          </p:nvPr>
        </p:nvSpPr>
        <p:spPr>
          <a:xfrm>
            <a:off x="822438" y="2256650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3"/>
          <p:cNvSpPr txBox="1"/>
          <p:nvPr>
            <p:ph idx="2" type="subTitle"/>
          </p:nvPr>
        </p:nvSpPr>
        <p:spPr>
          <a:xfrm>
            <a:off x="3508800" y="2256650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 txBox="1"/>
          <p:nvPr>
            <p:ph idx="3" type="subTitle"/>
          </p:nvPr>
        </p:nvSpPr>
        <p:spPr>
          <a:xfrm>
            <a:off x="6194963" y="2256650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idx="4" type="subTitle"/>
          </p:nvPr>
        </p:nvSpPr>
        <p:spPr>
          <a:xfrm>
            <a:off x="820225" y="3634798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3"/>
          <p:cNvSpPr txBox="1"/>
          <p:nvPr>
            <p:ph idx="5" type="subTitle"/>
          </p:nvPr>
        </p:nvSpPr>
        <p:spPr>
          <a:xfrm>
            <a:off x="3506588" y="3634798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idx="6" type="subTitle"/>
          </p:nvPr>
        </p:nvSpPr>
        <p:spPr>
          <a:xfrm>
            <a:off x="6197170" y="3634798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3"/>
          <p:cNvSpPr txBox="1"/>
          <p:nvPr>
            <p:ph idx="7" type="subTitle"/>
          </p:nvPr>
        </p:nvSpPr>
        <p:spPr>
          <a:xfrm>
            <a:off x="820075" y="1771850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8" type="subTitle"/>
          </p:nvPr>
        </p:nvSpPr>
        <p:spPr>
          <a:xfrm>
            <a:off x="3508688" y="1771850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23"/>
          <p:cNvSpPr txBox="1"/>
          <p:nvPr>
            <p:ph idx="9" type="subTitle"/>
          </p:nvPr>
        </p:nvSpPr>
        <p:spPr>
          <a:xfrm>
            <a:off x="6197300" y="1771850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13" type="subTitle"/>
          </p:nvPr>
        </p:nvSpPr>
        <p:spPr>
          <a:xfrm>
            <a:off x="820075" y="3149997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" name="Google Shape;267;p23"/>
          <p:cNvSpPr txBox="1"/>
          <p:nvPr>
            <p:ph idx="14" type="subTitle"/>
          </p:nvPr>
        </p:nvSpPr>
        <p:spPr>
          <a:xfrm>
            <a:off x="3508688" y="3149997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23"/>
          <p:cNvSpPr txBox="1"/>
          <p:nvPr>
            <p:ph idx="15" type="subTitle"/>
          </p:nvPr>
        </p:nvSpPr>
        <p:spPr>
          <a:xfrm>
            <a:off x="6197300" y="3149997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4"/>
          <p:cNvPicPr preferRelativeResize="0"/>
          <p:nvPr/>
        </p:nvPicPr>
        <p:blipFill rotWithShape="1">
          <a:blip r:embed="rId2">
            <a:alphaModFix amt="19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 flipH="1">
            <a:off x="-653700" y="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6995575" y="4608500"/>
            <a:ext cx="699300" cy="699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hasCustomPrompt="1" type="title"/>
          </p:nvPr>
        </p:nvSpPr>
        <p:spPr>
          <a:xfrm>
            <a:off x="1819225" y="1563400"/>
            <a:ext cx="1061700" cy="10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77" name="Google Shape;277;p24"/>
          <p:cNvSpPr txBox="1"/>
          <p:nvPr>
            <p:ph idx="1" type="subTitle"/>
          </p:nvPr>
        </p:nvSpPr>
        <p:spPr>
          <a:xfrm flipH="1">
            <a:off x="1369825" y="2982650"/>
            <a:ext cx="20139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78" name="Google Shape;278;p24"/>
          <p:cNvSpPr txBox="1"/>
          <p:nvPr>
            <p:ph idx="2" type="subTitle"/>
          </p:nvPr>
        </p:nvSpPr>
        <p:spPr>
          <a:xfrm flipH="1">
            <a:off x="1369799" y="3462535"/>
            <a:ext cx="20139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9" name="Google Shape;279;p24"/>
          <p:cNvSpPr txBox="1"/>
          <p:nvPr>
            <p:ph hasCustomPrompt="1" idx="3" type="title"/>
          </p:nvPr>
        </p:nvSpPr>
        <p:spPr>
          <a:xfrm>
            <a:off x="4198800" y="1563400"/>
            <a:ext cx="1061700" cy="10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0" name="Google Shape;280;p24"/>
          <p:cNvSpPr txBox="1"/>
          <p:nvPr>
            <p:ph idx="4" type="subTitle"/>
          </p:nvPr>
        </p:nvSpPr>
        <p:spPr>
          <a:xfrm flipH="1">
            <a:off x="3718049" y="2982650"/>
            <a:ext cx="20139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5" type="subTitle"/>
          </p:nvPr>
        </p:nvSpPr>
        <p:spPr>
          <a:xfrm flipH="1">
            <a:off x="3718049" y="3462535"/>
            <a:ext cx="20139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2" name="Google Shape;282;p24"/>
          <p:cNvSpPr txBox="1"/>
          <p:nvPr>
            <p:ph hasCustomPrompt="1" idx="6" type="title"/>
          </p:nvPr>
        </p:nvSpPr>
        <p:spPr>
          <a:xfrm>
            <a:off x="6523425" y="1563400"/>
            <a:ext cx="1061700" cy="10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3" name="Google Shape;283;p24"/>
          <p:cNvSpPr txBox="1"/>
          <p:nvPr>
            <p:ph idx="7" type="subTitle"/>
          </p:nvPr>
        </p:nvSpPr>
        <p:spPr>
          <a:xfrm flipH="1">
            <a:off x="6066300" y="2982650"/>
            <a:ext cx="20139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8" type="subTitle"/>
          </p:nvPr>
        </p:nvSpPr>
        <p:spPr>
          <a:xfrm flipH="1">
            <a:off x="6066300" y="3462535"/>
            <a:ext cx="20139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5" name="Google Shape;285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2">
            <a:alphaModFix amt="17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/>
          <p:nvPr/>
        </p:nvSpPr>
        <p:spPr>
          <a:xfrm flipH="1">
            <a:off x="6680825" y="-1610475"/>
            <a:ext cx="3253500" cy="3516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 flipH="1">
            <a:off x="-530975" y="-55580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 flipH="1">
            <a:off x="-1250325" y="3417500"/>
            <a:ext cx="2754600" cy="2754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 flipH="1">
            <a:off x="7666575" y="401700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>
            <p:ph type="ctrTitle"/>
          </p:nvPr>
        </p:nvSpPr>
        <p:spPr>
          <a:xfrm>
            <a:off x="2192301" y="752325"/>
            <a:ext cx="4759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5" name="Google Shape;295;p25"/>
          <p:cNvSpPr txBox="1"/>
          <p:nvPr>
            <p:ph idx="1" type="subTitle"/>
          </p:nvPr>
        </p:nvSpPr>
        <p:spPr>
          <a:xfrm>
            <a:off x="2338650" y="1727750"/>
            <a:ext cx="44667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6" name="Google Shape;296;p25"/>
          <p:cNvSpPr txBox="1"/>
          <p:nvPr/>
        </p:nvSpPr>
        <p:spPr>
          <a:xfrm>
            <a:off x="1911775" y="3944175"/>
            <a:ext cx="53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includes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6"/>
          <p:cNvPicPr preferRelativeResize="0"/>
          <p:nvPr/>
        </p:nvPicPr>
        <p:blipFill rotWithShape="1">
          <a:blip r:embed="rId2">
            <a:alphaModFix amt="19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245875" y="1652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409175" y="53500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-600175" y="4278450"/>
            <a:ext cx="960600" cy="96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/>
          <p:cNvPicPr preferRelativeResize="0"/>
          <p:nvPr/>
        </p:nvPicPr>
        <p:blipFill rotWithShape="1">
          <a:blip r:embed="rId2">
            <a:alphaModFix amt="17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 flipH="1">
            <a:off x="6680825" y="-1610475"/>
            <a:ext cx="3253500" cy="3516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 flipH="1">
            <a:off x="-530975" y="-55580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 flipH="1">
            <a:off x="-1250325" y="3417500"/>
            <a:ext cx="2754600" cy="2754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 flipH="1">
            <a:off x="7666575" y="401700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 amt="19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8841600" y="3425875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156920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383180" y="4133663"/>
            <a:ext cx="1419000" cy="1533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-694095" y="-313237"/>
            <a:ext cx="1419000" cy="1533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72456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050600"/>
            <a:ext cx="77040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 flipH="1">
            <a:off x="8060000" y="36260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7659575" y="49691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-608200" y="-3559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8446675" y="445025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127325" y="11318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1146250" y="2394425"/>
            <a:ext cx="31788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4801121" y="2394425"/>
            <a:ext cx="31788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1146250" y="2806725"/>
            <a:ext cx="31788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4801121" y="2806725"/>
            <a:ext cx="31788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"/>
          <p:cNvPicPr preferRelativeResize="0"/>
          <p:nvPr/>
        </p:nvPicPr>
        <p:blipFill rotWithShape="1">
          <a:blip r:embed="rId2">
            <a:alphaModFix amt="17000"/>
          </a:blip>
          <a:srcRect b="19627" l="0" r="4761" t="0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8786625" y="24205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220225" y="323025"/>
            <a:ext cx="1816500" cy="1790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-356275" y="401700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>
            <a:off x="-377125" y="15875"/>
            <a:ext cx="703200" cy="703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 amt="28000"/>
          </a:blip>
          <a:srcRect b="6881" l="0" r="0" t="6881"/>
          <a:stretch/>
        </p:blipFill>
        <p:spPr>
          <a:xfrm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-597500" y="36873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8340725" y="-3559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8676500" y="11318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1144250" y="49691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subTitle"/>
          </p:nvPr>
        </p:nvSpPr>
        <p:spPr>
          <a:xfrm>
            <a:off x="720000" y="2087150"/>
            <a:ext cx="3399900" cy="16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34000"/>
          </a:blip>
          <a:srcRect b="6881" l="0" r="0" t="6881"/>
          <a:stretch/>
        </p:blipFill>
        <p:spPr>
          <a:xfrm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>
            <p:ph type="title"/>
          </p:nvPr>
        </p:nvSpPr>
        <p:spPr>
          <a:xfrm>
            <a:off x="905850" y="1485325"/>
            <a:ext cx="73314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7" name="Google Shape;77;p8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45875" y="165275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 rotWithShape="1">
          <a:blip r:embed="rId2">
            <a:alphaModFix amt="34000"/>
          </a:blip>
          <a:srcRect b="6881" l="0" r="0" t="6881"/>
          <a:stretch/>
        </p:blipFill>
        <p:spPr>
          <a:xfrm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/>
          <p:nvPr/>
        </p:nvSpPr>
        <p:spPr>
          <a:xfrm>
            <a:off x="2827575" y="4799875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6639825" y="11130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492175" y="-227900"/>
            <a:ext cx="1645500" cy="1645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-982750" y="3253225"/>
            <a:ext cx="3395700" cy="3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012125" y="3921650"/>
            <a:ext cx="1373700" cy="1373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158900" y="-1018575"/>
            <a:ext cx="3253500" cy="3516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902825" y="2911225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447075" y="413700"/>
            <a:ext cx="8250000" cy="4466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EDDF8">
              <a:alpha val="4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653925" y="599400"/>
            <a:ext cx="7818300" cy="4104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2201925" y="1348651"/>
            <a:ext cx="47403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2201925" y="2380832"/>
            <a:ext cx="47403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1014600" y="3539000"/>
            <a:ext cx="7114800" cy="106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0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12" y="3539000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8734512" y="6938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sj.com/articles/disney-parks-ride-stoppages-and-wait-times-grow-as-ticket-prices-rise-11668833084" TargetMode="External"/><Relationship Id="rId4" Type="http://schemas.openxmlformats.org/officeDocument/2006/relationships/hyperlink" Target="https://www.nytimes.com/2021/08/18/business/disney-fastpass-genie-plu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idx="1" type="subTitle"/>
          </p:nvPr>
        </p:nvSpPr>
        <p:spPr>
          <a:xfrm>
            <a:off x="1366975" y="3327588"/>
            <a:ext cx="6410100" cy="40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 Burton, Bailey Liddle, Blake Yuenger, Will Mulhern</a:t>
            </a:r>
            <a:endParaRPr/>
          </a:p>
        </p:txBody>
      </p:sp>
      <p:sp>
        <p:nvSpPr>
          <p:cNvPr id="316" name="Google Shape;316;p28"/>
          <p:cNvSpPr txBox="1"/>
          <p:nvPr>
            <p:ph type="ctrTitle"/>
          </p:nvPr>
        </p:nvSpPr>
        <p:spPr>
          <a:xfrm>
            <a:off x="1237650" y="1406413"/>
            <a:ext cx="6668700" cy="17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Disney Data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457612" y="152782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8395350" y="5003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576107" y="4604600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4485750" y="4843675"/>
            <a:ext cx="172500" cy="172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8276862" y="3607500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Holiday Metric </a:t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8" name="Google Shape;4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76" y="1246325"/>
            <a:ext cx="4561749" cy="296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7"/>
          <p:cNvSpPr txBox="1"/>
          <p:nvPr/>
        </p:nvSpPr>
        <p:spPr>
          <a:xfrm>
            <a:off x="2628825" y="21736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Grouped data by holiday metric category and calculated average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-27400" y="-706200"/>
            <a:ext cx="9198900" cy="7726800"/>
          </a:xfrm>
          <a:prstGeom prst="rect">
            <a:avLst/>
          </a:prstGeom>
          <a:solidFill>
            <a:srgbClr val="231F7C">
              <a:alpha val="54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25" y="1140948"/>
            <a:ext cx="4561749" cy="34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COVID 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6" y="1170125"/>
            <a:ext cx="4362474" cy="3314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8"/>
          <p:cNvSpPr txBox="1"/>
          <p:nvPr/>
        </p:nvSpPr>
        <p:spPr>
          <a:xfrm>
            <a:off x="2521050" y="2242450"/>
            <a:ext cx="243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Grouped data by year and calculated average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COVID </a:t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6" y="1170125"/>
            <a:ext cx="4362474" cy="3314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 txBox="1"/>
          <p:nvPr/>
        </p:nvSpPr>
        <p:spPr>
          <a:xfrm>
            <a:off x="2521050" y="2242450"/>
            <a:ext cx="243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Grouped data by year and calculated average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-27400" y="-706200"/>
            <a:ext cx="9198900" cy="7726800"/>
          </a:xfrm>
          <a:prstGeom prst="rect">
            <a:avLst/>
          </a:prstGeom>
          <a:solidFill>
            <a:srgbClr val="231F7C">
              <a:alpha val="54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063" y="485775"/>
            <a:ext cx="53625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Optimal Days</a:t>
            </a:r>
            <a:endParaRPr/>
          </a:p>
        </p:txBody>
      </p:sp>
      <p:sp>
        <p:nvSpPr>
          <p:cNvPr id="511" name="Google Shape;511;p40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38" y="1225863"/>
            <a:ext cx="7347429" cy="9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 txBox="1"/>
          <p:nvPr/>
        </p:nvSpPr>
        <p:spPr>
          <a:xfrm>
            <a:off x="898350" y="2262625"/>
            <a:ext cx="386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Grouped data by month, day of week, and day of year then calculated average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Optimal Days</a:t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>
            <a:off x="740475" y="2110225"/>
            <a:ext cx="1524300" cy="495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MONTH</a:t>
            </a:r>
            <a:endParaRPr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740475" y="3097803"/>
            <a:ext cx="1524300" cy="495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DAY OF WK</a:t>
            </a:r>
            <a:endParaRPr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740475" y="3980804"/>
            <a:ext cx="1524300" cy="495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DAY OF YR</a:t>
            </a:r>
            <a:endParaRPr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529" name="Google Shape;529;p41"/>
          <p:cNvCxnSpPr>
            <a:stCxn id="526" idx="2"/>
            <a:endCxn id="527" idx="0"/>
          </p:cNvCxnSpPr>
          <p:nvPr/>
        </p:nvCxnSpPr>
        <p:spPr>
          <a:xfrm>
            <a:off x="1502625" y="2605525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1"/>
          <p:cNvCxnSpPr>
            <a:stCxn id="527" idx="2"/>
            <a:endCxn id="528" idx="0"/>
          </p:cNvCxnSpPr>
          <p:nvPr/>
        </p:nvCxnSpPr>
        <p:spPr>
          <a:xfrm>
            <a:off x="1502625" y="3593103"/>
            <a:ext cx="0" cy="38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31" name="Google Shape;531;p41"/>
          <p:cNvGraphicFramePr/>
          <p:nvPr/>
        </p:nvGraphicFramePr>
        <p:xfrm>
          <a:off x="2425625" y="1201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{8CDC0C09-2987-4159-B3B4-02F55C5F9356}</a:tableStyleId>
              </a:tblPr>
              <a:tblGrid>
                <a:gridCol w="1526175"/>
                <a:gridCol w="1526175"/>
                <a:gridCol w="1526175"/>
                <a:gridCol w="1526175"/>
              </a:tblGrid>
              <a:tr h="80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Magic Kingdom</a:t>
                      </a:r>
                      <a:endParaRPr sz="15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Animal Kingdom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Epcot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Hollywood Studios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8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September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87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Sunday</a:t>
                      </a:r>
                      <a:endParaRPr sz="21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Wednesday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Thursday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Wednesday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September 8th</a:t>
                      </a:r>
                      <a:endParaRPr sz="21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September 10th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September 8th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August 30th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Ext: Worst Days</a:t>
            </a:r>
            <a:endParaRPr/>
          </a:p>
        </p:txBody>
      </p:sp>
      <p:sp>
        <p:nvSpPr>
          <p:cNvPr id="537" name="Google Shape;537;p42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>
            <a:off x="740475" y="2110225"/>
            <a:ext cx="1524300" cy="495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MONTH</a:t>
            </a:r>
            <a:endParaRPr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42" name="Google Shape;542;p42"/>
          <p:cNvSpPr/>
          <p:nvPr/>
        </p:nvSpPr>
        <p:spPr>
          <a:xfrm>
            <a:off x="740475" y="3097803"/>
            <a:ext cx="1524300" cy="495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DAY OF WK</a:t>
            </a:r>
            <a:endParaRPr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43" name="Google Shape;543;p42"/>
          <p:cNvSpPr/>
          <p:nvPr/>
        </p:nvSpPr>
        <p:spPr>
          <a:xfrm>
            <a:off x="740475" y="3980804"/>
            <a:ext cx="1524300" cy="495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DAY OF YR</a:t>
            </a:r>
            <a:endParaRPr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544" name="Google Shape;544;p42"/>
          <p:cNvCxnSpPr>
            <a:stCxn id="541" idx="2"/>
            <a:endCxn id="542" idx="0"/>
          </p:cNvCxnSpPr>
          <p:nvPr/>
        </p:nvCxnSpPr>
        <p:spPr>
          <a:xfrm>
            <a:off x="1502625" y="2605525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2"/>
          <p:cNvCxnSpPr>
            <a:stCxn id="542" idx="2"/>
            <a:endCxn id="543" idx="0"/>
          </p:cNvCxnSpPr>
          <p:nvPr/>
        </p:nvCxnSpPr>
        <p:spPr>
          <a:xfrm>
            <a:off x="1502625" y="3593103"/>
            <a:ext cx="0" cy="38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46" name="Google Shape;546;p42"/>
          <p:cNvGraphicFramePr/>
          <p:nvPr/>
        </p:nvGraphicFramePr>
        <p:xfrm>
          <a:off x="2425625" y="1201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{8CDC0C09-2987-4159-B3B4-02F55C5F9356}</a:tableStyleId>
              </a:tblPr>
              <a:tblGrid>
                <a:gridCol w="1526175"/>
                <a:gridCol w="1526175"/>
                <a:gridCol w="1526175"/>
                <a:gridCol w="1526175"/>
              </a:tblGrid>
              <a:tr h="80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Magic Kingdom</a:t>
                      </a:r>
                      <a:endParaRPr sz="15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Animal Kingdom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Epcot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Hollywood Studios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March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February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March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8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Saturday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Monday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 30</a:t>
                      </a:r>
                      <a:endParaRPr sz="21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 29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 30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 28</a:t>
                      </a:r>
                      <a:endParaRPr sz="1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3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Correlations</a:t>
            </a: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3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3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3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5" y="1246325"/>
            <a:ext cx="5318674" cy="10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3"/>
          <p:cNvSpPr txBox="1"/>
          <p:nvPr/>
        </p:nvSpPr>
        <p:spPr>
          <a:xfrm>
            <a:off x="5939875" y="1181375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 columns: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week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Month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Holiday metric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mean temperature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inches of precipitation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 each park was open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Average daily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Attraction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Correlations</a:t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4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5" y="1246325"/>
            <a:ext cx="5318674" cy="10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4"/>
          <p:cNvSpPr txBox="1"/>
          <p:nvPr/>
        </p:nvSpPr>
        <p:spPr>
          <a:xfrm>
            <a:off x="5939875" y="1181375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 columns: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week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Month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Holiday metric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mean temperature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inches of precipitation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 each park was open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Average daily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Attraction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44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4"/>
          <p:cNvSpPr/>
          <p:nvPr/>
        </p:nvSpPr>
        <p:spPr>
          <a:xfrm>
            <a:off x="-27400" y="-630000"/>
            <a:ext cx="9198900" cy="7726800"/>
          </a:xfrm>
          <a:prstGeom prst="rect">
            <a:avLst/>
          </a:prstGeom>
          <a:solidFill>
            <a:srgbClr val="231F7C">
              <a:alpha val="54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876" y="492975"/>
            <a:ext cx="5137425" cy="41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4"/>
          <p:cNvSpPr/>
          <p:nvPr/>
        </p:nvSpPr>
        <p:spPr>
          <a:xfrm>
            <a:off x="3487925" y="3046225"/>
            <a:ext cx="3847500" cy="3189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Google Shape;577;p45"/>
          <p:cNvCxnSpPr>
            <a:stCxn id="578" idx="6"/>
            <a:endCxn id="579" idx="1"/>
          </p:cNvCxnSpPr>
          <p:nvPr/>
        </p:nvCxnSpPr>
        <p:spPr>
          <a:xfrm flipH="1" rot="10800000">
            <a:off x="5049450" y="3440675"/>
            <a:ext cx="689700" cy="208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5"/>
          <p:cNvCxnSpPr>
            <a:stCxn id="581" idx="2"/>
            <a:endCxn id="582" idx="3"/>
          </p:cNvCxnSpPr>
          <p:nvPr/>
        </p:nvCxnSpPr>
        <p:spPr>
          <a:xfrm rot="10800000">
            <a:off x="3404550" y="1875275"/>
            <a:ext cx="689700" cy="272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5"/>
          <p:cNvCxnSpPr>
            <a:stCxn id="584" idx="0"/>
            <a:endCxn id="585" idx="1"/>
          </p:cNvCxnSpPr>
          <p:nvPr/>
        </p:nvCxnSpPr>
        <p:spPr>
          <a:xfrm rot="-5400000">
            <a:off x="5226575" y="1909925"/>
            <a:ext cx="547800" cy="477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5"/>
          <p:cNvCxnSpPr>
            <a:stCxn id="587" idx="4"/>
            <a:endCxn id="588" idx="3"/>
          </p:cNvCxnSpPr>
          <p:nvPr/>
        </p:nvCxnSpPr>
        <p:spPr>
          <a:xfrm rot="5400000">
            <a:off x="3375150" y="3407225"/>
            <a:ext cx="514200" cy="455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45"/>
          <p:cNvSpPr/>
          <p:nvPr/>
        </p:nvSpPr>
        <p:spPr>
          <a:xfrm>
            <a:off x="4094250" y="3171275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5"/>
          <p:cNvSpPr/>
          <p:nvPr/>
        </p:nvSpPr>
        <p:spPr>
          <a:xfrm>
            <a:off x="4783925" y="2422775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5"/>
          <p:cNvSpPr/>
          <p:nvPr/>
        </p:nvSpPr>
        <p:spPr>
          <a:xfrm>
            <a:off x="3382500" y="2422775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5"/>
          <p:cNvSpPr/>
          <p:nvPr/>
        </p:nvSpPr>
        <p:spPr>
          <a:xfrm>
            <a:off x="4094250" y="1670375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582" name="Google Shape;582;p45"/>
          <p:cNvSpPr txBox="1"/>
          <p:nvPr/>
        </p:nvSpPr>
        <p:spPr>
          <a:xfrm>
            <a:off x="961665" y="1666175"/>
            <a:ext cx="2442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Q1</a:t>
            </a:r>
            <a:endParaRPr sz="24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90" name="Google Shape;590;p45"/>
          <p:cNvSpPr txBox="1"/>
          <p:nvPr/>
        </p:nvSpPr>
        <p:spPr>
          <a:xfrm>
            <a:off x="961650" y="2084084"/>
            <a:ext cx="244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Holidays have large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impact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on wait times.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5739498" y="1666175"/>
            <a:ext cx="2442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Q3</a:t>
            </a:r>
            <a:endParaRPr sz="24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91" name="Google Shape;591;p45"/>
          <p:cNvSpPr txBox="1"/>
          <p:nvPr/>
        </p:nvSpPr>
        <p:spPr>
          <a:xfrm>
            <a:off x="5739150" y="2084075"/>
            <a:ext cx="279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optimal time to visit Disney is early September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45"/>
          <p:cNvSpPr txBox="1"/>
          <p:nvPr/>
        </p:nvSpPr>
        <p:spPr>
          <a:xfrm>
            <a:off x="961665" y="3231866"/>
            <a:ext cx="2442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Q2</a:t>
            </a:r>
            <a:endParaRPr sz="24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88" name="Google Shape;588;p45"/>
          <p:cNvSpPr txBox="1"/>
          <p:nvPr/>
        </p:nvSpPr>
        <p:spPr>
          <a:xfrm>
            <a:off x="961650" y="3649775"/>
            <a:ext cx="244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COVID didn’t change wait times much.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45"/>
          <p:cNvSpPr txBox="1"/>
          <p:nvPr/>
        </p:nvSpPr>
        <p:spPr>
          <a:xfrm>
            <a:off x="5739137" y="3231866"/>
            <a:ext cx="2442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Q4</a:t>
            </a:r>
            <a:endParaRPr sz="24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93" name="Google Shape;593;p45"/>
          <p:cNvSpPr txBox="1"/>
          <p:nvPr/>
        </p:nvSpPr>
        <p:spPr>
          <a:xfrm>
            <a:off x="5739153" y="3649775"/>
            <a:ext cx="244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 major correlations in variables to wait times.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45"/>
          <p:cNvSpPr/>
          <p:nvPr/>
        </p:nvSpPr>
        <p:spPr>
          <a:xfrm flipH="1">
            <a:off x="8536487" y="10273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5"/>
          <p:cNvSpPr/>
          <p:nvPr/>
        </p:nvSpPr>
        <p:spPr>
          <a:xfrm flipH="1">
            <a:off x="8654974" y="5895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 flipH="1">
            <a:off x="322567" y="449557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5"/>
          <p:cNvSpPr/>
          <p:nvPr/>
        </p:nvSpPr>
        <p:spPr>
          <a:xfrm flipH="1">
            <a:off x="204087" y="386502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45"/>
          <p:cNvGrpSpPr/>
          <p:nvPr/>
        </p:nvGrpSpPr>
        <p:grpSpPr>
          <a:xfrm>
            <a:off x="3683544" y="2724374"/>
            <a:ext cx="353113" cy="351998"/>
            <a:chOff x="6664394" y="3346974"/>
            <a:chExt cx="353113" cy="351998"/>
          </a:xfrm>
        </p:grpSpPr>
        <p:sp>
          <p:nvSpPr>
            <p:cNvPr id="599" name="Google Shape;599;p45"/>
            <p:cNvSpPr/>
            <p:nvPr/>
          </p:nvSpPr>
          <p:spPr>
            <a:xfrm>
              <a:off x="6788023" y="3450917"/>
              <a:ext cx="37207" cy="37175"/>
            </a:xfrm>
            <a:custGeom>
              <a:rect b="b" l="l" r="r" t="t"/>
              <a:pathLst>
                <a:path extrusionOk="0" h="1167" w="1168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6874892" y="3495641"/>
              <a:ext cx="36824" cy="36824"/>
            </a:xfrm>
            <a:custGeom>
              <a:rect b="b" l="l" r="r" t="t"/>
              <a:pathLst>
                <a:path extrusionOk="0" h="1156" w="1156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780059" y="3538136"/>
              <a:ext cx="53134" cy="53134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6664394" y="3346974"/>
              <a:ext cx="353113" cy="351998"/>
            </a:xfrm>
            <a:custGeom>
              <a:rect b="b" l="l" r="r" t="t"/>
              <a:pathLst>
                <a:path extrusionOk="0" h="11050" w="11085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6938984" y="3622042"/>
              <a:ext cx="53899" cy="51605"/>
            </a:xfrm>
            <a:custGeom>
              <a:rect b="b" l="l" r="r" t="t"/>
              <a:pathLst>
                <a:path extrusionOk="0" h="1620" w="1692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5"/>
          <p:cNvGrpSpPr/>
          <p:nvPr/>
        </p:nvGrpSpPr>
        <p:grpSpPr>
          <a:xfrm>
            <a:off x="5062638" y="2768974"/>
            <a:ext cx="397763" cy="262804"/>
            <a:chOff x="5206262" y="4174817"/>
            <a:chExt cx="397763" cy="262804"/>
          </a:xfrm>
        </p:grpSpPr>
        <p:sp>
          <p:nvSpPr>
            <p:cNvPr id="605" name="Google Shape;605;p45"/>
            <p:cNvSpPr/>
            <p:nvPr/>
          </p:nvSpPr>
          <p:spPr>
            <a:xfrm>
              <a:off x="5206262" y="4177104"/>
              <a:ext cx="397763" cy="260518"/>
            </a:xfrm>
            <a:custGeom>
              <a:rect b="b" l="l" r="r" t="t"/>
              <a:pathLst>
                <a:path extrusionOk="0" h="8204" w="12526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5434231" y="4174817"/>
              <a:ext cx="167539" cy="70369"/>
            </a:xfrm>
            <a:custGeom>
              <a:rect b="b" l="l" r="r" t="t"/>
              <a:pathLst>
                <a:path extrusionOk="0" h="2216" w="5276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5360877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5329503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5298511" y="4299202"/>
              <a:ext cx="14766" cy="15179"/>
            </a:xfrm>
            <a:custGeom>
              <a:rect b="b" l="l" r="r" t="t"/>
              <a:pathLst>
                <a:path extrusionOk="0" h="478" w="465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5267137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5492470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45"/>
          <p:cNvSpPr/>
          <p:nvPr/>
        </p:nvSpPr>
        <p:spPr>
          <a:xfrm>
            <a:off x="4394137" y="1985382"/>
            <a:ext cx="355434" cy="326981"/>
          </a:xfrm>
          <a:custGeom>
            <a:rect b="b" l="l" r="r" t="t"/>
            <a:pathLst>
              <a:path extrusionOk="0" h="10297" w="11193">
                <a:moveTo>
                  <a:pt x="6014" y="2129"/>
                </a:moveTo>
                <a:lnTo>
                  <a:pt x="6014" y="3034"/>
                </a:lnTo>
                <a:lnTo>
                  <a:pt x="5097" y="3034"/>
                </a:lnTo>
                <a:lnTo>
                  <a:pt x="5097" y="2129"/>
                </a:lnTo>
                <a:close/>
                <a:moveTo>
                  <a:pt x="8704" y="347"/>
                </a:moveTo>
                <a:cubicBezTo>
                  <a:pt x="8745" y="347"/>
                  <a:pt x="8785" y="350"/>
                  <a:pt x="8824" y="355"/>
                </a:cubicBezTo>
                <a:cubicBezTo>
                  <a:pt x="9133" y="403"/>
                  <a:pt x="9371" y="617"/>
                  <a:pt x="9550" y="1058"/>
                </a:cubicBezTo>
                <a:cubicBezTo>
                  <a:pt x="9824" y="1689"/>
                  <a:pt x="9847" y="2201"/>
                  <a:pt x="9645" y="2558"/>
                </a:cubicBezTo>
                <a:cubicBezTo>
                  <a:pt x="9419" y="2939"/>
                  <a:pt x="8966" y="3034"/>
                  <a:pt x="8907" y="3046"/>
                </a:cubicBezTo>
                <a:lnTo>
                  <a:pt x="6335" y="3046"/>
                </a:lnTo>
                <a:lnTo>
                  <a:pt x="6335" y="2034"/>
                </a:lnTo>
                <a:cubicBezTo>
                  <a:pt x="6442" y="1903"/>
                  <a:pt x="6764" y="1498"/>
                  <a:pt x="7204" y="1141"/>
                </a:cubicBezTo>
                <a:cubicBezTo>
                  <a:pt x="7798" y="612"/>
                  <a:pt x="8304" y="347"/>
                  <a:pt x="8704" y="347"/>
                </a:cubicBezTo>
                <a:close/>
                <a:moveTo>
                  <a:pt x="4585" y="3356"/>
                </a:moveTo>
                <a:lnTo>
                  <a:pt x="4585" y="4653"/>
                </a:lnTo>
                <a:lnTo>
                  <a:pt x="299" y="4653"/>
                </a:lnTo>
                <a:lnTo>
                  <a:pt x="299" y="3356"/>
                </a:lnTo>
                <a:close/>
                <a:moveTo>
                  <a:pt x="6204" y="3356"/>
                </a:moveTo>
                <a:lnTo>
                  <a:pt x="6204" y="9987"/>
                </a:lnTo>
                <a:lnTo>
                  <a:pt x="4906" y="9987"/>
                </a:lnTo>
                <a:lnTo>
                  <a:pt x="4906" y="3356"/>
                </a:lnTo>
                <a:close/>
                <a:moveTo>
                  <a:pt x="10812" y="3356"/>
                </a:moveTo>
                <a:lnTo>
                  <a:pt x="10812" y="4653"/>
                </a:lnTo>
                <a:lnTo>
                  <a:pt x="9074" y="4653"/>
                </a:lnTo>
                <a:cubicBezTo>
                  <a:pt x="8990" y="4653"/>
                  <a:pt x="8907" y="4725"/>
                  <a:pt x="8907" y="4820"/>
                </a:cubicBezTo>
                <a:cubicBezTo>
                  <a:pt x="8907" y="4903"/>
                  <a:pt x="8990" y="4987"/>
                  <a:pt x="9074" y="4987"/>
                </a:cubicBezTo>
                <a:lnTo>
                  <a:pt x="10002" y="4987"/>
                </a:lnTo>
                <a:lnTo>
                  <a:pt x="10002" y="9594"/>
                </a:lnTo>
                <a:cubicBezTo>
                  <a:pt x="10002" y="9809"/>
                  <a:pt x="9824" y="9987"/>
                  <a:pt x="9609" y="9987"/>
                </a:cubicBezTo>
                <a:lnTo>
                  <a:pt x="6526" y="9987"/>
                </a:lnTo>
                <a:lnTo>
                  <a:pt x="6526" y="4987"/>
                </a:lnTo>
                <a:lnTo>
                  <a:pt x="8419" y="4987"/>
                </a:lnTo>
                <a:cubicBezTo>
                  <a:pt x="8514" y="4987"/>
                  <a:pt x="8585" y="4903"/>
                  <a:pt x="8585" y="4820"/>
                </a:cubicBezTo>
                <a:cubicBezTo>
                  <a:pt x="8585" y="4725"/>
                  <a:pt x="8514" y="4653"/>
                  <a:pt x="8419" y="4653"/>
                </a:cubicBezTo>
                <a:lnTo>
                  <a:pt x="6526" y="4653"/>
                </a:lnTo>
                <a:lnTo>
                  <a:pt x="6526" y="3356"/>
                </a:lnTo>
                <a:close/>
                <a:moveTo>
                  <a:pt x="2416" y="1"/>
                </a:moveTo>
                <a:cubicBezTo>
                  <a:pt x="2282" y="1"/>
                  <a:pt x="2156" y="24"/>
                  <a:pt x="2037" y="69"/>
                </a:cubicBezTo>
                <a:cubicBezTo>
                  <a:pt x="1727" y="188"/>
                  <a:pt x="1465" y="474"/>
                  <a:pt x="1287" y="903"/>
                </a:cubicBezTo>
                <a:cubicBezTo>
                  <a:pt x="977" y="1653"/>
                  <a:pt x="965" y="2248"/>
                  <a:pt x="1215" y="2689"/>
                </a:cubicBezTo>
                <a:cubicBezTo>
                  <a:pt x="1287" y="2820"/>
                  <a:pt x="1382" y="2927"/>
                  <a:pt x="1489" y="3022"/>
                </a:cubicBezTo>
                <a:lnTo>
                  <a:pt x="156" y="3022"/>
                </a:lnTo>
                <a:cubicBezTo>
                  <a:pt x="72" y="3022"/>
                  <a:pt x="1" y="3094"/>
                  <a:pt x="1" y="3177"/>
                </a:cubicBezTo>
                <a:lnTo>
                  <a:pt x="1" y="4808"/>
                </a:lnTo>
                <a:cubicBezTo>
                  <a:pt x="1" y="4891"/>
                  <a:pt x="72" y="4963"/>
                  <a:pt x="156" y="4963"/>
                </a:cubicBezTo>
                <a:lnTo>
                  <a:pt x="834" y="4963"/>
                </a:lnTo>
                <a:lnTo>
                  <a:pt x="834" y="9583"/>
                </a:lnTo>
                <a:cubicBezTo>
                  <a:pt x="834" y="9964"/>
                  <a:pt x="1156" y="10297"/>
                  <a:pt x="1549" y="10297"/>
                </a:cubicBezTo>
                <a:lnTo>
                  <a:pt x="2656" y="10297"/>
                </a:lnTo>
                <a:cubicBezTo>
                  <a:pt x="2751" y="10297"/>
                  <a:pt x="2823" y="10225"/>
                  <a:pt x="2823" y="10130"/>
                </a:cubicBezTo>
                <a:cubicBezTo>
                  <a:pt x="2823" y="10047"/>
                  <a:pt x="2751" y="9964"/>
                  <a:pt x="2656" y="9964"/>
                </a:cubicBezTo>
                <a:lnTo>
                  <a:pt x="1549" y="9964"/>
                </a:lnTo>
                <a:cubicBezTo>
                  <a:pt x="1334" y="9964"/>
                  <a:pt x="1156" y="9785"/>
                  <a:pt x="1156" y="9583"/>
                </a:cubicBezTo>
                <a:lnTo>
                  <a:pt x="1156" y="4963"/>
                </a:lnTo>
                <a:lnTo>
                  <a:pt x="4609" y="4963"/>
                </a:lnTo>
                <a:lnTo>
                  <a:pt x="4609" y="9964"/>
                </a:lnTo>
                <a:lnTo>
                  <a:pt x="3311" y="9964"/>
                </a:lnTo>
                <a:cubicBezTo>
                  <a:pt x="3228" y="9964"/>
                  <a:pt x="3156" y="10047"/>
                  <a:pt x="3156" y="10130"/>
                </a:cubicBezTo>
                <a:cubicBezTo>
                  <a:pt x="3156" y="10225"/>
                  <a:pt x="3228" y="10297"/>
                  <a:pt x="3311" y="10297"/>
                </a:cubicBezTo>
                <a:lnTo>
                  <a:pt x="9645" y="10297"/>
                </a:lnTo>
                <a:cubicBezTo>
                  <a:pt x="10026" y="10297"/>
                  <a:pt x="10359" y="9964"/>
                  <a:pt x="10359" y="9583"/>
                </a:cubicBezTo>
                <a:lnTo>
                  <a:pt x="10359" y="4963"/>
                </a:lnTo>
                <a:lnTo>
                  <a:pt x="11026" y="4963"/>
                </a:lnTo>
                <a:cubicBezTo>
                  <a:pt x="11110" y="4963"/>
                  <a:pt x="11193" y="4891"/>
                  <a:pt x="11193" y="4808"/>
                </a:cubicBezTo>
                <a:lnTo>
                  <a:pt x="11193" y="3177"/>
                </a:lnTo>
                <a:cubicBezTo>
                  <a:pt x="11145" y="3106"/>
                  <a:pt x="11074" y="3034"/>
                  <a:pt x="10979" y="3034"/>
                </a:cubicBezTo>
                <a:lnTo>
                  <a:pt x="9657" y="3034"/>
                </a:lnTo>
                <a:cubicBezTo>
                  <a:pt x="9752" y="2939"/>
                  <a:pt x="9847" y="2844"/>
                  <a:pt x="9919" y="2701"/>
                </a:cubicBezTo>
                <a:cubicBezTo>
                  <a:pt x="10181" y="2260"/>
                  <a:pt x="10157" y="1641"/>
                  <a:pt x="9847" y="915"/>
                </a:cubicBezTo>
                <a:cubicBezTo>
                  <a:pt x="9621" y="379"/>
                  <a:pt x="9300" y="81"/>
                  <a:pt x="8871" y="22"/>
                </a:cubicBezTo>
                <a:cubicBezTo>
                  <a:pt x="8824" y="16"/>
                  <a:pt x="8776" y="13"/>
                  <a:pt x="8728" y="13"/>
                </a:cubicBezTo>
                <a:cubicBezTo>
                  <a:pt x="7648" y="13"/>
                  <a:pt x="6371" y="1489"/>
                  <a:pt x="6097" y="1808"/>
                </a:cubicBezTo>
                <a:lnTo>
                  <a:pt x="5025" y="1808"/>
                </a:lnTo>
                <a:cubicBezTo>
                  <a:pt x="4859" y="1617"/>
                  <a:pt x="4359" y="1022"/>
                  <a:pt x="3751" y="581"/>
                </a:cubicBezTo>
                <a:cubicBezTo>
                  <a:pt x="3715" y="556"/>
                  <a:pt x="3677" y="543"/>
                  <a:pt x="3642" y="543"/>
                </a:cubicBezTo>
                <a:cubicBezTo>
                  <a:pt x="3595" y="543"/>
                  <a:pt x="3552" y="565"/>
                  <a:pt x="3525" y="605"/>
                </a:cubicBezTo>
                <a:cubicBezTo>
                  <a:pt x="3466" y="677"/>
                  <a:pt x="3478" y="784"/>
                  <a:pt x="3549" y="831"/>
                </a:cubicBezTo>
                <a:cubicBezTo>
                  <a:pt x="4144" y="1260"/>
                  <a:pt x="4656" y="1855"/>
                  <a:pt x="4787" y="2022"/>
                </a:cubicBezTo>
                <a:lnTo>
                  <a:pt x="4787" y="3034"/>
                </a:lnTo>
                <a:lnTo>
                  <a:pt x="2216" y="3034"/>
                </a:lnTo>
                <a:cubicBezTo>
                  <a:pt x="2144" y="3022"/>
                  <a:pt x="1692" y="2927"/>
                  <a:pt x="1489" y="2546"/>
                </a:cubicBezTo>
                <a:cubicBezTo>
                  <a:pt x="1275" y="2189"/>
                  <a:pt x="1323" y="1677"/>
                  <a:pt x="1573" y="1034"/>
                </a:cubicBezTo>
                <a:cubicBezTo>
                  <a:pt x="1727" y="700"/>
                  <a:pt x="1906" y="474"/>
                  <a:pt x="2144" y="379"/>
                </a:cubicBezTo>
                <a:cubicBezTo>
                  <a:pt x="2224" y="348"/>
                  <a:pt x="2314" y="332"/>
                  <a:pt x="2413" y="332"/>
                </a:cubicBezTo>
                <a:cubicBezTo>
                  <a:pt x="2578" y="332"/>
                  <a:pt x="2769" y="377"/>
                  <a:pt x="2978" y="474"/>
                </a:cubicBezTo>
                <a:cubicBezTo>
                  <a:pt x="3001" y="488"/>
                  <a:pt x="3025" y="493"/>
                  <a:pt x="3049" y="493"/>
                </a:cubicBezTo>
                <a:cubicBezTo>
                  <a:pt x="3109" y="493"/>
                  <a:pt x="3166" y="454"/>
                  <a:pt x="3192" y="403"/>
                </a:cubicBezTo>
                <a:cubicBezTo>
                  <a:pt x="3239" y="308"/>
                  <a:pt x="3192" y="224"/>
                  <a:pt x="3120" y="177"/>
                </a:cubicBezTo>
                <a:cubicBezTo>
                  <a:pt x="2864" y="59"/>
                  <a:pt x="2630" y="1"/>
                  <a:pt x="24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45"/>
          <p:cNvGrpSpPr/>
          <p:nvPr/>
        </p:nvGrpSpPr>
        <p:grpSpPr>
          <a:xfrm>
            <a:off x="4394289" y="3471137"/>
            <a:ext cx="355099" cy="355481"/>
            <a:chOff x="3539102" y="2427549"/>
            <a:chExt cx="355099" cy="355481"/>
          </a:xfrm>
        </p:grpSpPr>
        <p:sp>
          <p:nvSpPr>
            <p:cNvPr id="614" name="Google Shape;614;p45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621" name="Google Shape;621;p46"/>
          <p:cNvSpPr txBox="1"/>
          <p:nvPr/>
        </p:nvSpPr>
        <p:spPr>
          <a:xfrm>
            <a:off x="720000" y="1326675"/>
            <a:ext cx="77040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https://www.wsj.com/articles/disney-parks-ride-stoppages-and-wait-times-grow-as-ticket-prices-rise-11668833084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https://www.nytimes.com/2021/08/18/business/disney-fastpass-genie-plus.html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2" name="Google Shape;622;p46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6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6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idx="1" type="subTitle"/>
          </p:nvPr>
        </p:nvSpPr>
        <p:spPr>
          <a:xfrm>
            <a:off x="1797175" y="1883525"/>
            <a:ext cx="33945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—Will</a:t>
            </a:r>
            <a:endParaRPr/>
          </a:p>
        </p:txBody>
      </p:sp>
      <p:sp>
        <p:nvSpPr>
          <p:cNvPr id="327" name="Google Shape;327;p29"/>
          <p:cNvSpPr txBox="1"/>
          <p:nvPr>
            <p:ph idx="4" type="subTitle"/>
          </p:nvPr>
        </p:nvSpPr>
        <p:spPr>
          <a:xfrm>
            <a:off x="1797175" y="1514575"/>
            <a:ext cx="3394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“Whenever I wait in lines at Disney it makes me sad because I am not able to enjoy as many rides”</a:t>
            </a:r>
            <a:endParaRPr/>
          </a:p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826900" y="1605386"/>
            <a:ext cx="5727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 flipH="1">
            <a:off x="8355225" y="230175"/>
            <a:ext cx="703200" cy="703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29"/>
          <p:cNvGrpSpPr/>
          <p:nvPr/>
        </p:nvGrpSpPr>
        <p:grpSpPr>
          <a:xfrm>
            <a:off x="976325" y="1718183"/>
            <a:ext cx="273874" cy="351204"/>
            <a:chOff x="7592387" y="3787858"/>
            <a:chExt cx="273874" cy="351204"/>
          </a:xfrm>
        </p:grpSpPr>
        <p:sp>
          <p:nvSpPr>
            <p:cNvPr id="336" name="Google Shape;336;p29"/>
            <p:cNvSpPr/>
            <p:nvPr/>
          </p:nvSpPr>
          <p:spPr>
            <a:xfrm>
              <a:off x="7592387" y="3787858"/>
              <a:ext cx="273874" cy="351204"/>
            </a:xfrm>
            <a:custGeom>
              <a:rect b="b" l="l" r="r" t="t"/>
              <a:pathLst>
                <a:path extrusionOk="0" h="11086" w="8645">
                  <a:moveTo>
                    <a:pt x="4692" y="1358"/>
                  </a:moveTo>
                  <a:lnTo>
                    <a:pt x="4692" y="1894"/>
                  </a:lnTo>
                  <a:cubicBezTo>
                    <a:pt x="4692" y="2084"/>
                    <a:pt x="4525" y="2251"/>
                    <a:pt x="4334" y="2251"/>
                  </a:cubicBezTo>
                  <a:cubicBezTo>
                    <a:pt x="4120" y="2251"/>
                    <a:pt x="3977" y="2084"/>
                    <a:pt x="3977" y="1894"/>
                  </a:cubicBezTo>
                  <a:lnTo>
                    <a:pt x="3977" y="1358"/>
                  </a:lnTo>
                  <a:close/>
                  <a:moveTo>
                    <a:pt x="4311" y="334"/>
                  </a:moveTo>
                  <a:lnTo>
                    <a:pt x="6799" y="1001"/>
                  </a:lnTo>
                  <a:lnTo>
                    <a:pt x="7740" y="2561"/>
                  </a:lnTo>
                  <a:lnTo>
                    <a:pt x="7073" y="3227"/>
                  </a:lnTo>
                  <a:lnTo>
                    <a:pt x="7073" y="2418"/>
                  </a:lnTo>
                  <a:cubicBezTo>
                    <a:pt x="7073" y="2239"/>
                    <a:pt x="6918" y="2072"/>
                    <a:pt x="6728" y="2072"/>
                  </a:cubicBezTo>
                  <a:lnTo>
                    <a:pt x="6549" y="2072"/>
                  </a:lnTo>
                  <a:cubicBezTo>
                    <a:pt x="6454" y="2072"/>
                    <a:pt x="6382" y="2144"/>
                    <a:pt x="6382" y="2239"/>
                  </a:cubicBezTo>
                  <a:cubicBezTo>
                    <a:pt x="6382" y="2322"/>
                    <a:pt x="6454" y="2394"/>
                    <a:pt x="6549" y="2394"/>
                  </a:cubicBezTo>
                  <a:lnTo>
                    <a:pt x="6728" y="2394"/>
                  </a:lnTo>
                  <a:cubicBezTo>
                    <a:pt x="6728" y="2394"/>
                    <a:pt x="6739" y="2394"/>
                    <a:pt x="6739" y="2418"/>
                  </a:cubicBezTo>
                  <a:lnTo>
                    <a:pt x="6739" y="3108"/>
                  </a:lnTo>
                  <a:lnTo>
                    <a:pt x="1870" y="3108"/>
                  </a:lnTo>
                  <a:lnTo>
                    <a:pt x="1870" y="2418"/>
                  </a:lnTo>
                  <a:cubicBezTo>
                    <a:pt x="1870" y="2418"/>
                    <a:pt x="1870" y="2394"/>
                    <a:pt x="1894" y="2394"/>
                  </a:cubicBezTo>
                  <a:lnTo>
                    <a:pt x="3858" y="2394"/>
                  </a:lnTo>
                  <a:cubicBezTo>
                    <a:pt x="3977" y="2501"/>
                    <a:pt x="4132" y="2572"/>
                    <a:pt x="4299" y="2572"/>
                  </a:cubicBezTo>
                  <a:cubicBezTo>
                    <a:pt x="4477" y="2572"/>
                    <a:pt x="4632" y="2513"/>
                    <a:pt x="4751" y="2394"/>
                  </a:cubicBezTo>
                  <a:lnTo>
                    <a:pt x="5847" y="2394"/>
                  </a:lnTo>
                  <a:cubicBezTo>
                    <a:pt x="5942" y="2394"/>
                    <a:pt x="6013" y="2322"/>
                    <a:pt x="6013" y="2239"/>
                  </a:cubicBezTo>
                  <a:cubicBezTo>
                    <a:pt x="6013" y="2144"/>
                    <a:pt x="5942" y="2072"/>
                    <a:pt x="5847" y="2072"/>
                  </a:cubicBezTo>
                  <a:lnTo>
                    <a:pt x="4942" y="2072"/>
                  </a:lnTo>
                  <a:cubicBezTo>
                    <a:pt x="4954" y="2013"/>
                    <a:pt x="4965" y="1953"/>
                    <a:pt x="4965" y="1894"/>
                  </a:cubicBezTo>
                  <a:lnTo>
                    <a:pt x="4965" y="1191"/>
                  </a:lnTo>
                  <a:cubicBezTo>
                    <a:pt x="4965" y="1096"/>
                    <a:pt x="4894" y="1025"/>
                    <a:pt x="4811" y="1025"/>
                  </a:cubicBezTo>
                  <a:lnTo>
                    <a:pt x="3763" y="1025"/>
                  </a:lnTo>
                  <a:cubicBezTo>
                    <a:pt x="3680" y="1025"/>
                    <a:pt x="3596" y="1096"/>
                    <a:pt x="3596" y="1191"/>
                  </a:cubicBezTo>
                  <a:lnTo>
                    <a:pt x="3596" y="1894"/>
                  </a:lnTo>
                  <a:cubicBezTo>
                    <a:pt x="3596" y="1953"/>
                    <a:pt x="3620" y="2013"/>
                    <a:pt x="3632" y="2072"/>
                  </a:cubicBezTo>
                  <a:lnTo>
                    <a:pt x="1858" y="2072"/>
                  </a:lnTo>
                  <a:cubicBezTo>
                    <a:pt x="1679" y="2072"/>
                    <a:pt x="1513" y="2215"/>
                    <a:pt x="1513" y="2418"/>
                  </a:cubicBezTo>
                  <a:lnTo>
                    <a:pt x="1513" y="3227"/>
                  </a:lnTo>
                  <a:lnTo>
                    <a:pt x="894" y="2561"/>
                  </a:lnTo>
                  <a:lnTo>
                    <a:pt x="1834" y="1001"/>
                  </a:lnTo>
                  <a:lnTo>
                    <a:pt x="4311" y="334"/>
                  </a:lnTo>
                  <a:close/>
                  <a:moveTo>
                    <a:pt x="6680" y="3442"/>
                  </a:moveTo>
                  <a:cubicBezTo>
                    <a:pt x="6561" y="3561"/>
                    <a:pt x="6323" y="3668"/>
                    <a:pt x="6120" y="3739"/>
                  </a:cubicBezTo>
                  <a:cubicBezTo>
                    <a:pt x="5644" y="3906"/>
                    <a:pt x="5013" y="3977"/>
                    <a:pt x="4334" y="3977"/>
                  </a:cubicBezTo>
                  <a:cubicBezTo>
                    <a:pt x="3644" y="3977"/>
                    <a:pt x="3025" y="3882"/>
                    <a:pt x="2548" y="3739"/>
                  </a:cubicBezTo>
                  <a:cubicBezTo>
                    <a:pt x="2334" y="3668"/>
                    <a:pt x="2096" y="3561"/>
                    <a:pt x="1977" y="3442"/>
                  </a:cubicBezTo>
                  <a:close/>
                  <a:moveTo>
                    <a:pt x="1906" y="3787"/>
                  </a:moveTo>
                  <a:cubicBezTo>
                    <a:pt x="1977" y="3858"/>
                    <a:pt x="2108" y="3918"/>
                    <a:pt x="2263" y="3977"/>
                  </a:cubicBezTo>
                  <a:lnTo>
                    <a:pt x="2263" y="4144"/>
                  </a:lnTo>
                  <a:cubicBezTo>
                    <a:pt x="2263" y="4239"/>
                    <a:pt x="2167" y="4323"/>
                    <a:pt x="2084" y="4323"/>
                  </a:cubicBezTo>
                  <a:lnTo>
                    <a:pt x="1906" y="4323"/>
                  </a:lnTo>
                  <a:lnTo>
                    <a:pt x="1906" y="3787"/>
                  </a:lnTo>
                  <a:close/>
                  <a:moveTo>
                    <a:pt x="6775" y="3787"/>
                  </a:moveTo>
                  <a:lnTo>
                    <a:pt x="6775" y="4323"/>
                  </a:lnTo>
                  <a:lnTo>
                    <a:pt x="6597" y="4323"/>
                  </a:lnTo>
                  <a:cubicBezTo>
                    <a:pt x="6489" y="4323"/>
                    <a:pt x="6418" y="4227"/>
                    <a:pt x="6418" y="4144"/>
                  </a:cubicBezTo>
                  <a:lnTo>
                    <a:pt x="6418" y="3977"/>
                  </a:lnTo>
                  <a:lnTo>
                    <a:pt x="6394" y="3977"/>
                  </a:lnTo>
                  <a:cubicBezTo>
                    <a:pt x="6549" y="3918"/>
                    <a:pt x="6668" y="3846"/>
                    <a:pt x="6775" y="3787"/>
                  </a:cubicBezTo>
                  <a:close/>
                  <a:moveTo>
                    <a:pt x="6037" y="4096"/>
                  </a:moveTo>
                  <a:lnTo>
                    <a:pt x="6037" y="4156"/>
                  </a:lnTo>
                  <a:cubicBezTo>
                    <a:pt x="6037" y="4442"/>
                    <a:pt x="6263" y="4656"/>
                    <a:pt x="6549" y="4656"/>
                  </a:cubicBezTo>
                  <a:lnTo>
                    <a:pt x="6799" y="4656"/>
                  </a:lnTo>
                  <a:cubicBezTo>
                    <a:pt x="6870" y="4656"/>
                    <a:pt x="6954" y="4692"/>
                    <a:pt x="7013" y="4751"/>
                  </a:cubicBezTo>
                  <a:cubicBezTo>
                    <a:pt x="7049" y="4811"/>
                    <a:pt x="7085" y="4882"/>
                    <a:pt x="7085" y="4954"/>
                  </a:cubicBezTo>
                  <a:cubicBezTo>
                    <a:pt x="7073" y="5097"/>
                    <a:pt x="6930" y="5192"/>
                    <a:pt x="6787" y="5192"/>
                  </a:cubicBezTo>
                  <a:lnTo>
                    <a:pt x="6716" y="5192"/>
                  </a:lnTo>
                  <a:lnTo>
                    <a:pt x="6716" y="5180"/>
                  </a:lnTo>
                  <a:cubicBezTo>
                    <a:pt x="6716" y="5097"/>
                    <a:pt x="6632" y="5013"/>
                    <a:pt x="6549" y="5013"/>
                  </a:cubicBezTo>
                  <a:cubicBezTo>
                    <a:pt x="6454" y="5013"/>
                    <a:pt x="6382" y="5097"/>
                    <a:pt x="6382" y="5180"/>
                  </a:cubicBezTo>
                  <a:cubicBezTo>
                    <a:pt x="6382" y="6323"/>
                    <a:pt x="5442" y="7264"/>
                    <a:pt x="4299" y="7264"/>
                  </a:cubicBezTo>
                  <a:cubicBezTo>
                    <a:pt x="4292" y="7264"/>
                    <a:pt x="4284" y="7264"/>
                    <a:pt x="4277" y="7264"/>
                  </a:cubicBezTo>
                  <a:cubicBezTo>
                    <a:pt x="3156" y="7264"/>
                    <a:pt x="2227" y="6339"/>
                    <a:pt x="2227" y="5180"/>
                  </a:cubicBezTo>
                  <a:cubicBezTo>
                    <a:pt x="2227" y="5097"/>
                    <a:pt x="2156" y="5013"/>
                    <a:pt x="2072" y="5013"/>
                  </a:cubicBezTo>
                  <a:cubicBezTo>
                    <a:pt x="1977" y="5013"/>
                    <a:pt x="1906" y="5097"/>
                    <a:pt x="1906" y="5180"/>
                  </a:cubicBezTo>
                  <a:lnTo>
                    <a:pt x="1906" y="5192"/>
                  </a:lnTo>
                  <a:lnTo>
                    <a:pt x="1798" y="5192"/>
                  </a:lnTo>
                  <a:cubicBezTo>
                    <a:pt x="1727" y="5192"/>
                    <a:pt x="1656" y="5168"/>
                    <a:pt x="1596" y="5109"/>
                  </a:cubicBezTo>
                  <a:cubicBezTo>
                    <a:pt x="1548" y="5049"/>
                    <a:pt x="1513" y="4978"/>
                    <a:pt x="1513" y="4894"/>
                  </a:cubicBezTo>
                  <a:cubicBezTo>
                    <a:pt x="1536" y="4763"/>
                    <a:pt x="1667" y="4656"/>
                    <a:pt x="1810" y="4656"/>
                  </a:cubicBezTo>
                  <a:lnTo>
                    <a:pt x="2048" y="4656"/>
                  </a:lnTo>
                  <a:cubicBezTo>
                    <a:pt x="2334" y="4656"/>
                    <a:pt x="2560" y="4442"/>
                    <a:pt x="2560" y="4156"/>
                  </a:cubicBezTo>
                  <a:lnTo>
                    <a:pt x="2560" y="4096"/>
                  </a:lnTo>
                  <a:cubicBezTo>
                    <a:pt x="3049" y="4227"/>
                    <a:pt x="3656" y="4323"/>
                    <a:pt x="4299" y="4323"/>
                  </a:cubicBezTo>
                  <a:cubicBezTo>
                    <a:pt x="4942" y="4323"/>
                    <a:pt x="5549" y="4239"/>
                    <a:pt x="6037" y="4096"/>
                  </a:cubicBezTo>
                  <a:close/>
                  <a:moveTo>
                    <a:pt x="2846" y="7859"/>
                  </a:moveTo>
                  <a:lnTo>
                    <a:pt x="4037" y="8526"/>
                  </a:lnTo>
                  <a:lnTo>
                    <a:pt x="3168" y="9264"/>
                  </a:lnTo>
                  <a:lnTo>
                    <a:pt x="3156" y="9264"/>
                  </a:lnTo>
                  <a:lnTo>
                    <a:pt x="2608" y="8311"/>
                  </a:lnTo>
                  <a:lnTo>
                    <a:pt x="2822" y="7859"/>
                  </a:lnTo>
                  <a:close/>
                  <a:moveTo>
                    <a:pt x="5370" y="7371"/>
                  </a:moveTo>
                  <a:lnTo>
                    <a:pt x="5370" y="7716"/>
                  </a:lnTo>
                  <a:lnTo>
                    <a:pt x="5180" y="7811"/>
                  </a:lnTo>
                  <a:cubicBezTo>
                    <a:pt x="5108" y="7859"/>
                    <a:pt x="5073" y="7966"/>
                    <a:pt x="5120" y="8037"/>
                  </a:cubicBezTo>
                  <a:cubicBezTo>
                    <a:pt x="5153" y="8086"/>
                    <a:pt x="5208" y="8119"/>
                    <a:pt x="5266" y="8119"/>
                  </a:cubicBezTo>
                  <a:cubicBezTo>
                    <a:pt x="5293" y="8119"/>
                    <a:pt x="5320" y="8112"/>
                    <a:pt x="5346" y="8097"/>
                  </a:cubicBezTo>
                  <a:lnTo>
                    <a:pt x="5799" y="7847"/>
                  </a:lnTo>
                  <a:lnTo>
                    <a:pt x="5823" y="7847"/>
                  </a:lnTo>
                  <a:lnTo>
                    <a:pt x="6037" y="8287"/>
                  </a:lnTo>
                  <a:lnTo>
                    <a:pt x="5501" y="9264"/>
                  </a:lnTo>
                  <a:lnTo>
                    <a:pt x="5489" y="9264"/>
                  </a:lnTo>
                  <a:lnTo>
                    <a:pt x="4608" y="8514"/>
                  </a:lnTo>
                  <a:lnTo>
                    <a:pt x="4763" y="8442"/>
                  </a:lnTo>
                  <a:cubicBezTo>
                    <a:pt x="4834" y="8395"/>
                    <a:pt x="4870" y="8287"/>
                    <a:pt x="4823" y="8216"/>
                  </a:cubicBezTo>
                  <a:cubicBezTo>
                    <a:pt x="4790" y="8167"/>
                    <a:pt x="4729" y="8135"/>
                    <a:pt x="4671" y="8135"/>
                  </a:cubicBezTo>
                  <a:cubicBezTo>
                    <a:pt x="4645" y="8135"/>
                    <a:pt x="4619" y="8142"/>
                    <a:pt x="4596" y="8157"/>
                  </a:cubicBezTo>
                  <a:lnTo>
                    <a:pt x="4334" y="8311"/>
                  </a:lnTo>
                  <a:lnTo>
                    <a:pt x="3275" y="7728"/>
                  </a:lnTo>
                  <a:lnTo>
                    <a:pt x="3275" y="7371"/>
                  </a:lnTo>
                  <a:cubicBezTo>
                    <a:pt x="3584" y="7514"/>
                    <a:pt x="3942" y="7609"/>
                    <a:pt x="4334" y="7609"/>
                  </a:cubicBezTo>
                  <a:cubicBezTo>
                    <a:pt x="4704" y="7609"/>
                    <a:pt x="5061" y="7514"/>
                    <a:pt x="5370" y="7371"/>
                  </a:cubicBezTo>
                  <a:close/>
                  <a:moveTo>
                    <a:pt x="4311" y="8692"/>
                  </a:moveTo>
                  <a:lnTo>
                    <a:pt x="4668" y="8990"/>
                  </a:lnTo>
                  <a:lnTo>
                    <a:pt x="4596" y="9228"/>
                  </a:lnTo>
                  <a:cubicBezTo>
                    <a:pt x="4573" y="9300"/>
                    <a:pt x="4513" y="9347"/>
                    <a:pt x="4418" y="9347"/>
                  </a:cubicBezTo>
                  <a:lnTo>
                    <a:pt x="4227" y="9347"/>
                  </a:lnTo>
                  <a:cubicBezTo>
                    <a:pt x="4156" y="9347"/>
                    <a:pt x="4072" y="9300"/>
                    <a:pt x="4049" y="9228"/>
                  </a:cubicBezTo>
                  <a:lnTo>
                    <a:pt x="3977" y="8990"/>
                  </a:lnTo>
                  <a:lnTo>
                    <a:pt x="4311" y="8692"/>
                  </a:lnTo>
                  <a:close/>
                  <a:moveTo>
                    <a:pt x="4275" y="1"/>
                  </a:moveTo>
                  <a:lnTo>
                    <a:pt x="1667" y="703"/>
                  </a:lnTo>
                  <a:cubicBezTo>
                    <a:pt x="1620" y="715"/>
                    <a:pt x="1596" y="727"/>
                    <a:pt x="1560" y="775"/>
                  </a:cubicBezTo>
                  <a:lnTo>
                    <a:pt x="513" y="2501"/>
                  </a:lnTo>
                  <a:cubicBezTo>
                    <a:pt x="477" y="2561"/>
                    <a:pt x="489" y="2656"/>
                    <a:pt x="548" y="2692"/>
                  </a:cubicBezTo>
                  <a:lnTo>
                    <a:pt x="1548" y="3692"/>
                  </a:lnTo>
                  <a:lnTo>
                    <a:pt x="1548" y="4394"/>
                  </a:lnTo>
                  <a:cubicBezTo>
                    <a:pt x="1358" y="4477"/>
                    <a:pt x="1215" y="4656"/>
                    <a:pt x="1203" y="4870"/>
                  </a:cubicBezTo>
                  <a:cubicBezTo>
                    <a:pt x="1191" y="5037"/>
                    <a:pt x="1251" y="5216"/>
                    <a:pt x="1358" y="5335"/>
                  </a:cubicBezTo>
                  <a:cubicBezTo>
                    <a:pt x="1477" y="5454"/>
                    <a:pt x="1620" y="5525"/>
                    <a:pt x="1798" y="5525"/>
                  </a:cubicBezTo>
                  <a:lnTo>
                    <a:pt x="1917" y="5525"/>
                  </a:lnTo>
                  <a:cubicBezTo>
                    <a:pt x="2001" y="6204"/>
                    <a:pt x="2394" y="6787"/>
                    <a:pt x="2929" y="7180"/>
                  </a:cubicBezTo>
                  <a:lnTo>
                    <a:pt x="2929" y="7549"/>
                  </a:lnTo>
                  <a:cubicBezTo>
                    <a:pt x="2894" y="7531"/>
                    <a:pt x="2861" y="7523"/>
                    <a:pt x="2827" y="7523"/>
                  </a:cubicBezTo>
                  <a:cubicBezTo>
                    <a:pt x="2793" y="7523"/>
                    <a:pt x="2757" y="7531"/>
                    <a:pt x="2715" y="7549"/>
                  </a:cubicBezTo>
                  <a:cubicBezTo>
                    <a:pt x="2632" y="7573"/>
                    <a:pt x="2560" y="7633"/>
                    <a:pt x="2525" y="7716"/>
                  </a:cubicBezTo>
                  <a:lnTo>
                    <a:pt x="2275" y="8216"/>
                  </a:lnTo>
                  <a:lnTo>
                    <a:pt x="858" y="8633"/>
                  </a:lnTo>
                  <a:cubicBezTo>
                    <a:pt x="358" y="8788"/>
                    <a:pt x="1" y="9264"/>
                    <a:pt x="1" y="9776"/>
                  </a:cubicBezTo>
                  <a:lnTo>
                    <a:pt x="1" y="10907"/>
                  </a:lnTo>
                  <a:cubicBezTo>
                    <a:pt x="1" y="11002"/>
                    <a:pt x="72" y="11074"/>
                    <a:pt x="155" y="11074"/>
                  </a:cubicBezTo>
                  <a:cubicBezTo>
                    <a:pt x="251" y="11074"/>
                    <a:pt x="322" y="11002"/>
                    <a:pt x="322" y="10907"/>
                  </a:cubicBezTo>
                  <a:lnTo>
                    <a:pt x="322" y="9776"/>
                  </a:lnTo>
                  <a:cubicBezTo>
                    <a:pt x="322" y="9621"/>
                    <a:pt x="370" y="9466"/>
                    <a:pt x="441" y="9335"/>
                  </a:cubicBezTo>
                  <a:lnTo>
                    <a:pt x="1370" y="10121"/>
                  </a:lnTo>
                  <a:cubicBezTo>
                    <a:pt x="1489" y="10228"/>
                    <a:pt x="1548" y="10371"/>
                    <a:pt x="1548" y="10526"/>
                  </a:cubicBezTo>
                  <a:lnTo>
                    <a:pt x="1548" y="10895"/>
                  </a:lnTo>
                  <a:cubicBezTo>
                    <a:pt x="1548" y="10990"/>
                    <a:pt x="1620" y="11062"/>
                    <a:pt x="1703" y="11062"/>
                  </a:cubicBezTo>
                  <a:cubicBezTo>
                    <a:pt x="1798" y="11062"/>
                    <a:pt x="1870" y="10990"/>
                    <a:pt x="1870" y="10895"/>
                  </a:cubicBezTo>
                  <a:lnTo>
                    <a:pt x="1870" y="10526"/>
                  </a:lnTo>
                  <a:cubicBezTo>
                    <a:pt x="1870" y="10276"/>
                    <a:pt x="1763" y="10038"/>
                    <a:pt x="1572" y="9871"/>
                  </a:cubicBezTo>
                  <a:lnTo>
                    <a:pt x="655" y="9085"/>
                  </a:lnTo>
                  <a:cubicBezTo>
                    <a:pt x="739" y="9002"/>
                    <a:pt x="834" y="8966"/>
                    <a:pt x="953" y="8930"/>
                  </a:cubicBezTo>
                  <a:lnTo>
                    <a:pt x="2346" y="8514"/>
                  </a:lnTo>
                  <a:lnTo>
                    <a:pt x="2858" y="9407"/>
                  </a:lnTo>
                  <a:cubicBezTo>
                    <a:pt x="2894" y="9502"/>
                    <a:pt x="2989" y="9561"/>
                    <a:pt x="3096" y="9573"/>
                  </a:cubicBezTo>
                  <a:lnTo>
                    <a:pt x="3156" y="9573"/>
                  </a:lnTo>
                  <a:cubicBezTo>
                    <a:pt x="3227" y="9573"/>
                    <a:pt x="3310" y="9538"/>
                    <a:pt x="3370" y="9502"/>
                  </a:cubicBezTo>
                  <a:lnTo>
                    <a:pt x="3703" y="9216"/>
                  </a:lnTo>
                  <a:lnTo>
                    <a:pt x="3751" y="9335"/>
                  </a:lnTo>
                  <a:cubicBezTo>
                    <a:pt x="3775" y="9419"/>
                    <a:pt x="3822" y="9502"/>
                    <a:pt x="3894" y="9561"/>
                  </a:cubicBezTo>
                  <a:lnTo>
                    <a:pt x="3656" y="10883"/>
                  </a:lnTo>
                  <a:cubicBezTo>
                    <a:pt x="3644" y="10966"/>
                    <a:pt x="3703" y="11062"/>
                    <a:pt x="3787" y="11074"/>
                  </a:cubicBezTo>
                  <a:lnTo>
                    <a:pt x="3822" y="11074"/>
                  </a:lnTo>
                  <a:cubicBezTo>
                    <a:pt x="3894" y="11074"/>
                    <a:pt x="3977" y="11014"/>
                    <a:pt x="3989" y="10943"/>
                  </a:cubicBezTo>
                  <a:lnTo>
                    <a:pt x="4203" y="9692"/>
                  </a:lnTo>
                  <a:lnTo>
                    <a:pt x="4465" y="9692"/>
                  </a:lnTo>
                  <a:lnTo>
                    <a:pt x="4680" y="10943"/>
                  </a:lnTo>
                  <a:cubicBezTo>
                    <a:pt x="4704" y="11014"/>
                    <a:pt x="4775" y="11074"/>
                    <a:pt x="4846" y="11074"/>
                  </a:cubicBezTo>
                  <a:lnTo>
                    <a:pt x="4882" y="11074"/>
                  </a:lnTo>
                  <a:cubicBezTo>
                    <a:pt x="4965" y="11062"/>
                    <a:pt x="5025" y="10966"/>
                    <a:pt x="5013" y="10883"/>
                  </a:cubicBezTo>
                  <a:lnTo>
                    <a:pt x="4775" y="9561"/>
                  </a:lnTo>
                  <a:cubicBezTo>
                    <a:pt x="4834" y="9502"/>
                    <a:pt x="4894" y="9419"/>
                    <a:pt x="4906" y="9335"/>
                  </a:cubicBezTo>
                  <a:lnTo>
                    <a:pt x="4942" y="9228"/>
                  </a:lnTo>
                  <a:lnTo>
                    <a:pt x="5263" y="9514"/>
                  </a:lnTo>
                  <a:cubicBezTo>
                    <a:pt x="5323" y="9573"/>
                    <a:pt x="5406" y="9585"/>
                    <a:pt x="5489" y="9585"/>
                  </a:cubicBezTo>
                  <a:lnTo>
                    <a:pt x="5549" y="9585"/>
                  </a:lnTo>
                  <a:cubicBezTo>
                    <a:pt x="5656" y="9573"/>
                    <a:pt x="5727" y="9514"/>
                    <a:pt x="5787" y="9419"/>
                  </a:cubicBezTo>
                  <a:lnTo>
                    <a:pt x="6299" y="8526"/>
                  </a:lnTo>
                  <a:lnTo>
                    <a:pt x="7692" y="8942"/>
                  </a:lnTo>
                  <a:cubicBezTo>
                    <a:pt x="7799" y="8978"/>
                    <a:pt x="7906" y="9038"/>
                    <a:pt x="7990" y="9097"/>
                  </a:cubicBezTo>
                  <a:lnTo>
                    <a:pt x="7073" y="9883"/>
                  </a:lnTo>
                  <a:cubicBezTo>
                    <a:pt x="6870" y="10050"/>
                    <a:pt x="6775" y="10288"/>
                    <a:pt x="6775" y="10538"/>
                  </a:cubicBezTo>
                  <a:lnTo>
                    <a:pt x="6775" y="10907"/>
                  </a:lnTo>
                  <a:cubicBezTo>
                    <a:pt x="6775" y="11002"/>
                    <a:pt x="6847" y="11074"/>
                    <a:pt x="6930" y="11074"/>
                  </a:cubicBezTo>
                  <a:cubicBezTo>
                    <a:pt x="7025" y="11074"/>
                    <a:pt x="7097" y="11002"/>
                    <a:pt x="7097" y="10907"/>
                  </a:cubicBezTo>
                  <a:lnTo>
                    <a:pt x="7097" y="10538"/>
                  </a:lnTo>
                  <a:cubicBezTo>
                    <a:pt x="7097" y="10395"/>
                    <a:pt x="7168" y="10240"/>
                    <a:pt x="7275" y="10133"/>
                  </a:cubicBezTo>
                  <a:lnTo>
                    <a:pt x="8204" y="9347"/>
                  </a:lnTo>
                  <a:cubicBezTo>
                    <a:pt x="8275" y="9478"/>
                    <a:pt x="8323" y="9633"/>
                    <a:pt x="8323" y="9800"/>
                  </a:cubicBezTo>
                  <a:lnTo>
                    <a:pt x="8323" y="10931"/>
                  </a:lnTo>
                  <a:cubicBezTo>
                    <a:pt x="8323" y="11014"/>
                    <a:pt x="8394" y="11085"/>
                    <a:pt x="8478" y="11085"/>
                  </a:cubicBezTo>
                  <a:cubicBezTo>
                    <a:pt x="8573" y="11085"/>
                    <a:pt x="8644" y="11014"/>
                    <a:pt x="8644" y="10931"/>
                  </a:cubicBezTo>
                  <a:lnTo>
                    <a:pt x="8644" y="9800"/>
                  </a:lnTo>
                  <a:cubicBezTo>
                    <a:pt x="8644" y="9240"/>
                    <a:pt x="8287" y="8764"/>
                    <a:pt x="7787" y="8621"/>
                  </a:cubicBezTo>
                  <a:lnTo>
                    <a:pt x="6370" y="8204"/>
                  </a:lnTo>
                  <a:lnTo>
                    <a:pt x="6120" y="7692"/>
                  </a:lnTo>
                  <a:cubicBezTo>
                    <a:pt x="6073" y="7621"/>
                    <a:pt x="6001" y="7549"/>
                    <a:pt x="5918" y="7537"/>
                  </a:cubicBezTo>
                  <a:cubicBezTo>
                    <a:pt x="5882" y="7525"/>
                    <a:pt x="5847" y="7520"/>
                    <a:pt x="5812" y="7520"/>
                  </a:cubicBezTo>
                  <a:cubicBezTo>
                    <a:pt x="5778" y="7520"/>
                    <a:pt x="5745" y="7525"/>
                    <a:pt x="5716" y="7537"/>
                  </a:cubicBezTo>
                  <a:lnTo>
                    <a:pt x="5716" y="7180"/>
                  </a:lnTo>
                  <a:cubicBezTo>
                    <a:pt x="6251" y="6799"/>
                    <a:pt x="6632" y="6204"/>
                    <a:pt x="6728" y="5525"/>
                  </a:cubicBezTo>
                  <a:lnTo>
                    <a:pt x="6811" y="5525"/>
                  </a:lnTo>
                  <a:cubicBezTo>
                    <a:pt x="7120" y="5525"/>
                    <a:pt x="7394" y="5287"/>
                    <a:pt x="7418" y="4989"/>
                  </a:cubicBezTo>
                  <a:cubicBezTo>
                    <a:pt x="7442" y="4823"/>
                    <a:pt x="7382" y="4644"/>
                    <a:pt x="7275" y="4525"/>
                  </a:cubicBezTo>
                  <a:cubicBezTo>
                    <a:pt x="7216" y="4466"/>
                    <a:pt x="7156" y="4418"/>
                    <a:pt x="7085" y="4394"/>
                  </a:cubicBezTo>
                  <a:lnTo>
                    <a:pt x="7085" y="3692"/>
                  </a:lnTo>
                  <a:lnTo>
                    <a:pt x="8073" y="2692"/>
                  </a:lnTo>
                  <a:cubicBezTo>
                    <a:pt x="8144" y="2632"/>
                    <a:pt x="8144" y="2561"/>
                    <a:pt x="8109" y="2501"/>
                  </a:cubicBezTo>
                  <a:lnTo>
                    <a:pt x="7061" y="775"/>
                  </a:lnTo>
                  <a:cubicBezTo>
                    <a:pt x="7049" y="751"/>
                    <a:pt x="7001" y="715"/>
                    <a:pt x="6966" y="703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691197" y="3930830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8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60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757218" y="3930830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22" y="60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713088" y="3974580"/>
              <a:ext cx="32472" cy="10581"/>
            </a:xfrm>
            <a:custGeom>
              <a:rect b="b" l="l" r="r" t="t"/>
              <a:pathLst>
                <a:path extrusionOk="0" h="334" w="102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858" y="334"/>
                  </a:lnTo>
                  <a:cubicBezTo>
                    <a:pt x="953" y="334"/>
                    <a:pt x="1024" y="250"/>
                    <a:pt x="1024" y="167"/>
                  </a:cubicBezTo>
                  <a:cubicBezTo>
                    <a:pt x="1024" y="60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9"/>
          <p:cNvSpPr txBox="1"/>
          <p:nvPr>
            <p:ph idx="1" type="subTitle"/>
          </p:nvPr>
        </p:nvSpPr>
        <p:spPr>
          <a:xfrm>
            <a:off x="5378575" y="2264525"/>
            <a:ext cx="33945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—Ellie</a:t>
            </a:r>
            <a:endParaRPr/>
          </a:p>
        </p:txBody>
      </p:sp>
      <p:sp>
        <p:nvSpPr>
          <p:cNvPr id="341" name="Google Shape;341;p29"/>
          <p:cNvSpPr txBox="1"/>
          <p:nvPr>
            <p:ph idx="4" type="subTitle"/>
          </p:nvPr>
        </p:nvSpPr>
        <p:spPr>
          <a:xfrm>
            <a:off x="5378575" y="1895575"/>
            <a:ext cx="3394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am much too impatient to wait in lines, especially when I could be riding roller coasters”</a:t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4408300" y="1986386"/>
            <a:ext cx="5727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9"/>
          <p:cNvGrpSpPr/>
          <p:nvPr/>
        </p:nvGrpSpPr>
        <p:grpSpPr>
          <a:xfrm>
            <a:off x="4557725" y="2099183"/>
            <a:ext cx="273874" cy="351204"/>
            <a:chOff x="7592387" y="3787858"/>
            <a:chExt cx="273874" cy="351204"/>
          </a:xfrm>
        </p:grpSpPr>
        <p:sp>
          <p:nvSpPr>
            <p:cNvPr id="344" name="Google Shape;344;p29"/>
            <p:cNvSpPr/>
            <p:nvPr/>
          </p:nvSpPr>
          <p:spPr>
            <a:xfrm>
              <a:off x="7592387" y="3787858"/>
              <a:ext cx="273874" cy="351204"/>
            </a:xfrm>
            <a:custGeom>
              <a:rect b="b" l="l" r="r" t="t"/>
              <a:pathLst>
                <a:path extrusionOk="0" h="11086" w="8645">
                  <a:moveTo>
                    <a:pt x="4692" y="1358"/>
                  </a:moveTo>
                  <a:lnTo>
                    <a:pt x="4692" y="1894"/>
                  </a:lnTo>
                  <a:cubicBezTo>
                    <a:pt x="4692" y="2084"/>
                    <a:pt x="4525" y="2251"/>
                    <a:pt x="4334" y="2251"/>
                  </a:cubicBezTo>
                  <a:cubicBezTo>
                    <a:pt x="4120" y="2251"/>
                    <a:pt x="3977" y="2084"/>
                    <a:pt x="3977" y="1894"/>
                  </a:cubicBezTo>
                  <a:lnTo>
                    <a:pt x="3977" y="1358"/>
                  </a:lnTo>
                  <a:close/>
                  <a:moveTo>
                    <a:pt x="4311" y="334"/>
                  </a:moveTo>
                  <a:lnTo>
                    <a:pt x="6799" y="1001"/>
                  </a:lnTo>
                  <a:lnTo>
                    <a:pt x="7740" y="2561"/>
                  </a:lnTo>
                  <a:lnTo>
                    <a:pt x="7073" y="3227"/>
                  </a:lnTo>
                  <a:lnTo>
                    <a:pt x="7073" y="2418"/>
                  </a:lnTo>
                  <a:cubicBezTo>
                    <a:pt x="7073" y="2239"/>
                    <a:pt x="6918" y="2072"/>
                    <a:pt x="6728" y="2072"/>
                  </a:cubicBezTo>
                  <a:lnTo>
                    <a:pt x="6549" y="2072"/>
                  </a:lnTo>
                  <a:cubicBezTo>
                    <a:pt x="6454" y="2072"/>
                    <a:pt x="6382" y="2144"/>
                    <a:pt x="6382" y="2239"/>
                  </a:cubicBezTo>
                  <a:cubicBezTo>
                    <a:pt x="6382" y="2322"/>
                    <a:pt x="6454" y="2394"/>
                    <a:pt x="6549" y="2394"/>
                  </a:cubicBezTo>
                  <a:lnTo>
                    <a:pt x="6728" y="2394"/>
                  </a:lnTo>
                  <a:cubicBezTo>
                    <a:pt x="6728" y="2394"/>
                    <a:pt x="6739" y="2394"/>
                    <a:pt x="6739" y="2418"/>
                  </a:cubicBezTo>
                  <a:lnTo>
                    <a:pt x="6739" y="3108"/>
                  </a:lnTo>
                  <a:lnTo>
                    <a:pt x="1870" y="3108"/>
                  </a:lnTo>
                  <a:lnTo>
                    <a:pt x="1870" y="2418"/>
                  </a:lnTo>
                  <a:cubicBezTo>
                    <a:pt x="1870" y="2418"/>
                    <a:pt x="1870" y="2394"/>
                    <a:pt x="1894" y="2394"/>
                  </a:cubicBezTo>
                  <a:lnTo>
                    <a:pt x="3858" y="2394"/>
                  </a:lnTo>
                  <a:cubicBezTo>
                    <a:pt x="3977" y="2501"/>
                    <a:pt x="4132" y="2572"/>
                    <a:pt x="4299" y="2572"/>
                  </a:cubicBezTo>
                  <a:cubicBezTo>
                    <a:pt x="4477" y="2572"/>
                    <a:pt x="4632" y="2513"/>
                    <a:pt x="4751" y="2394"/>
                  </a:cubicBezTo>
                  <a:lnTo>
                    <a:pt x="5847" y="2394"/>
                  </a:lnTo>
                  <a:cubicBezTo>
                    <a:pt x="5942" y="2394"/>
                    <a:pt x="6013" y="2322"/>
                    <a:pt x="6013" y="2239"/>
                  </a:cubicBezTo>
                  <a:cubicBezTo>
                    <a:pt x="6013" y="2144"/>
                    <a:pt x="5942" y="2072"/>
                    <a:pt x="5847" y="2072"/>
                  </a:cubicBezTo>
                  <a:lnTo>
                    <a:pt x="4942" y="2072"/>
                  </a:lnTo>
                  <a:cubicBezTo>
                    <a:pt x="4954" y="2013"/>
                    <a:pt x="4965" y="1953"/>
                    <a:pt x="4965" y="1894"/>
                  </a:cubicBezTo>
                  <a:lnTo>
                    <a:pt x="4965" y="1191"/>
                  </a:lnTo>
                  <a:cubicBezTo>
                    <a:pt x="4965" y="1096"/>
                    <a:pt x="4894" y="1025"/>
                    <a:pt x="4811" y="1025"/>
                  </a:cubicBezTo>
                  <a:lnTo>
                    <a:pt x="3763" y="1025"/>
                  </a:lnTo>
                  <a:cubicBezTo>
                    <a:pt x="3680" y="1025"/>
                    <a:pt x="3596" y="1096"/>
                    <a:pt x="3596" y="1191"/>
                  </a:cubicBezTo>
                  <a:lnTo>
                    <a:pt x="3596" y="1894"/>
                  </a:lnTo>
                  <a:cubicBezTo>
                    <a:pt x="3596" y="1953"/>
                    <a:pt x="3620" y="2013"/>
                    <a:pt x="3632" y="2072"/>
                  </a:cubicBezTo>
                  <a:lnTo>
                    <a:pt x="1858" y="2072"/>
                  </a:lnTo>
                  <a:cubicBezTo>
                    <a:pt x="1679" y="2072"/>
                    <a:pt x="1513" y="2215"/>
                    <a:pt x="1513" y="2418"/>
                  </a:cubicBezTo>
                  <a:lnTo>
                    <a:pt x="1513" y="3227"/>
                  </a:lnTo>
                  <a:lnTo>
                    <a:pt x="894" y="2561"/>
                  </a:lnTo>
                  <a:lnTo>
                    <a:pt x="1834" y="1001"/>
                  </a:lnTo>
                  <a:lnTo>
                    <a:pt x="4311" y="334"/>
                  </a:lnTo>
                  <a:close/>
                  <a:moveTo>
                    <a:pt x="6680" y="3442"/>
                  </a:moveTo>
                  <a:cubicBezTo>
                    <a:pt x="6561" y="3561"/>
                    <a:pt x="6323" y="3668"/>
                    <a:pt x="6120" y="3739"/>
                  </a:cubicBezTo>
                  <a:cubicBezTo>
                    <a:pt x="5644" y="3906"/>
                    <a:pt x="5013" y="3977"/>
                    <a:pt x="4334" y="3977"/>
                  </a:cubicBezTo>
                  <a:cubicBezTo>
                    <a:pt x="3644" y="3977"/>
                    <a:pt x="3025" y="3882"/>
                    <a:pt x="2548" y="3739"/>
                  </a:cubicBezTo>
                  <a:cubicBezTo>
                    <a:pt x="2334" y="3668"/>
                    <a:pt x="2096" y="3561"/>
                    <a:pt x="1977" y="3442"/>
                  </a:cubicBezTo>
                  <a:close/>
                  <a:moveTo>
                    <a:pt x="1906" y="3787"/>
                  </a:moveTo>
                  <a:cubicBezTo>
                    <a:pt x="1977" y="3858"/>
                    <a:pt x="2108" y="3918"/>
                    <a:pt x="2263" y="3977"/>
                  </a:cubicBezTo>
                  <a:lnTo>
                    <a:pt x="2263" y="4144"/>
                  </a:lnTo>
                  <a:cubicBezTo>
                    <a:pt x="2263" y="4239"/>
                    <a:pt x="2167" y="4323"/>
                    <a:pt x="2084" y="4323"/>
                  </a:cubicBezTo>
                  <a:lnTo>
                    <a:pt x="1906" y="4323"/>
                  </a:lnTo>
                  <a:lnTo>
                    <a:pt x="1906" y="3787"/>
                  </a:lnTo>
                  <a:close/>
                  <a:moveTo>
                    <a:pt x="6775" y="3787"/>
                  </a:moveTo>
                  <a:lnTo>
                    <a:pt x="6775" y="4323"/>
                  </a:lnTo>
                  <a:lnTo>
                    <a:pt x="6597" y="4323"/>
                  </a:lnTo>
                  <a:cubicBezTo>
                    <a:pt x="6489" y="4323"/>
                    <a:pt x="6418" y="4227"/>
                    <a:pt x="6418" y="4144"/>
                  </a:cubicBezTo>
                  <a:lnTo>
                    <a:pt x="6418" y="3977"/>
                  </a:lnTo>
                  <a:lnTo>
                    <a:pt x="6394" y="3977"/>
                  </a:lnTo>
                  <a:cubicBezTo>
                    <a:pt x="6549" y="3918"/>
                    <a:pt x="6668" y="3846"/>
                    <a:pt x="6775" y="3787"/>
                  </a:cubicBezTo>
                  <a:close/>
                  <a:moveTo>
                    <a:pt x="6037" y="4096"/>
                  </a:moveTo>
                  <a:lnTo>
                    <a:pt x="6037" y="4156"/>
                  </a:lnTo>
                  <a:cubicBezTo>
                    <a:pt x="6037" y="4442"/>
                    <a:pt x="6263" y="4656"/>
                    <a:pt x="6549" y="4656"/>
                  </a:cubicBezTo>
                  <a:lnTo>
                    <a:pt x="6799" y="4656"/>
                  </a:lnTo>
                  <a:cubicBezTo>
                    <a:pt x="6870" y="4656"/>
                    <a:pt x="6954" y="4692"/>
                    <a:pt x="7013" y="4751"/>
                  </a:cubicBezTo>
                  <a:cubicBezTo>
                    <a:pt x="7049" y="4811"/>
                    <a:pt x="7085" y="4882"/>
                    <a:pt x="7085" y="4954"/>
                  </a:cubicBezTo>
                  <a:cubicBezTo>
                    <a:pt x="7073" y="5097"/>
                    <a:pt x="6930" y="5192"/>
                    <a:pt x="6787" y="5192"/>
                  </a:cubicBezTo>
                  <a:lnTo>
                    <a:pt x="6716" y="5192"/>
                  </a:lnTo>
                  <a:lnTo>
                    <a:pt x="6716" y="5180"/>
                  </a:lnTo>
                  <a:cubicBezTo>
                    <a:pt x="6716" y="5097"/>
                    <a:pt x="6632" y="5013"/>
                    <a:pt x="6549" y="5013"/>
                  </a:cubicBezTo>
                  <a:cubicBezTo>
                    <a:pt x="6454" y="5013"/>
                    <a:pt x="6382" y="5097"/>
                    <a:pt x="6382" y="5180"/>
                  </a:cubicBezTo>
                  <a:cubicBezTo>
                    <a:pt x="6382" y="6323"/>
                    <a:pt x="5442" y="7264"/>
                    <a:pt x="4299" y="7264"/>
                  </a:cubicBezTo>
                  <a:cubicBezTo>
                    <a:pt x="4292" y="7264"/>
                    <a:pt x="4284" y="7264"/>
                    <a:pt x="4277" y="7264"/>
                  </a:cubicBezTo>
                  <a:cubicBezTo>
                    <a:pt x="3156" y="7264"/>
                    <a:pt x="2227" y="6339"/>
                    <a:pt x="2227" y="5180"/>
                  </a:cubicBezTo>
                  <a:cubicBezTo>
                    <a:pt x="2227" y="5097"/>
                    <a:pt x="2156" y="5013"/>
                    <a:pt x="2072" y="5013"/>
                  </a:cubicBezTo>
                  <a:cubicBezTo>
                    <a:pt x="1977" y="5013"/>
                    <a:pt x="1906" y="5097"/>
                    <a:pt x="1906" y="5180"/>
                  </a:cubicBezTo>
                  <a:lnTo>
                    <a:pt x="1906" y="5192"/>
                  </a:lnTo>
                  <a:lnTo>
                    <a:pt x="1798" y="5192"/>
                  </a:lnTo>
                  <a:cubicBezTo>
                    <a:pt x="1727" y="5192"/>
                    <a:pt x="1656" y="5168"/>
                    <a:pt x="1596" y="5109"/>
                  </a:cubicBezTo>
                  <a:cubicBezTo>
                    <a:pt x="1548" y="5049"/>
                    <a:pt x="1513" y="4978"/>
                    <a:pt x="1513" y="4894"/>
                  </a:cubicBezTo>
                  <a:cubicBezTo>
                    <a:pt x="1536" y="4763"/>
                    <a:pt x="1667" y="4656"/>
                    <a:pt x="1810" y="4656"/>
                  </a:cubicBezTo>
                  <a:lnTo>
                    <a:pt x="2048" y="4656"/>
                  </a:lnTo>
                  <a:cubicBezTo>
                    <a:pt x="2334" y="4656"/>
                    <a:pt x="2560" y="4442"/>
                    <a:pt x="2560" y="4156"/>
                  </a:cubicBezTo>
                  <a:lnTo>
                    <a:pt x="2560" y="4096"/>
                  </a:lnTo>
                  <a:cubicBezTo>
                    <a:pt x="3049" y="4227"/>
                    <a:pt x="3656" y="4323"/>
                    <a:pt x="4299" y="4323"/>
                  </a:cubicBezTo>
                  <a:cubicBezTo>
                    <a:pt x="4942" y="4323"/>
                    <a:pt x="5549" y="4239"/>
                    <a:pt x="6037" y="4096"/>
                  </a:cubicBezTo>
                  <a:close/>
                  <a:moveTo>
                    <a:pt x="2846" y="7859"/>
                  </a:moveTo>
                  <a:lnTo>
                    <a:pt x="4037" y="8526"/>
                  </a:lnTo>
                  <a:lnTo>
                    <a:pt x="3168" y="9264"/>
                  </a:lnTo>
                  <a:lnTo>
                    <a:pt x="3156" y="9264"/>
                  </a:lnTo>
                  <a:lnTo>
                    <a:pt x="2608" y="8311"/>
                  </a:lnTo>
                  <a:lnTo>
                    <a:pt x="2822" y="7859"/>
                  </a:lnTo>
                  <a:close/>
                  <a:moveTo>
                    <a:pt x="5370" y="7371"/>
                  </a:moveTo>
                  <a:lnTo>
                    <a:pt x="5370" y="7716"/>
                  </a:lnTo>
                  <a:lnTo>
                    <a:pt x="5180" y="7811"/>
                  </a:lnTo>
                  <a:cubicBezTo>
                    <a:pt x="5108" y="7859"/>
                    <a:pt x="5073" y="7966"/>
                    <a:pt x="5120" y="8037"/>
                  </a:cubicBezTo>
                  <a:cubicBezTo>
                    <a:pt x="5153" y="8086"/>
                    <a:pt x="5208" y="8119"/>
                    <a:pt x="5266" y="8119"/>
                  </a:cubicBezTo>
                  <a:cubicBezTo>
                    <a:pt x="5293" y="8119"/>
                    <a:pt x="5320" y="8112"/>
                    <a:pt x="5346" y="8097"/>
                  </a:cubicBezTo>
                  <a:lnTo>
                    <a:pt x="5799" y="7847"/>
                  </a:lnTo>
                  <a:lnTo>
                    <a:pt x="5823" y="7847"/>
                  </a:lnTo>
                  <a:lnTo>
                    <a:pt x="6037" y="8287"/>
                  </a:lnTo>
                  <a:lnTo>
                    <a:pt x="5501" y="9264"/>
                  </a:lnTo>
                  <a:lnTo>
                    <a:pt x="5489" y="9264"/>
                  </a:lnTo>
                  <a:lnTo>
                    <a:pt x="4608" y="8514"/>
                  </a:lnTo>
                  <a:lnTo>
                    <a:pt x="4763" y="8442"/>
                  </a:lnTo>
                  <a:cubicBezTo>
                    <a:pt x="4834" y="8395"/>
                    <a:pt x="4870" y="8287"/>
                    <a:pt x="4823" y="8216"/>
                  </a:cubicBezTo>
                  <a:cubicBezTo>
                    <a:pt x="4790" y="8167"/>
                    <a:pt x="4729" y="8135"/>
                    <a:pt x="4671" y="8135"/>
                  </a:cubicBezTo>
                  <a:cubicBezTo>
                    <a:pt x="4645" y="8135"/>
                    <a:pt x="4619" y="8142"/>
                    <a:pt x="4596" y="8157"/>
                  </a:cubicBezTo>
                  <a:lnTo>
                    <a:pt x="4334" y="8311"/>
                  </a:lnTo>
                  <a:lnTo>
                    <a:pt x="3275" y="7728"/>
                  </a:lnTo>
                  <a:lnTo>
                    <a:pt x="3275" y="7371"/>
                  </a:lnTo>
                  <a:cubicBezTo>
                    <a:pt x="3584" y="7514"/>
                    <a:pt x="3942" y="7609"/>
                    <a:pt x="4334" y="7609"/>
                  </a:cubicBezTo>
                  <a:cubicBezTo>
                    <a:pt x="4704" y="7609"/>
                    <a:pt x="5061" y="7514"/>
                    <a:pt x="5370" y="7371"/>
                  </a:cubicBezTo>
                  <a:close/>
                  <a:moveTo>
                    <a:pt x="4311" y="8692"/>
                  </a:moveTo>
                  <a:lnTo>
                    <a:pt x="4668" y="8990"/>
                  </a:lnTo>
                  <a:lnTo>
                    <a:pt x="4596" y="9228"/>
                  </a:lnTo>
                  <a:cubicBezTo>
                    <a:pt x="4573" y="9300"/>
                    <a:pt x="4513" y="9347"/>
                    <a:pt x="4418" y="9347"/>
                  </a:cubicBezTo>
                  <a:lnTo>
                    <a:pt x="4227" y="9347"/>
                  </a:lnTo>
                  <a:cubicBezTo>
                    <a:pt x="4156" y="9347"/>
                    <a:pt x="4072" y="9300"/>
                    <a:pt x="4049" y="9228"/>
                  </a:cubicBezTo>
                  <a:lnTo>
                    <a:pt x="3977" y="8990"/>
                  </a:lnTo>
                  <a:lnTo>
                    <a:pt x="4311" y="8692"/>
                  </a:lnTo>
                  <a:close/>
                  <a:moveTo>
                    <a:pt x="4275" y="1"/>
                  </a:moveTo>
                  <a:lnTo>
                    <a:pt x="1667" y="703"/>
                  </a:lnTo>
                  <a:cubicBezTo>
                    <a:pt x="1620" y="715"/>
                    <a:pt x="1596" y="727"/>
                    <a:pt x="1560" y="775"/>
                  </a:cubicBezTo>
                  <a:lnTo>
                    <a:pt x="513" y="2501"/>
                  </a:lnTo>
                  <a:cubicBezTo>
                    <a:pt x="477" y="2561"/>
                    <a:pt x="489" y="2656"/>
                    <a:pt x="548" y="2692"/>
                  </a:cubicBezTo>
                  <a:lnTo>
                    <a:pt x="1548" y="3692"/>
                  </a:lnTo>
                  <a:lnTo>
                    <a:pt x="1548" y="4394"/>
                  </a:lnTo>
                  <a:cubicBezTo>
                    <a:pt x="1358" y="4477"/>
                    <a:pt x="1215" y="4656"/>
                    <a:pt x="1203" y="4870"/>
                  </a:cubicBezTo>
                  <a:cubicBezTo>
                    <a:pt x="1191" y="5037"/>
                    <a:pt x="1251" y="5216"/>
                    <a:pt x="1358" y="5335"/>
                  </a:cubicBezTo>
                  <a:cubicBezTo>
                    <a:pt x="1477" y="5454"/>
                    <a:pt x="1620" y="5525"/>
                    <a:pt x="1798" y="5525"/>
                  </a:cubicBezTo>
                  <a:lnTo>
                    <a:pt x="1917" y="5525"/>
                  </a:lnTo>
                  <a:cubicBezTo>
                    <a:pt x="2001" y="6204"/>
                    <a:pt x="2394" y="6787"/>
                    <a:pt x="2929" y="7180"/>
                  </a:cubicBezTo>
                  <a:lnTo>
                    <a:pt x="2929" y="7549"/>
                  </a:lnTo>
                  <a:cubicBezTo>
                    <a:pt x="2894" y="7531"/>
                    <a:pt x="2861" y="7523"/>
                    <a:pt x="2827" y="7523"/>
                  </a:cubicBezTo>
                  <a:cubicBezTo>
                    <a:pt x="2793" y="7523"/>
                    <a:pt x="2757" y="7531"/>
                    <a:pt x="2715" y="7549"/>
                  </a:cubicBezTo>
                  <a:cubicBezTo>
                    <a:pt x="2632" y="7573"/>
                    <a:pt x="2560" y="7633"/>
                    <a:pt x="2525" y="7716"/>
                  </a:cubicBezTo>
                  <a:lnTo>
                    <a:pt x="2275" y="8216"/>
                  </a:lnTo>
                  <a:lnTo>
                    <a:pt x="858" y="8633"/>
                  </a:lnTo>
                  <a:cubicBezTo>
                    <a:pt x="358" y="8788"/>
                    <a:pt x="1" y="9264"/>
                    <a:pt x="1" y="9776"/>
                  </a:cubicBezTo>
                  <a:lnTo>
                    <a:pt x="1" y="10907"/>
                  </a:lnTo>
                  <a:cubicBezTo>
                    <a:pt x="1" y="11002"/>
                    <a:pt x="72" y="11074"/>
                    <a:pt x="155" y="11074"/>
                  </a:cubicBezTo>
                  <a:cubicBezTo>
                    <a:pt x="251" y="11074"/>
                    <a:pt x="322" y="11002"/>
                    <a:pt x="322" y="10907"/>
                  </a:cubicBezTo>
                  <a:lnTo>
                    <a:pt x="322" y="9776"/>
                  </a:lnTo>
                  <a:cubicBezTo>
                    <a:pt x="322" y="9621"/>
                    <a:pt x="370" y="9466"/>
                    <a:pt x="441" y="9335"/>
                  </a:cubicBezTo>
                  <a:lnTo>
                    <a:pt x="1370" y="10121"/>
                  </a:lnTo>
                  <a:cubicBezTo>
                    <a:pt x="1489" y="10228"/>
                    <a:pt x="1548" y="10371"/>
                    <a:pt x="1548" y="10526"/>
                  </a:cubicBezTo>
                  <a:lnTo>
                    <a:pt x="1548" y="10895"/>
                  </a:lnTo>
                  <a:cubicBezTo>
                    <a:pt x="1548" y="10990"/>
                    <a:pt x="1620" y="11062"/>
                    <a:pt x="1703" y="11062"/>
                  </a:cubicBezTo>
                  <a:cubicBezTo>
                    <a:pt x="1798" y="11062"/>
                    <a:pt x="1870" y="10990"/>
                    <a:pt x="1870" y="10895"/>
                  </a:cubicBezTo>
                  <a:lnTo>
                    <a:pt x="1870" y="10526"/>
                  </a:lnTo>
                  <a:cubicBezTo>
                    <a:pt x="1870" y="10276"/>
                    <a:pt x="1763" y="10038"/>
                    <a:pt x="1572" y="9871"/>
                  </a:cubicBezTo>
                  <a:lnTo>
                    <a:pt x="655" y="9085"/>
                  </a:lnTo>
                  <a:cubicBezTo>
                    <a:pt x="739" y="9002"/>
                    <a:pt x="834" y="8966"/>
                    <a:pt x="953" y="8930"/>
                  </a:cubicBezTo>
                  <a:lnTo>
                    <a:pt x="2346" y="8514"/>
                  </a:lnTo>
                  <a:lnTo>
                    <a:pt x="2858" y="9407"/>
                  </a:lnTo>
                  <a:cubicBezTo>
                    <a:pt x="2894" y="9502"/>
                    <a:pt x="2989" y="9561"/>
                    <a:pt x="3096" y="9573"/>
                  </a:cubicBezTo>
                  <a:lnTo>
                    <a:pt x="3156" y="9573"/>
                  </a:lnTo>
                  <a:cubicBezTo>
                    <a:pt x="3227" y="9573"/>
                    <a:pt x="3310" y="9538"/>
                    <a:pt x="3370" y="9502"/>
                  </a:cubicBezTo>
                  <a:lnTo>
                    <a:pt x="3703" y="9216"/>
                  </a:lnTo>
                  <a:lnTo>
                    <a:pt x="3751" y="9335"/>
                  </a:lnTo>
                  <a:cubicBezTo>
                    <a:pt x="3775" y="9419"/>
                    <a:pt x="3822" y="9502"/>
                    <a:pt x="3894" y="9561"/>
                  </a:cubicBezTo>
                  <a:lnTo>
                    <a:pt x="3656" y="10883"/>
                  </a:lnTo>
                  <a:cubicBezTo>
                    <a:pt x="3644" y="10966"/>
                    <a:pt x="3703" y="11062"/>
                    <a:pt x="3787" y="11074"/>
                  </a:cubicBezTo>
                  <a:lnTo>
                    <a:pt x="3822" y="11074"/>
                  </a:lnTo>
                  <a:cubicBezTo>
                    <a:pt x="3894" y="11074"/>
                    <a:pt x="3977" y="11014"/>
                    <a:pt x="3989" y="10943"/>
                  </a:cubicBezTo>
                  <a:lnTo>
                    <a:pt x="4203" y="9692"/>
                  </a:lnTo>
                  <a:lnTo>
                    <a:pt x="4465" y="9692"/>
                  </a:lnTo>
                  <a:lnTo>
                    <a:pt x="4680" y="10943"/>
                  </a:lnTo>
                  <a:cubicBezTo>
                    <a:pt x="4704" y="11014"/>
                    <a:pt x="4775" y="11074"/>
                    <a:pt x="4846" y="11074"/>
                  </a:cubicBezTo>
                  <a:lnTo>
                    <a:pt x="4882" y="11074"/>
                  </a:lnTo>
                  <a:cubicBezTo>
                    <a:pt x="4965" y="11062"/>
                    <a:pt x="5025" y="10966"/>
                    <a:pt x="5013" y="10883"/>
                  </a:cubicBezTo>
                  <a:lnTo>
                    <a:pt x="4775" y="9561"/>
                  </a:lnTo>
                  <a:cubicBezTo>
                    <a:pt x="4834" y="9502"/>
                    <a:pt x="4894" y="9419"/>
                    <a:pt x="4906" y="9335"/>
                  </a:cubicBezTo>
                  <a:lnTo>
                    <a:pt x="4942" y="9228"/>
                  </a:lnTo>
                  <a:lnTo>
                    <a:pt x="5263" y="9514"/>
                  </a:lnTo>
                  <a:cubicBezTo>
                    <a:pt x="5323" y="9573"/>
                    <a:pt x="5406" y="9585"/>
                    <a:pt x="5489" y="9585"/>
                  </a:cubicBezTo>
                  <a:lnTo>
                    <a:pt x="5549" y="9585"/>
                  </a:lnTo>
                  <a:cubicBezTo>
                    <a:pt x="5656" y="9573"/>
                    <a:pt x="5727" y="9514"/>
                    <a:pt x="5787" y="9419"/>
                  </a:cubicBezTo>
                  <a:lnTo>
                    <a:pt x="6299" y="8526"/>
                  </a:lnTo>
                  <a:lnTo>
                    <a:pt x="7692" y="8942"/>
                  </a:lnTo>
                  <a:cubicBezTo>
                    <a:pt x="7799" y="8978"/>
                    <a:pt x="7906" y="9038"/>
                    <a:pt x="7990" y="9097"/>
                  </a:cubicBezTo>
                  <a:lnTo>
                    <a:pt x="7073" y="9883"/>
                  </a:lnTo>
                  <a:cubicBezTo>
                    <a:pt x="6870" y="10050"/>
                    <a:pt x="6775" y="10288"/>
                    <a:pt x="6775" y="10538"/>
                  </a:cubicBezTo>
                  <a:lnTo>
                    <a:pt x="6775" y="10907"/>
                  </a:lnTo>
                  <a:cubicBezTo>
                    <a:pt x="6775" y="11002"/>
                    <a:pt x="6847" y="11074"/>
                    <a:pt x="6930" y="11074"/>
                  </a:cubicBezTo>
                  <a:cubicBezTo>
                    <a:pt x="7025" y="11074"/>
                    <a:pt x="7097" y="11002"/>
                    <a:pt x="7097" y="10907"/>
                  </a:cubicBezTo>
                  <a:lnTo>
                    <a:pt x="7097" y="10538"/>
                  </a:lnTo>
                  <a:cubicBezTo>
                    <a:pt x="7097" y="10395"/>
                    <a:pt x="7168" y="10240"/>
                    <a:pt x="7275" y="10133"/>
                  </a:cubicBezTo>
                  <a:lnTo>
                    <a:pt x="8204" y="9347"/>
                  </a:lnTo>
                  <a:cubicBezTo>
                    <a:pt x="8275" y="9478"/>
                    <a:pt x="8323" y="9633"/>
                    <a:pt x="8323" y="9800"/>
                  </a:cubicBezTo>
                  <a:lnTo>
                    <a:pt x="8323" y="10931"/>
                  </a:lnTo>
                  <a:cubicBezTo>
                    <a:pt x="8323" y="11014"/>
                    <a:pt x="8394" y="11085"/>
                    <a:pt x="8478" y="11085"/>
                  </a:cubicBezTo>
                  <a:cubicBezTo>
                    <a:pt x="8573" y="11085"/>
                    <a:pt x="8644" y="11014"/>
                    <a:pt x="8644" y="10931"/>
                  </a:cubicBezTo>
                  <a:lnTo>
                    <a:pt x="8644" y="9800"/>
                  </a:lnTo>
                  <a:cubicBezTo>
                    <a:pt x="8644" y="9240"/>
                    <a:pt x="8287" y="8764"/>
                    <a:pt x="7787" y="8621"/>
                  </a:cubicBezTo>
                  <a:lnTo>
                    <a:pt x="6370" y="8204"/>
                  </a:lnTo>
                  <a:lnTo>
                    <a:pt x="6120" y="7692"/>
                  </a:lnTo>
                  <a:cubicBezTo>
                    <a:pt x="6073" y="7621"/>
                    <a:pt x="6001" y="7549"/>
                    <a:pt x="5918" y="7537"/>
                  </a:cubicBezTo>
                  <a:cubicBezTo>
                    <a:pt x="5882" y="7525"/>
                    <a:pt x="5847" y="7520"/>
                    <a:pt x="5812" y="7520"/>
                  </a:cubicBezTo>
                  <a:cubicBezTo>
                    <a:pt x="5778" y="7520"/>
                    <a:pt x="5745" y="7525"/>
                    <a:pt x="5716" y="7537"/>
                  </a:cubicBezTo>
                  <a:lnTo>
                    <a:pt x="5716" y="7180"/>
                  </a:lnTo>
                  <a:cubicBezTo>
                    <a:pt x="6251" y="6799"/>
                    <a:pt x="6632" y="6204"/>
                    <a:pt x="6728" y="5525"/>
                  </a:cubicBezTo>
                  <a:lnTo>
                    <a:pt x="6811" y="5525"/>
                  </a:lnTo>
                  <a:cubicBezTo>
                    <a:pt x="7120" y="5525"/>
                    <a:pt x="7394" y="5287"/>
                    <a:pt x="7418" y="4989"/>
                  </a:cubicBezTo>
                  <a:cubicBezTo>
                    <a:pt x="7442" y="4823"/>
                    <a:pt x="7382" y="4644"/>
                    <a:pt x="7275" y="4525"/>
                  </a:cubicBezTo>
                  <a:cubicBezTo>
                    <a:pt x="7216" y="4466"/>
                    <a:pt x="7156" y="4418"/>
                    <a:pt x="7085" y="4394"/>
                  </a:cubicBezTo>
                  <a:lnTo>
                    <a:pt x="7085" y="3692"/>
                  </a:lnTo>
                  <a:lnTo>
                    <a:pt x="8073" y="2692"/>
                  </a:lnTo>
                  <a:cubicBezTo>
                    <a:pt x="8144" y="2632"/>
                    <a:pt x="8144" y="2561"/>
                    <a:pt x="8109" y="2501"/>
                  </a:cubicBezTo>
                  <a:lnTo>
                    <a:pt x="7061" y="775"/>
                  </a:lnTo>
                  <a:cubicBezTo>
                    <a:pt x="7049" y="751"/>
                    <a:pt x="7001" y="715"/>
                    <a:pt x="6966" y="703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7691197" y="3930830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8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60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7757218" y="3930830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22" y="60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713088" y="3974580"/>
              <a:ext cx="32472" cy="10581"/>
            </a:xfrm>
            <a:custGeom>
              <a:rect b="b" l="l" r="r" t="t"/>
              <a:pathLst>
                <a:path extrusionOk="0" h="334" w="102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858" y="334"/>
                  </a:lnTo>
                  <a:cubicBezTo>
                    <a:pt x="953" y="334"/>
                    <a:pt x="1024" y="250"/>
                    <a:pt x="1024" y="167"/>
                  </a:cubicBezTo>
                  <a:cubicBezTo>
                    <a:pt x="1024" y="60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9"/>
          <p:cNvSpPr txBox="1"/>
          <p:nvPr>
            <p:ph idx="1" type="subTitle"/>
          </p:nvPr>
        </p:nvSpPr>
        <p:spPr>
          <a:xfrm>
            <a:off x="1797175" y="3559925"/>
            <a:ext cx="33945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—Bailey</a:t>
            </a:r>
            <a:endParaRPr/>
          </a:p>
        </p:txBody>
      </p:sp>
      <p:sp>
        <p:nvSpPr>
          <p:cNvPr id="349" name="Google Shape;349;p29"/>
          <p:cNvSpPr txBox="1"/>
          <p:nvPr>
            <p:ph idx="4" type="subTitle"/>
          </p:nvPr>
        </p:nvSpPr>
        <p:spPr>
          <a:xfrm>
            <a:off x="1797175" y="3128475"/>
            <a:ext cx="3394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hate waiting.”</a:t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826900" y="3281786"/>
            <a:ext cx="5727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9"/>
          <p:cNvGrpSpPr/>
          <p:nvPr/>
        </p:nvGrpSpPr>
        <p:grpSpPr>
          <a:xfrm>
            <a:off x="976325" y="3394583"/>
            <a:ext cx="273874" cy="351204"/>
            <a:chOff x="7592387" y="3787858"/>
            <a:chExt cx="273874" cy="351204"/>
          </a:xfrm>
        </p:grpSpPr>
        <p:sp>
          <p:nvSpPr>
            <p:cNvPr id="352" name="Google Shape;352;p29"/>
            <p:cNvSpPr/>
            <p:nvPr/>
          </p:nvSpPr>
          <p:spPr>
            <a:xfrm>
              <a:off x="7592387" y="3787858"/>
              <a:ext cx="273874" cy="351204"/>
            </a:xfrm>
            <a:custGeom>
              <a:rect b="b" l="l" r="r" t="t"/>
              <a:pathLst>
                <a:path extrusionOk="0" h="11086" w="8645">
                  <a:moveTo>
                    <a:pt x="4692" y="1358"/>
                  </a:moveTo>
                  <a:lnTo>
                    <a:pt x="4692" y="1894"/>
                  </a:lnTo>
                  <a:cubicBezTo>
                    <a:pt x="4692" y="2084"/>
                    <a:pt x="4525" y="2251"/>
                    <a:pt x="4334" y="2251"/>
                  </a:cubicBezTo>
                  <a:cubicBezTo>
                    <a:pt x="4120" y="2251"/>
                    <a:pt x="3977" y="2084"/>
                    <a:pt x="3977" y="1894"/>
                  </a:cubicBezTo>
                  <a:lnTo>
                    <a:pt x="3977" y="1358"/>
                  </a:lnTo>
                  <a:close/>
                  <a:moveTo>
                    <a:pt x="4311" y="334"/>
                  </a:moveTo>
                  <a:lnTo>
                    <a:pt x="6799" y="1001"/>
                  </a:lnTo>
                  <a:lnTo>
                    <a:pt x="7740" y="2561"/>
                  </a:lnTo>
                  <a:lnTo>
                    <a:pt x="7073" y="3227"/>
                  </a:lnTo>
                  <a:lnTo>
                    <a:pt x="7073" y="2418"/>
                  </a:lnTo>
                  <a:cubicBezTo>
                    <a:pt x="7073" y="2239"/>
                    <a:pt x="6918" y="2072"/>
                    <a:pt x="6728" y="2072"/>
                  </a:cubicBezTo>
                  <a:lnTo>
                    <a:pt x="6549" y="2072"/>
                  </a:lnTo>
                  <a:cubicBezTo>
                    <a:pt x="6454" y="2072"/>
                    <a:pt x="6382" y="2144"/>
                    <a:pt x="6382" y="2239"/>
                  </a:cubicBezTo>
                  <a:cubicBezTo>
                    <a:pt x="6382" y="2322"/>
                    <a:pt x="6454" y="2394"/>
                    <a:pt x="6549" y="2394"/>
                  </a:cubicBezTo>
                  <a:lnTo>
                    <a:pt x="6728" y="2394"/>
                  </a:lnTo>
                  <a:cubicBezTo>
                    <a:pt x="6728" y="2394"/>
                    <a:pt x="6739" y="2394"/>
                    <a:pt x="6739" y="2418"/>
                  </a:cubicBezTo>
                  <a:lnTo>
                    <a:pt x="6739" y="3108"/>
                  </a:lnTo>
                  <a:lnTo>
                    <a:pt x="1870" y="3108"/>
                  </a:lnTo>
                  <a:lnTo>
                    <a:pt x="1870" y="2418"/>
                  </a:lnTo>
                  <a:cubicBezTo>
                    <a:pt x="1870" y="2418"/>
                    <a:pt x="1870" y="2394"/>
                    <a:pt x="1894" y="2394"/>
                  </a:cubicBezTo>
                  <a:lnTo>
                    <a:pt x="3858" y="2394"/>
                  </a:lnTo>
                  <a:cubicBezTo>
                    <a:pt x="3977" y="2501"/>
                    <a:pt x="4132" y="2572"/>
                    <a:pt x="4299" y="2572"/>
                  </a:cubicBezTo>
                  <a:cubicBezTo>
                    <a:pt x="4477" y="2572"/>
                    <a:pt x="4632" y="2513"/>
                    <a:pt x="4751" y="2394"/>
                  </a:cubicBezTo>
                  <a:lnTo>
                    <a:pt x="5847" y="2394"/>
                  </a:lnTo>
                  <a:cubicBezTo>
                    <a:pt x="5942" y="2394"/>
                    <a:pt x="6013" y="2322"/>
                    <a:pt x="6013" y="2239"/>
                  </a:cubicBezTo>
                  <a:cubicBezTo>
                    <a:pt x="6013" y="2144"/>
                    <a:pt x="5942" y="2072"/>
                    <a:pt x="5847" y="2072"/>
                  </a:cubicBezTo>
                  <a:lnTo>
                    <a:pt x="4942" y="2072"/>
                  </a:lnTo>
                  <a:cubicBezTo>
                    <a:pt x="4954" y="2013"/>
                    <a:pt x="4965" y="1953"/>
                    <a:pt x="4965" y="1894"/>
                  </a:cubicBezTo>
                  <a:lnTo>
                    <a:pt x="4965" y="1191"/>
                  </a:lnTo>
                  <a:cubicBezTo>
                    <a:pt x="4965" y="1096"/>
                    <a:pt x="4894" y="1025"/>
                    <a:pt x="4811" y="1025"/>
                  </a:cubicBezTo>
                  <a:lnTo>
                    <a:pt x="3763" y="1025"/>
                  </a:lnTo>
                  <a:cubicBezTo>
                    <a:pt x="3680" y="1025"/>
                    <a:pt x="3596" y="1096"/>
                    <a:pt x="3596" y="1191"/>
                  </a:cubicBezTo>
                  <a:lnTo>
                    <a:pt x="3596" y="1894"/>
                  </a:lnTo>
                  <a:cubicBezTo>
                    <a:pt x="3596" y="1953"/>
                    <a:pt x="3620" y="2013"/>
                    <a:pt x="3632" y="2072"/>
                  </a:cubicBezTo>
                  <a:lnTo>
                    <a:pt x="1858" y="2072"/>
                  </a:lnTo>
                  <a:cubicBezTo>
                    <a:pt x="1679" y="2072"/>
                    <a:pt x="1513" y="2215"/>
                    <a:pt x="1513" y="2418"/>
                  </a:cubicBezTo>
                  <a:lnTo>
                    <a:pt x="1513" y="3227"/>
                  </a:lnTo>
                  <a:lnTo>
                    <a:pt x="894" y="2561"/>
                  </a:lnTo>
                  <a:lnTo>
                    <a:pt x="1834" y="1001"/>
                  </a:lnTo>
                  <a:lnTo>
                    <a:pt x="4311" y="334"/>
                  </a:lnTo>
                  <a:close/>
                  <a:moveTo>
                    <a:pt x="6680" y="3442"/>
                  </a:moveTo>
                  <a:cubicBezTo>
                    <a:pt x="6561" y="3561"/>
                    <a:pt x="6323" y="3668"/>
                    <a:pt x="6120" y="3739"/>
                  </a:cubicBezTo>
                  <a:cubicBezTo>
                    <a:pt x="5644" y="3906"/>
                    <a:pt x="5013" y="3977"/>
                    <a:pt x="4334" y="3977"/>
                  </a:cubicBezTo>
                  <a:cubicBezTo>
                    <a:pt x="3644" y="3977"/>
                    <a:pt x="3025" y="3882"/>
                    <a:pt x="2548" y="3739"/>
                  </a:cubicBezTo>
                  <a:cubicBezTo>
                    <a:pt x="2334" y="3668"/>
                    <a:pt x="2096" y="3561"/>
                    <a:pt x="1977" y="3442"/>
                  </a:cubicBezTo>
                  <a:close/>
                  <a:moveTo>
                    <a:pt x="1906" y="3787"/>
                  </a:moveTo>
                  <a:cubicBezTo>
                    <a:pt x="1977" y="3858"/>
                    <a:pt x="2108" y="3918"/>
                    <a:pt x="2263" y="3977"/>
                  </a:cubicBezTo>
                  <a:lnTo>
                    <a:pt x="2263" y="4144"/>
                  </a:lnTo>
                  <a:cubicBezTo>
                    <a:pt x="2263" y="4239"/>
                    <a:pt x="2167" y="4323"/>
                    <a:pt x="2084" y="4323"/>
                  </a:cubicBezTo>
                  <a:lnTo>
                    <a:pt x="1906" y="4323"/>
                  </a:lnTo>
                  <a:lnTo>
                    <a:pt x="1906" y="3787"/>
                  </a:lnTo>
                  <a:close/>
                  <a:moveTo>
                    <a:pt x="6775" y="3787"/>
                  </a:moveTo>
                  <a:lnTo>
                    <a:pt x="6775" y="4323"/>
                  </a:lnTo>
                  <a:lnTo>
                    <a:pt x="6597" y="4323"/>
                  </a:lnTo>
                  <a:cubicBezTo>
                    <a:pt x="6489" y="4323"/>
                    <a:pt x="6418" y="4227"/>
                    <a:pt x="6418" y="4144"/>
                  </a:cubicBezTo>
                  <a:lnTo>
                    <a:pt x="6418" y="3977"/>
                  </a:lnTo>
                  <a:lnTo>
                    <a:pt x="6394" y="3977"/>
                  </a:lnTo>
                  <a:cubicBezTo>
                    <a:pt x="6549" y="3918"/>
                    <a:pt x="6668" y="3846"/>
                    <a:pt x="6775" y="3787"/>
                  </a:cubicBezTo>
                  <a:close/>
                  <a:moveTo>
                    <a:pt x="6037" y="4096"/>
                  </a:moveTo>
                  <a:lnTo>
                    <a:pt x="6037" y="4156"/>
                  </a:lnTo>
                  <a:cubicBezTo>
                    <a:pt x="6037" y="4442"/>
                    <a:pt x="6263" y="4656"/>
                    <a:pt x="6549" y="4656"/>
                  </a:cubicBezTo>
                  <a:lnTo>
                    <a:pt x="6799" y="4656"/>
                  </a:lnTo>
                  <a:cubicBezTo>
                    <a:pt x="6870" y="4656"/>
                    <a:pt x="6954" y="4692"/>
                    <a:pt x="7013" y="4751"/>
                  </a:cubicBezTo>
                  <a:cubicBezTo>
                    <a:pt x="7049" y="4811"/>
                    <a:pt x="7085" y="4882"/>
                    <a:pt x="7085" y="4954"/>
                  </a:cubicBezTo>
                  <a:cubicBezTo>
                    <a:pt x="7073" y="5097"/>
                    <a:pt x="6930" y="5192"/>
                    <a:pt x="6787" y="5192"/>
                  </a:cubicBezTo>
                  <a:lnTo>
                    <a:pt x="6716" y="5192"/>
                  </a:lnTo>
                  <a:lnTo>
                    <a:pt x="6716" y="5180"/>
                  </a:lnTo>
                  <a:cubicBezTo>
                    <a:pt x="6716" y="5097"/>
                    <a:pt x="6632" y="5013"/>
                    <a:pt x="6549" y="5013"/>
                  </a:cubicBezTo>
                  <a:cubicBezTo>
                    <a:pt x="6454" y="5013"/>
                    <a:pt x="6382" y="5097"/>
                    <a:pt x="6382" y="5180"/>
                  </a:cubicBezTo>
                  <a:cubicBezTo>
                    <a:pt x="6382" y="6323"/>
                    <a:pt x="5442" y="7264"/>
                    <a:pt x="4299" y="7264"/>
                  </a:cubicBezTo>
                  <a:cubicBezTo>
                    <a:pt x="4292" y="7264"/>
                    <a:pt x="4284" y="7264"/>
                    <a:pt x="4277" y="7264"/>
                  </a:cubicBezTo>
                  <a:cubicBezTo>
                    <a:pt x="3156" y="7264"/>
                    <a:pt x="2227" y="6339"/>
                    <a:pt x="2227" y="5180"/>
                  </a:cubicBezTo>
                  <a:cubicBezTo>
                    <a:pt x="2227" y="5097"/>
                    <a:pt x="2156" y="5013"/>
                    <a:pt x="2072" y="5013"/>
                  </a:cubicBezTo>
                  <a:cubicBezTo>
                    <a:pt x="1977" y="5013"/>
                    <a:pt x="1906" y="5097"/>
                    <a:pt x="1906" y="5180"/>
                  </a:cubicBezTo>
                  <a:lnTo>
                    <a:pt x="1906" y="5192"/>
                  </a:lnTo>
                  <a:lnTo>
                    <a:pt x="1798" y="5192"/>
                  </a:lnTo>
                  <a:cubicBezTo>
                    <a:pt x="1727" y="5192"/>
                    <a:pt x="1656" y="5168"/>
                    <a:pt x="1596" y="5109"/>
                  </a:cubicBezTo>
                  <a:cubicBezTo>
                    <a:pt x="1548" y="5049"/>
                    <a:pt x="1513" y="4978"/>
                    <a:pt x="1513" y="4894"/>
                  </a:cubicBezTo>
                  <a:cubicBezTo>
                    <a:pt x="1536" y="4763"/>
                    <a:pt x="1667" y="4656"/>
                    <a:pt x="1810" y="4656"/>
                  </a:cubicBezTo>
                  <a:lnTo>
                    <a:pt x="2048" y="4656"/>
                  </a:lnTo>
                  <a:cubicBezTo>
                    <a:pt x="2334" y="4656"/>
                    <a:pt x="2560" y="4442"/>
                    <a:pt x="2560" y="4156"/>
                  </a:cubicBezTo>
                  <a:lnTo>
                    <a:pt x="2560" y="4096"/>
                  </a:lnTo>
                  <a:cubicBezTo>
                    <a:pt x="3049" y="4227"/>
                    <a:pt x="3656" y="4323"/>
                    <a:pt x="4299" y="4323"/>
                  </a:cubicBezTo>
                  <a:cubicBezTo>
                    <a:pt x="4942" y="4323"/>
                    <a:pt x="5549" y="4239"/>
                    <a:pt x="6037" y="4096"/>
                  </a:cubicBezTo>
                  <a:close/>
                  <a:moveTo>
                    <a:pt x="2846" y="7859"/>
                  </a:moveTo>
                  <a:lnTo>
                    <a:pt x="4037" y="8526"/>
                  </a:lnTo>
                  <a:lnTo>
                    <a:pt x="3168" y="9264"/>
                  </a:lnTo>
                  <a:lnTo>
                    <a:pt x="3156" y="9264"/>
                  </a:lnTo>
                  <a:lnTo>
                    <a:pt x="2608" y="8311"/>
                  </a:lnTo>
                  <a:lnTo>
                    <a:pt x="2822" y="7859"/>
                  </a:lnTo>
                  <a:close/>
                  <a:moveTo>
                    <a:pt x="5370" y="7371"/>
                  </a:moveTo>
                  <a:lnTo>
                    <a:pt x="5370" y="7716"/>
                  </a:lnTo>
                  <a:lnTo>
                    <a:pt x="5180" y="7811"/>
                  </a:lnTo>
                  <a:cubicBezTo>
                    <a:pt x="5108" y="7859"/>
                    <a:pt x="5073" y="7966"/>
                    <a:pt x="5120" y="8037"/>
                  </a:cubicBezTo>
                  <a:cubicBezTo>
                    <a:pt x="5153" y="8086"/>
                    <a:pt x="5208" y="8119"/>
                    <a:pt x="5266" y="8119"/>
                  </a:cubicBezTo>
                  <a:cubicBezTo>
                    <a:pt x="5293" y="8119"/>
                    <a:pt x="5320" y="8112"/>
                    <a:pt x="5346" y="8097"/>
                  </a:cubicBezTo>
                  <a:lnTo>
                    <a:pt x="5799" y="7847"/>
                  </a:lnTo>
                  <a:lnTo>
                    <a:pt x="5823" y="7847"/>
                  </a:lnTo>
                  <a:lnTo>
                    <a:pt x="6037" y="8287"/>
                  </a:lnTo>
                  <a:lnTo>
                    <a:pt x="5501" y="9264"/>
                  </a:lnTo>
                  <a:lnTo>
                    <a:pt x="5489" y="9264"/>
                  </a:lnTo>
                  <a:lnTo>
                    <a:pt x="4608" y="8514"/>
                  </a:lnTo>
                  <a:lnTo>
                    <a:pt x="4763" y="8442"/>
                  </a:lnTo>
                  <a:cubicBezTo>
                    <a:pt x="4834" y="8395"/>
                    <a:pt x="4870" y="8287"/>
                    <a:pt x="4823" y="8216"/>
                  </a:cubicBezTo>
                  <a:cubicBezTo>
                    <a:pt x="4790" y="8167"/>
                    <a:pt x="4729" y="8135"/>
                    <a:pt x="4671" y="8135"/>
                  </a:cubicBezTo>
                  <a:cubicBezTo>
                    <a:pt x="4645" y="8135"/>
                    <a:pt x="4619" y="8142"/>
                    <a:pt x="4596" y="8157"/>
                  </a:cubicBezTo>
                  <a:lnTo>
                    <a:pt x="4334" y="8311"/>
                  </a:lnTo>
                  <a:lnTo>
                    <a:pt x="3275" y="7728"/>
                  </a:lnTo>
                  <a:lnTo>
                    <a:pt x="3275" y="7371"/>
                  </a:lnTo>
                  <a:cubicBezTo>
                    <a:pt x="3584" y="7514"/>
                    <a:pt x="3942" y="7609"/>
                    <a:pt x="4334" y="7609"/>
                  </a:cubicBezTo>
                  <a:cubicBezTo>
                    <a:pt x="4704" y="7609"/>
                    <a:pt x="5061" y="7514"/>
                    <a:pt x="5370" y="7371"/>
                  </a:cubicBezTo>
                  <a:close/>
                  <a:moveTo>
                    <a:pt x="4311" y="8692"/>
                  </a:moveTo>
                  <a:lnTo>
                    <a:pt x="4668" y="8990"/>
                  </a:lnTo>
                  <a:lnTo>
                    <a:pt x="4596" y="9228"/>
                  </a:lnTo>
                  <a:cubicBezTo>
                    <a:pt x="4573" y="9300"/>
                    <a:pt x="4513" y="9347"/>
                    <a:pt x="4418" y="9347"/>
                  </a:cubicBezTo>
                  <a:lnTo>
                    <a:pt x="4227" y="9347"/>
                  </a:lnTo>
                  <a:cubicBezTo>
                    <a:pt x="4156" y="9347"/>
                    <a:pt x="4072" y="9300"/>
                    <a:pt x="4049" y="9228"/>
                  </a:cubicBezTo>
                  <a:lnTo>
                    <a:pt x="3977" y="8990"/>
                  </a:lnTo>
                  <a:lnTo>
                    <a:pt x="4311" y="8692"/>
                  </a:lnTo>
                  <a:close/>
                  <a:moveTo>
                    <a:pt x="4275" y="1"/>
                  </a:moveTo>
                  <a:lnTo>
                    <a:pt x="1667" y="703"/>
                  </a:lnTo>
                  <a:cubicBezTo>
                    <a:pt x="1620" y="715"/>
                    <a:pt x="1596" y="727"/>
                    <a:pt x="1560" y="775"/>
                  </a:cubicBezTo>
                  <a:lnTo>
                    <a:pt x="513" y="2501"/>
                  </a:lnTo>
                  <a:cubicBezTo>
                    <a:pt x="477" y="2561"/>
                    <a:pt x="489" y="2656"/>
                    <a:pt x="548" y="2692"/>
                  </a:cubicBezTo>
                  <a:lnTo>
                    <a:pt x="1548" y="3692"/>
                  </a:lnTo>
                  <a:lnTo>
                    <a:pt x="1548" y="4394"/>
                  </a:lnTo>
                  <a:cubicBezTo>
                    <a:pt x="1358" y="4477"/>
                    <a:pt x="1215" y="4656"/>
                    <a:pt x="1203" y="4870"/>
                  </a:cubicBezTo>
                  <a:cubicBezTo>
                    <a:pt x="1191" y="5037"/>
                    <a:pt x="1251" y="5216"/>
                    <a:pt x="1358" y="5335"/>
                  </a:cubicBezTo>
                  <a:cubicBezTo>
                    <a:pt x="1477" y="5454"/>
                    <a:pt x="1620" y="5525"/>
                    <a:pt x="1798" y="5525"/>
                  </a:cubicBezTo>
                  <a:lnTo>
                    <a:pt x="1917" y="5525"/>
                  </a:lnTo>
                  <a:cubicBezTo>
                    <a:pt x="2001" y="6204"/>
                    <a:pt x="2394" y="6787"/>
                    <a:pt x="2929" y="7180"/>
                  </a:cubicBezTo>
                  <a:lnTo>
                    <a:pt x="2929" y="7549"/>
                  </a:lnTo>
                  <a:cubicBezTo>
                    <a:pt x="2894" y="7531"/>
                    <a:pt x="2861" y="7523"/>
                    <a:pt x="2827" y="7523"/>
                  </a:cubicBezTo>
                  <a:cubicBezTo>
                    <a:pt x="2793" y="7523"/>
                    <a:pt x="2757" y="7531"/>
                    <a:pt x="2715" y="7549"/>
                  </a:cubicBezTo>
                  <a:cubicBezTo>
                    <a:pt x="2632" y="7573"/>
                    <a:pt x="2560" y="7633"/>
                    <a:pt x="2525" y="7716"/>
                  </a:cubicBezTo>
                  <a:lnTo>
                    <a:pt x="2275" y="8216"/>
                  </a:lnTo>
                  <a:lnTo>
                    <a:pt x="858" y="8633"/>
                  </a:lnTo>
                  <a:cubicBezTo>
                    <a:pt x="358" y="8788"/>
                    <a:pt x="1" y="9264"/>
                    <a:pt x="1" y="9776"/>
                  </a:cubicBezTo>
                  <a:lnTo>
                    <a:pt x="1" y="10907"/>
                  </a:lnTo>
                  <a:cubicBezTo>
                    <a:pt x="1" y="11002"/>
                    <a:pt x="72" y="11074"/>
                    <a:pt x="155" y="11074"/>
                  </a:cubicBezTo>
                  <a:cubicBezTo>
                    <a:pt x="251" y="11074"/>
                    <a:pt x="322" y="11002"/>
                    <a:pt x="322" y="10907"/>
                  </a:cubicBezTo>
                  <a:lnTo>
                    <a:pt x="322" y="9776"/>
                  </a:lnTo>
                  <a:cubicBezTo>
                    <a:pt x="322" y="9621"/>
                    <a:pt x="370" y="9466"/>
                    <a:pt x="441" y="9335"/>
                  </a:cubicBezTo>
                  <a:lnTo>
                    <a:pt x="1370" y="10121"/>
                  </a:lnTo>
                  <a:cubicBezTo>
                    <a:pt x="1489" y="10228"/>
                    <a:pt x="1548" y="10371"/>
                    <a:pt x="1548" y="10526"/>
                  </a:cubicBezTo>
                  <a:lnTo>
                    <a:pt x="1548" y="10895"/>
                  </a:lnTo>
                  <a:cubicBezTo>
                    <a:pt x="1548" y="10990"/>
                    <a:pt x="1620" y="11062"/>
                    <a:pt x="1703" y="11062"/>
                  </a:cubicBezTo>
                  <a:cubicBezTo>
                    <a:pt x="1798" y="11062"/>
                    <a:pt x="1870" y="10990"/>
                    <a:pt x="1870" y="10895"/>
                  </a:cubicBezTo>
                  <a:lnTo>
                    <a:pt x="1870" y="10526"/>
                  </a:lnTo>
                  <a:cubicBezTo>
                    <a:pt x="1870" y="10276"/>
                    <a:pt x="1763" y="10038"/>
                    <a:pt x="1572" y="9871"/>
                  </a:cubicBezTo>
                  <a:lnTo>
                    <a:pt x="655" y="9085"/>
                  </a:lnTo>
                  <a:cubicBezTo>
                    <a:pt x="739" y="9002"/>
                    <a:pt x="834" y="8966"/>
                    <a:pt x="953" y="8930"/>
                  </a:cubicBezTo>
                  <a:lnTo>
                    <a:pt x="2346" y="8514"/>
                  </a:lnTo>
                  <a:lnTo>
                    <a:pt x="2858" y="9407"/>
                  </a:lnTo>
                  <a:cubicBezTo>
                    <a:pt x="2894" y="9502"/>
                    <a:pt x="2989" y="9561"/>
                    <a:pt x="3096" y="9573"/>
                  </a:cubicBezTo>
                  <a:lnTo>
                    <a:pt x="3156" y="9573"/>
                  </a:lnTo>
                  <a:cubicBezTo>
                    <a:pt x="3227" y="9573"/>
                    <a:pt x="3310" y="9538"/>
                    <a:pt x="3370" y="9502"/>
                  </a:cubicBezTo>
                  <a:lnTo>
                    <a:pt x="3703" y="9216"/>
                  </a:lnTo>
                  <a:lnTo>
                    <a:pt x="3751" y="9335"/>
                  </a:lnTo>
                  <a:cubicBezTo>
                    <a:pt x="3775" y="9419"/>
                    <a:pt x="3822" y="9502"/>
                    <a:pt x="3894" y="9561"/>
                  </a:cubicBezTo>
                  <a:lnTo>
                    <a:pt x="3656" y="10883"/>
                  </a:lnTo>
                  <a:cubicBezTo>
                    <a:pt x="3644" y="10966"/>
                    <a:pt x="3703" y="11062"/>
                    <a:pt x="3787" y="11074"/>
                  </a:cubicBezTo>
                  <a:lnTo>
                    <a:pt x="3822" y="11074"/>
                  </a:lnTo>
                  <a:cubicBezTo>
                    <a:pt x="3894" y="11074"/>
                    <a:pt x="3977" y="11014"/>
                    <a:pt x="3989" y="10943"/>
                  </a:cubicBezTo>
                  <a:lnTo>
                    <a:pt x="4203" y="9692"/>
                  </a:lnTo>
                  <a:lnTo>
                    <a:pt x="4465" y="9692"/>
                  </a:lnTo>
                  <a:lnTo>
                    <a:pt x="4680" y="10943"/>
                  </a:lnTo>
                  <a:cubicBezTo>
                    <a:pt x="4704" y="11014"/>
                    <a:pt x="4775" y="11074"/>
                    <a:pt x="4846" y="11074"/>
                  </a:cubicBezTo>
                  <a:lnTo>
                    <a:pt x="4882" y="11074"/>
                  </a:lnTo>
                  <a:cubicBezTo>
                    <a:pt x="4965" y="11062"/>
                    <a:pt x="5025" y="10966"/>
                    <a:pt x="5013" y="10883"/>
                  </a:cubicBezTo>
                  <a:lnTo>
                    <a:pt x="4775" y="9561"/>
                  </a:lnTo>
                  <a:cubicBezTo>
                    <a:pt x="4834" y="9502"/>
                    <a:pt x="4894" y="9419"/>
                    <a:pt x="4906" y="9335"/>
                  </a:cubicBezTo>
                  <a:lnTo>
                    <a:pt x="4942" y="9228"/>
                  </a:lnTo>
                  <a:lnTo>
                    <a:pt x="5263" y="9514"/>
                  </a:lnTo>
                  <a:cubicBezTo>
                    <a:pt x="5323" y="9573"/>
                    <a:pt x="5406" y="9585"/>
                    <a:pt x="5489" y="9585"/>
                  </a:cubicBezTo>
                  <a:lnTo>
                    <a:pt x="5549" y="9585"/>
                  </a:lnTo>
                  <a:cubicBezTo>
                    <a:pt x="5656" y="9573"/>
                    <a:pt x="5727" y="9514"/>
                    <a:pt x="5787" y="9419"/>
                  </a:cubicBezTo>
                  <a:lnTo>
                    <a:pt x="6299" y="8526"/>
                  </a:lnTo>
                  <a:lnTo>
                    <a:pt x="7692" y="8942"/>
                  </a:lnTo>
                  <a:cubicBezTo>
                    <a:pt x="7799" y="8978"/>
                    <a:pt x="7906" y="9038"/>
                    <a:pt x="7990" y="9097"/>
                  </a:cubicBezTo>
                  <a:lnTo>
                    <a:pt x="7073" y="9883"/>
                  </a:lnTo>
                  <a:cubicBezTo>
                    <a:pt x="6870" y="10050"/>
                    <a:pt x="6775" y="10288"/>
                    <a:pt x="6775" y="10538"/>
                  </a:cubicBezTo>
                  <a:lnTo>
                    <a:pt x="6775" y="10907"/>
                  </a:lnTo>
                  <a:cubicBezTo>
                    <a:pt x="6775" y="11002"/>
                    <a:pt x="6847" y="11074"/>
                    <a:pt x="6930" y="11074"/>
                  </a:cubicBezTo>
                  <a:cubicBezTo>
                    <a:pt x="7025" y="11074"/>
                    <a:pt x="7097" y="11002"/>
                    <a:pt x="7097" y="10907"/>
                  </a:cubicBezTo>
                  <a:lnTo>
                    <a:pt x="7097" y="10538"/>
                  </a:lnTo>
                  <a:cubicBezTo>
                    <a:pt x="7097" y="10395"/>
                    <a:pt x="7168" y="10240"/>
                    <a:pt x="7275" y="10133"/>
                  </a:cubicBezTo>
                  <a:lnTo>
                    <a:pt x="8204" y="9347"/>
                  </a:lnTo>
                  <a:cubicBezTo>
                    <a:pt x="8275" y="9478"/>
                    <a:pt x="8323" y="9633"/>
                    <a:pt x="8323" y="9800"/>
                  </a:cubicBezTo>
                  <a:lnTo>
                    <a:pt x="8323" y="10931"/>
                  </a:lnTo>
                  <a:cubicBezTo>
                    <a:pt x="8323" y="11014"/>
                    <a:pt x="8394" y="11085"/>
                    <a:pt x="8478" y="11085"/>
                  </a:cubicBezTo>
                  <a:cubicBezTo>
                    <a:pt x="8573" y="11085"/>
                    <a:pt x="8644" y="11014"/>
                    <a:pt x="8644" y="10931"/>
                  </a:cubicBezTo>
                  <a:lnTo>
                    <a:pt x="8644" y="9800"/>
                  </a:lnTo>
                  <a:cubicBezTo>
                    <a:pt x="8644" y="9240"/>
                    <a:pt x="8287" y="8764"/>
                    <a:pt x="7787" y="8621"/>
                  </a:cubicBezTo>
                  <a:lnTo>
                    <a:pt x="6370" y="8204"/>
                  </a:lnTo>
                  <a:lnTo>
                    <a:pt x="6120" y="7692"/>
                  </a:lnTo>
                  <a:cubicBezTo>
                    <a:pt x="6073" y="7621"/>
                    <a:pt x="6001" y="7549"/>
                    <a:pt x="5918" y="7537"/>
                  </a:cubicBezTo>
                  <a:cubicBezTo>
                    <a:pt x="5882" y="7525"/>
                    <a:pt x="5847" y="7520"/>
                    <a:pt x="5812" y="7520"/>
                  </a:cubicBezTo>
                  <a:cubicBezTo>
                    <a:pt x="5778" y="7520"/>
                    <a:pt x="5745" y="7525"/>
                    <a:pt x="5716" y="7537"/>
                  </a:cubicBezTo>
                  <a:lnTo>
                    <a:pt x="5716" y="7180"/>
                  </a:lnTo>
                  <a:cubicBezTo>
                    <a:pt x="6251" y="6799"/>
                    <a:pt x="6632" y="6204"/>
                    <a:pt x="6728" y="5525"/>
                  </a:cubicBezTo>
                  <a:lnTo>
                    <a:pt x="6811" y="5525"/>
                  </a:lnTo>
                  <a:cubicBezTo>
                    <a:pt x="7120" y="5525"/>
                    <a:pt x="7394" y="5287"/>
                    <a:pt x="7418" y="4989"/>
                  </a:cubicBezTo>
                  <a:cubicBezTo>
                    <a:pt x="7442" y="4823"/>
                    <a:pt x="7382" y="4644"/>
                    <a:pt x="7275" y="4525"/>
                  </a:cubicBezTo>
                  <a:cubicBezTo>
                    <a:pt x="7216" y="4466"/>
                    <a:pt x="7156" y="4418"/>
                    <a:pt x="7085" y="4394"/>
                  </a:cubicBezTo>
                  <a:lnTo>
                    <a:pt x="7085" y="3692"/>
                  </a:lnTo>
                  <a:lnTo>
                    <a:pt x="8073" y="2692"/>
                  </a:lnTo>
                  <a:cubicBezTo>
                    <a:pt x="8144" y="2632"/>
                    <a:pt x="8144" y="2561"/>
                    <a:pt x="8109" y="2501"/>
                  </a:cubicBezTo>
                  <a:lnTo>
                    <a:pt x="7061" y="775"/>
                  </a:lnTo>
                  <a:cubicBezTo>
                    <a:pt x="7049" y="751"/>
                    <a:pt x="7001" y="715"/>
                    <a:pt x="6966" y="703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691197" y="3930830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8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60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7757218" y="3930830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22" y="60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7713088" y="3974580"/>
              <a:ext cx="32472" cy="10581"/>
            </a:xfrm>
            <a:custGeom>
              <a:rect b="b" l="l" r="r" t="t"/>
              <a:pathLst>
                <a:path extrusionOk="0" h="334" w="102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858" y="334"/>
                  </a:lnTo>
                  <a:cubicBezTo>
                    <a:pt x="953" y="334"/>
                    <a:pt x="1024" y="250"/>
                    <a:pt x="1024" y="167"/>
                  </a:cubicBezTo>
                  <a:cubicBezTo>
                    <a:pt x="1024" y="60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9"/>
          <p:cNvSpPr txBox="1"/>
          <p:nvPr>
            <p:ph idx="1" type="subTitle"/>
          </p:nvPr>
        </p:nvSpPr>
        <p:spPr>
          <a:xfrm>
            <a:off x="5378575" y="4093325"/>
            <a:ext cx="33945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—Blake</a:t>
            </a:r>
            <a:endParaRPr/>
          </a:p>
        </p:txBody>
      </p:sp>
      <p:sp>
        <p:nvSpPr>
          <p:cNvPr id="357" name="Google Shape;357;p29"/>
          <p:cNvSpPr txBox="1"/>
          <p:nvPr>
            <p:ph idx="4" type="subTitle"/>
          </p:nvPr>
        </p:nvSpPr>
        <p:spPr>
          <a:xfrm>
            <a:off x="5378575" y="3724375"/>
            <a:ext cx="3394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“Lines are such a bummer.”</a:t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4408300" y="3815186"/>
            <a:ext cx="5727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29"/>
          <p:cNvGrpSpPr/>
          <p:nvPr/>
        </p:nvGrpSpPr>
        <p:grpSpPr>
          <a:xfrm>
            <a:off x="4557725" y="3927983"/>
            <a:ext cx="273874" cy="351204"/>
            <a:chOff x="7592387" y="3787858"/>
            <a:chExt cx="273874" cy="351204"/>
          </a:xfrm>
        </p:grpSpPr>
        <p:sp>
          <p:nvSpPr>
            <p:cNvPr id="360" name="Google Shape;360;p29"/>
            <p:cNvSpPr/>
            <p:nvPr/>
          </p:nvSpPr>
          <p:spPr>
            <a:xfrm>
              <a:off x="7592387" y="3787858"/>
              <a:ext cx="273874" cy="351204"/>
            </a:xfrm>
            <a:custGeom>
              <a:rect b="b" l="l" r="r" t="t"/>
              <a:pathLst>
                <a:path extrusionOk="0" h="11086" w="8645">
                  <a:moveTo>
                    <a:pt x="4692" y="1358"/>
                  </a:moveTo>
                  <a:lnTo>
                    <a:pt x="4692" y="1894"/>
                  </a:lnTo>
                  <a:cubicBezTo>
                    <a:pt x="4692" y="2084"/>
                    <a:pt x="4525" y="2251"/>
                    <a:pt x="4334" y="2251"/>
                  </a:cubicBezTo>
                  <a:cubicBezTo>
                    <a:pt x="4120" y="2251"/>
                    <a:pt x="3977" y="2084"/>
                    <a:pt x="3977" y="1894"/>
                  </a:cubicBezTo>
                  <a:lnTo>
                    <a:pt x="3977" y="1358"/>
                  </a:lnTo>
                  <a:close/>
                  <a:moveTo>
                    <a:pt x="4311" y="334"/>
                  </a:moveTo>
                  <a:lnTo>
                    <a:pt x="6799" y="1001"/>
                  </a:lnTo>
                  <a:lnTo>
                    <a:pt x="7740" y="2561"/>
                  </a:lnTo>
                  <a:lnTo>
                    <a:pt x="7073" y="3227"/>
                  </a:lnTo>
                  <a:lnTo>
                    <a:pt x="7073" y="2418"/>
                  </a:lnTo>
                  <a:cubicBezTo>
                    <a:pt x="7073" y="2239"/>
                    <a:pt x="6918" y="2072"/>
                    <a:pt x="6728" y="2072"/>
                  </a:cubicBezTo>
                  <a:lnTo>
                    <a:pt x="6549" y="2072"/>
                  </a:lnTo>
                  <a:cubicBezTo>
                    <a:pt x="6454" y="2072"/>
                    <a:pt x="6382" y="2144"/>
                    <a:pt x="6382" y="2239"/>
                  </a:cubicBezTo>
                  <a:cubicBezTo>
                    <a:pt x="6382" y="2322"/>
                    <a:pt x="6454" y="2394"/>
                    <a:pt x="6549" y="2394"/>
                  </a:cubicBezTo>
                  <a:lnTo>
                    <a:pt x="6728" y="2394"/>
                  </a:lnTo>
                  <a:cubicBezTo>
                    <a:pt x="6728" y="2394"/>
                    <a:pt x="6739" y="2394"/>
                    <a:pt x="6739" y="2418"/>
                  </a:cubicBezTo>
                  <a:lnTo>
                    <a:pt x="6739" y="3108"/>
                  </a:lnTo>
                  <a:lnTo>
                    <a:pt x="1870" y="3108"/>
                  </a:lnTo>
                  <a:lnTo>
                    <a:pt x="1870" y="2418"/>
                  </a:lnTo>
                  <a:cubicBezTo>
                    <a:pt x="1870" y="2418"/>
                    <a:pt x="1870" y="2394"/>
                    <a:pt x="1894" y="2394"/>
                  </a:cubicBezTo>
                  <a:lnTo>
                    <a:pt x="3858" y="2394"/>
                  </a:lnTo>
                  <a:cubicBezTo>
                    <a:pt x="3977" y="2501"/>
                    <a:pt x="4132" y="2572"/>
                    <a:pt x="4299" y="2572"/>
                  </a:cubicBezTo>
                  <a:cubicBezTo>
                    <a:pt x="4477" y="2572"/>
                    <a:pt x="4632" y="2513"/>
                    <a:pt x="4751" y="2394"/>
                  </a:cubicBezTo>
                  <a:lnTo>
                    <a:pt x="5847" y="2394"/>
                  </a:lnTo>
                  <a:cubicBezTo>
                    <a:pt x="5942" y="2394"/>
                    <a:pt x="6013" y="2322"/>
                    <a:pt x="6013" y="2239"/>
                  </a:cubicBezTo>
                  <a:cubicBezTo>
                    <a:pt x="6013" y="2144"/>
                    <a:pt x="5942" y="2072"/>
                    <a:pt x="5847" y="2072"/>
                  </a:cubicBezTo>
                  <a:lnTo>
                    <a:pt x="4942" y="2072"/>
                  </a:lnTo>
                  <a:cubicBezTo>
                    <a:pt x="4954" y="2013"/>
                    <a:pt x="4965" y="1953"/>
                    <a:pt x="4965" y="1894"/>
                  </a:cubicBezTo>
                  <a:lnTo>
                    <a:pt x="4965" y="1191"/>
                  </a:lnTo>
                  <a:cubicBezTo>
                    <a:pt x="4965" y="1096"/>
                    <a:pt x="4894" y="1025"/>
                    <a:pt x="4811" y="1025"/>
                  </a:cubicBezTo>
                  <a:lnTo>
                    <a:pt x="3763" y="1025"/>
                  </a:lnTo>
                  <a:cubicBezTo>
                    <a:pt x="3680" y="1025"/>
                    <a:pt x="3596" y="1096"/>
                    <a:pt x="3596" y="1191"/>
                  </a:cubicBezTo>
                  <a:lnTo>
                    <a:pt x="3596" y="1894"/>
                  </a:lnTo>
                  <a:cubicBezTo>
                    <a:pt x="3596" y="1953"/>
                    <a:pt x="3620" y="2013"/>
                    <a:pt x="3632" y="2072"/>
                  </a:cubicBezTo>
                  <a:lnTo>
                    <a:pt x="1858" y="2072"/>
                  </a:lnTo>
                  <a:cubicBezTo>
                    <a:pt x="1679" y="2072"/>
                    <a:pt x="1513" y="2215"/>
                    <a:pt x="1513" y="2418"/>
                  </a:cubicBezTo>
                  <a:lnTo>
                    <a:pt x="1513" y="3227"/>
                  </a:lnTo>
                  <a:lnTo>
                    <a:pt x="894" y="2561"/>
                  </a:lnTo>
                  <a:lnTo>
                    <a:pt x="1834" y="1001"/>
                  </a:lnTo>
                  <a:lnTo>
                    <a:pt x="4311" y="334"/>
                  </a:lnTo>
                  <a:close/>
                  <a:moveTo>
                    <a:pt x="6680" y="3442"/>
                  </a:moveTo>
                  <a:cubicBezTo>
                    <a:pt x="6561" y="3561"/>
                    <a:pt x="6323" y="3668"/>
                    <a:pt x="6120" y="3739"/>
                  </a:cubicBezTo>
                  <a:cubicBezTo>
                    <a:pt x="5644" y="3906"/>
                    <a:pt x="5013" y="3977"/>
                    <a:pt x="4334" y="3977"/>
                  </a:cubicBezTo>
                  <a:cubicBezTo>
                    <a:pt x="3644" y="3977"/>
                    <a:pt x="3025" y="3882"/>
                    <a:pt x="2548" y="3739"/>
                  </a:cubicBezTo>
                  <a:cubicBezTo>
                    <a:pt x="2334" y="3668"/>
                    <a:pt x="2096" y="3561"/>
                    <a:pt x="1977" y="3442"/>
                  </a:cubicBezTo>
                  <a:close/>
                  <a:moveTo>
                    <a:pt x="1906" y="3787"/>
                  </a:moveTo>
                  <a:cubicBezTo>
                    <a:pt x="1977" y="3858"/>
                    <a:pt x="2108" y="3918"/>
                    <a:pt x="2263" y="3977"/>
                  </a:cubicBezTo>
                  <a:lnTo>
                    <a:pt x="2263" y="4144"/>
                  </a:lnTo>
                  <a:cubicBezTo>
                    <a:pt x="2263" y="4239"/>
                    <a:pt x="2167" y="4323"/>
                    <a:pt x="2084" y="4323"/>
                  </a:cubicBezTo>
                  <a:lnTo>
                    <a:pt x="1906" y="4323"/>
                  </a:lnTo>
                  <a:lnTo>
                    <a:pt x="1906" y="3787"/>
                  </a:lnTo>
                  <a:close/>
                  <a:moveTo>
                    <a:pt x="6775" y="3787"/>
                  </a:moveTo>
                  <a:lnTo>
                    <a:pt x="6775" y="4323"/>
                  </a:lnTo>
                  <a:lnTo>
                    <a:pt x="6597" y="4323"/>
                  </a:lnTo>
                  <a:cubicBezTo>
                    <a:pt x="6489" y="4323"/>
                    <a:pt x="6418" y="4227"/>
                    <a:pt x="6418" y="4144"/>
                  </a:cubicBezTo>
                  <a:lnTo>
                    <a:pt x="6418" y="3977"/>
                  </a:lnTo>
                  <a:lnTo>
                    <a:pt x="6394" y="3977"/>
                  </a:lnTo>
                  <a:cubicBezTo>
                    <a:pt x="6549" y="3918"/>
                    <a:pt x="6668" y="3846"/>
                    <a:pt x="6775" y="3787"/>
                  </a:cubicBezTo>
                  <a:close/>
                  <a:moveTo>
                    <a:pt x="6037" y="4096"/>
                  </a:moveTo>
                  <a:lnTo>
                    <a:pt x="6037" y="4156"/>
                  </a:lnTo>
                  <a:cubicBezTo>
                    <a:pt x="6037" y="4442"/>
                    <a:pt x="6263" y="4656"/>
                    <a:pt x="6549" y="4656"/>
                  </a:cubicBezTo>
                  <a:lnTo>
                    <a:pt x="6799" y="4656"/>
                  </a:lnTo>
                  <a:cubicBezTo>
                    <a:pt x="6870" y="4656"/>
                    <a:pt x="6954" y="4692"/>
                    <a:pt x="7013" y="4751"/>
                  </a:cubicBezTo>
                  <a:cubicBezTo>
                    <a:pt x="7049" y="4811"/>
                    <a:pt x="7085" y="4882"/>
                    <a:pt x="7085" y="4954"/>
                  </a:cubicBezTo>
                  <a:cubicBezTo>
                    <a:pt x="7073" y="5097"/>
                    <a:pt x="6930" y="5192"/>
                    <a:pt x="6787" y="5192"/>
                  </a:cubicBezTo>
                  <a:lnTo>
                    <a:pt x="6716" y="5192"/>
                  </a:lnTo>
                  <a:lnTo>
                    <a:pt x="6716" y="5180"/>
                  </a:lnTo>
                  <a:cubicBezTo>
                    <a:pt x="6716" y="5097"/>
                    <a:pt x="6632" y="5013"/>
                    <a:pt x="6549" y="5013"/>
                  </a:cubicBezTo>
                  <a:cubicBezTo>
                    <a:pt x="6454" y="5013"/>
                    <a:pt x="6382" y="5097"/>
                    <a:pt x="6382" y="5180"/>
                  </a:cubicBezTo>
                  <a:cubicBezTo>
                    <a:pt x="6382" y="6323"/>
                    <a:pt x="5442" y="7264"/>
                    <a:pt x="4299" y="7264"/>
                  </a:cubicBezTo>
                  <a:cubicBezTo>
                    <a:pt x="4292" y="7264"/>
                    <a:pt x="4284" y="7264"/>
                    <a:pt x="4277" y="7264"/>
                  </a:cubicBezTo>
                  <a:cubicBezTo>
                    <a:pt x="3156" y="7264"/>
                    <a:pt x="2227" y="6339"/>
                    <a:pt x="2227" y="5180"/>
                  </a:cubicBezTo>
                  <a:cubicBezTo>
                    <a:pt x="2227" y="5097"/>
                    <a:pt x="2156" y="5013"/>
                    <a:pt x="2072" y="5013"/>
                  </a:cubicBezTo>
                  <a:cubicBezTo>
                    <a:pt x="1977" y="5013"/>
                    <a:pt x="1906" y="5097"/>
                    <a:pt x="1906" y="5180"/>
                  </a:cubicBezTo>
                  <a:lnTo>
                    <a:pt x="1906" y="5192"/>
                  </a:lnTo>
                  <a:lnTo>
                    <a:pt x="1798" y="5192"/>
                  </a:lnTo>
                  <a:cubicBezTo>
                    <a:pt x="1727" y="5192"/>
                    <a:pt x="1656" y="5168"/>
                    <a:pt x="1596" y="5109"/>
                  </a:cubicBezTo>
                  <a:cubicBezTo>
                    <a:pt x="1548" y="5049"/>
                    <a:pt x="1513" y="4978"/>
                    <a:pt x="1513" y="4894"/>
                  </a:cubicBezTo>
                  <a:cubicBezTo>
                    <a:pt x="1536" y="4763"/>
                    <a:pt x="1667" y="4656"/>
                    <a:pt x="1810" y="4656"/>
                  </a:cubicBezTo>
                  <a:lnTo>
                    <a:pt x="2048" y="4656"/>
                  </a:lnTo>
                  <a:cubicBezTo>
                    <a:pt x="2334" y="4656"/>
                    <a:pt x="2560" y="4442"/>
                    <a:pt x="2560" y="4156"/>
                  </a:cubicBezTo>
                  <a:lnTo>
                    <a:pt x="2560" y="4096"/>
                  </a:lnTo>
                  <a:cubicBezTo>
                    <a:pt x="3049" y="4227"/>
                    <a:pt x="3656" y="4323"/>
                    <a:pt x="4299" y="4323"/>
                  </a:cubicBezTo>
                  <a:cubicBezTo>
                    <a:pt x="4942" y="4323"/>
                    <a:pt x="5549" y="4239"/>
                    <a:pt x="6037" y="4096"/>
                  </a:cubicBezTo>
                  <a:close/>
                  <a:moveTo>
                    <a:pt x="2846" y="7859"/>
                  </a:moveTo>
                  <a:lnTo>
                    <a:pt x="4037" y="8526"/>
                  </a:lnTo>
                  <a:lnTo>
                    <a:pt x="3168" y="9264"/>
                  </a:lnTo>
                  <a:lnTo>
                    <a:pt x="3156" y="9264"/>
                  </a:lnTo>
                  <a:lnTo>
                    <a:pt x="2608" y="8311"/>
                  </a:lnTo>
                  <a:lnTo>
                    <a:pt x="2822" y="7859"/>
                  </a:lnTo>
                  <a:close/>
                  <a:moveTo>
                    <a:pt x="5370" y="7371"/>
                  </a:moveTo>
                  <a:lnTo>
                    <a:pt x="5370" y="7716"/>
                  </a:lnTo>
                  <a:lnTo>
                    <a:pt x="5180" y="7811"/>
                  </a:lnTo>
                  <a:cubicBezTo>
                    <a:pt x="5108" y="7859"/>
                    <a:pt x="5073" y="7966"/>
                    <a:pt x="5120" y="8037"/>
                  </a:cubicBezTo>
                  <a:cubicBezTo>
                    <a:pt x="5153" y="8086"/>
                    <a:pt x="5208" y="8119"/>
                    <a:pt x="5266" y="8119"/>
                  </a:cubicBezTo>
                  <a:cubicBezTo>
                    <a:pt x="5293" y="8119"/>
                    <a:pt x="5320" y="8112"/>
                    <a:pt x="5346" y="8097"/>
                  </a:cubicBezTo>
                  <a:lnTo>
                    <a:pt x="5799" y="7847"/>
                  </a:lnTo>
                  <a:lnTo>
                    <a:pt x="5823" y="7847"/>
                  </a:lnTo>
                  <a:lnTo>
                    <a:pt x="6037" y="8287"/>
                  </a:lnTo>
                  <a:lnTo>
                    <a:pt x="5501" y="9264"/>
                  </a:lnTo>
                  <a:lnTo>
                    <a:pt x="5489" y="9264"/>
                  </a:lnTo>
                  <a:lnTo>
                    <a:pt x="4608" y="8514"/>
                  </a:lnTo>
                  <a:lnTo>
                    <a:pt x="4763" y="8442"/>
                  </a:lnTo>
                  <a:cubicBezTo>
                    <a:pt x="4834" y="8395"/>
                    <a:pt x="4870" y="8287"/>
                    <a:pt x="4823" y="8216"/>
                  </a:cubicBezTo>
                  <a:cubicBezTo>
                    <a:pt x="4790" y="8167"/>
                    <a:pt x="4729" y="8135"/>
                    <a:pt x="4671" y="8135"/>
                  </a:cubicBezTo>
                  <a:cubicBezTo>
                    <a:pt x="4645" y="8135"/>
                    <a:pt x="4619" y="8142"/>
                    <a:pt x="4596" y="8157"/>
                  </a:cubicBezTo>
                  <a:lnTo>
                    <a:pt x="4334" y="8311"/>
                  </a:lnTo>
                  <a:lnTo>
                    <a:pt x="3275" y="7728"/>
                  </a:lnTo>
                  <a:lnTo>
                    <a:pt x="3275" y="7371"/>
                  </a:lnTo>
                  <a:cubicBezTo>
                    <a:pt x="3584" y="7514"/>
                    <a:pt x="3942" y="7609"/>
                    <a:pt x="4334" y="7609"/>
                  </a:cubicBezTo>
                  <a:cubicBezTo>
                    <a:pt x="4704" y="7609"/>
                    <a:pt x="5061" y="7514"/>
                    <a:pt x="5370" y="7371"/>
                  </a:cubicBezTo>
                  <a:close/>
                  <a:moveTo>
                    <a:pt x="4311" y="8692"/>
                  </a:moveTo>
                  <a:lnTo>
                    <a:pt x="4668" y="8990"/>
                  </a:lnTo>
                  <a:lnTo>
                    <a:pt x="4596" y="9228"/>
                  </a:lnTo>
                  <a:cubicBezTo>
                    <a:pt x="4573" y="9300"/>
                    <a:pt x="4513" y="9347"/>
                    <a:pt x="4418" y="9347"/>
                  </a:cubicBezTo>
                  <a:lnTo>
                    <a:pt x="4227" y="9347"/>
                  </a:lnTo>
                  <a:cubicBezTo>
                    <a:pt x="4156" y="9347"/>
                    <a:pt x="4072" y="9300"/>
                    <a:pt x="4049" y="9228"/>
                  </a:cubicBezTo>
                  <a:lnTo>
                    <a:pt x="3977" y="8990"/>
                  </a:lnTo>
                  <a:lnTo>
                    <a:pt x="4311" y="8692"/>
                  </a:lnTo>
                  <a:close/>
                  <a:moveTo>
                    <a:pt x="4275" y="1"/>
                  </a:moveTo>
                  <a:lnTo>
                    <a:pt x="1667" y="703"/>
                  </a:lnTo>
                  <a:cubicBezTo>
                    <a:pt x="1620" y="715"/>
                    <a:pt x="1596" y="727"/>
                    <a:pt x="1560" y="775"/>
                  </a:cubicBezTo>
                  <a:lnTo>
                    <a:pt x="513" y="2501"/>
                  </a:lnTo>
                  <a:cubicBezTo>
                    <a:pt x="477" y="2561"/>
                    <a:pt x="489" y="2656"/>
                    <a:pt x="548" y="2692"/>
                  </a:cubicBezTo>
                  <a:lnTo>
                    <a:pt x="1548" y="3692"/>
                  </a:lnTo>
                  <a:lnTo>
                    <a:pt x="1548" y="4394"/>
                  </a:lnTo>
                  <a:cubicBezTo>
                    <a:pt x="1358" y="4477"/>
                    <a:pt x="1215" y="4656"/>
                    <a:pt x="1203" y="4870"/>
                  </a:cubicBezTo>
                  <a:cubicBezTo>
                    <a:pt x="1191" y="5037"/>
                    <a:pt x="1251" y="5216"/>
                    <a:pt x="1358" y="5335"/>
                  </a:cubicBezTo>
                  <a:cubicBezTo>
                    <a:pt x="1477" y="5454"/>
                    <a:pt x="1620" y="5525"/>
                    <a:pt x="1798" y="5525"/>
                  </a:cubicBezTo>
                  <a:lnTo>
                    <a:pt x="1917" y="5525"/>
                  </a:lnTo>
                  <a:cubicBezTo>
                    <a:pt x="2001" y="6204"/>
                    <a:pt x="2394" y="6787"/>
                    <a:pt x="2929" y="7180"/>
                  </a:cubicBezTo>
                  <a:lnTo>
                    <a:pt x="2929" y="7549"/>
                  </a:lnTo>
                  <a:cubicBezTo>
                    <a:pt x="2894" y="7531"/>
                    <a:pt x="2861" y="7523"/>
                    <a:pt x="2827" y="7523"/>
                  </a:cubicBezTo>
                  <a:cubicBezTo>
                    <a:pt x="2793" y="7523"/>
                    <a:pt x="2757" y="7531"/>
                    <a:pt x="2715" y="7549"/>
                  </a:cubicBezTo>
                  <a:cubicBezTo>
                    <a:pt x="2632" y="7573"/>
                    <a:pt x="2560" y="7633"/>
                    <a:pt x="2525" y="7716"/>
                  </a:cubicBezTo>
                  <a:lnTo>
                    <a:pt x="2275" y="8216"/>
                  </a:lnTo>
                  <a:lnTo>
                    <a:pt x="858" y="8633"/>
                  </a:lnTo>
                  <a:cubicBezTo>
                    <a:pt x="358" y="8788"/>
                    <a:pt x="1" y="9264"/>
                    <a:pt x="1" y="9776"/>
                  </a:cubicBezTo>
                  <a:lnTo>
                    <a:pt x="1" y="10907"/>
                  </a:lnTo>
                  <a:cubicBezTo>
                    <a:pt x="1" y="11002"/>
                    <a:pt x="72" y="11074"/>
                    <a:pt x="155" y="11074"/>
                  </a:cubicBezTo>
                  <a:cubicBezTo>
                    <a:pt x="251" y="11074"/>
                    <a:pt x="322" y="11002"/>
                    <a:pt x="322" y="10907"/>
                  </a:cubicBezTo>
                  <a:lnTo>
                    <a:pt x="322" y="9776"/>
                  </a:lnTo>
                  <a:cubicBezTo>
                    <a:pt x="322" y="9621"/>
                    <a:pt x="370" y="9466"/>
                    <a:pt x="441" y="9335"/>
                  </a:cubicBezTo>
                  <a:lnTo>
                    <a:pt x="1370" y="10121"/>
                  </a:lnTo>
                  <a:cubicBezTo>
                    <a:pt x="1489" y="10228"/>
                    <a:pt x="1548" y="10371"/>
                    <a:pt x="1548" y="10526"/>
                  </a:cubicBezTo>
                  <a:lnTo>
                    <a:pt x="1548" y="10895"/>
                  </a:lnTo>
                  <a:cubicBezTo>
                    <a:pt x="1548" y="10990"/>
                    <a:pt x="1620" y="11062"/>
                    <a:pt x="1703" y="11062"/>
                  </a:cubicBezTo>
                  <a:cubicBezTo>
                    <a:pt x="1798" y="11062"/>
                    <a:pt x="1870" y="10990"/>
                    <a:pt x="1870" y="10895"/>
                  </a:cubicBezTo>
                  <a:lnTo>
                    <a:pt x="1870" y="10526"/>
                  </a:lnTo>
                  <a:cubicBezTo>
                    <a:pt x="1870" y="10276"/>
                    <a:pt x="1763" y="10038"/>
                    <a:pt x="1572" y="9871"/>
                  </a:cubicBezTo>
                  <a:lnTo>
                    <a:pt x="655" y="9085"/>
                  </a:lnTo>
                  <a:cubicBezTo>
                    <a:pt x="739" y="9002"/>
                    <a:pt x="834" y="8966"/>
                    <a:pt x="953" y="8930"/>
                  </a:cubicBezTo>
                  <a:lnTo>
                    <a:pt x="2346" y="8514"/>
                  </a:lnTo>
                  <a:lnTo>
                    <a:pt x="2858" y="9407"/>
                  </a:lnTo>
                  <a:cubicBezTo>
                    <a:pt x="2894" y="9502"/>
                    <a:pt x="2989" y="9561"/>
                    <a:pt x="3096" y="9573"/>
                  </a:cubicBezTo>
                  <a:lnTo>
                    <a:pt x="3156" y="9573"/>
                  </a:lnTo>
                  <a:cubicBezTo>
                    <a:pt x="3227" y="9573"/>
                    <a:pt x="3310" y="9538"/>
                    <a:pt x="3370" y="9502"/>
                  </a:cubicBezTo>
                  <a:lnTo>
                    <a:pt x="3703" y="9216"/>
                  </a:lnTo>
                  <a:lnTo>
                    <a:pt x="3751" y="9335"/>
                  </a:lnTo>
                  <a:cubicBezTo>
                    <a:pt x="3775" y="9419"/>
                    <a:pt x="3822" y="9502"/>
                    <a:pt x="3894" y="9561"/>
                  </a:cubicBezTo>
                  <a:lnTo>
                    <a:pt x="3656" y="10883"/>
                  </a:lnTo>
                  <a:cubicBezTo>
                    <a:pt x="3644" y="10966"/>
                    <a:pt x="3703" y="11062"/>
                    <a:pt x="3787" y="11074"/>
                  </a:cubicBezTo>
                  <a:lnTo>
                    <a:pt x="3822" y="11074"/>
                  </a:lnTo>
                  <a:cubicBezTo>
                    <a:pt x="3894" y="11074"/>
                    <a:pt x="3977" y="11014"/>
                    <a:pt x="3989" y="10943"/>
                  </a:cubicBezTo>
                  <a:lnTo>
                    <a:pt x="4203" y="9692"/>
                  </a:lnTo>
                  <a:lnTo>
                    <a:pt x="4465" y="9692"/>
                  </a:lnTo>
                  <a:lnTo>
                    <a:pt x="4680" y="10943"/>
                  </a:lnTo>
                  <a:cubicBezTo>
                    <a:pt x="4704" y="11014"/>
                    <a:pt x="4775" y="11074"/>
                    <a:pt x="4846" y="11074"/>
                  </a:cubicBezTo>
                  <a:lnTo>
                    <a:pt x="4882" y="11074"/>
                  </a:lnTo>
                  <a:cubicBezTo>
                    <a:pt x="4965" y="11062"/>
                    <a:pt x="5025" y="10966"/>
                    <a:pt x="5013" y="10883"/>
                  </a:cubicBezTo>
                  <a:lnTo>
                    <a:pt x="4775" y="9561"/>
                  </a:lnTo>
                  <a:cubicBezTo>
                    <a:pt x="4834" y="9502"/>
                    <a:pt x="4894" y="9419"/>
                    <a:pt x="4906" y="9335"/>
                  </a:cubicBezTo>
                  <a:lnTo>
                    <a:pt x="4942" y="9228"/>
                  </a:lnTo>
                  <a:lnTo>
                    <a:pt x="5263" y="9514"/>
                  </a:lnTo>
                  <a:cubicBezTo>
                    <a:pt x="5323" y="9573"/>
                    <a:pt x="5406" y="9585"/>
                    <a:pt x="5489" y="9585"/>
                  </a:cubicBezTo>
                  <a:lnTo>
                    <a:pt x="5549" y="9585"/>
                  </a:lnTo>
                  <a:cubicBezTo>
                    <a:pt x="5656" y="9573"/>
                    <a:pt x="5727" y="9514"/>
                    <a:pt x="5787" y="9419"/>
                  </a:cubicBezTo>
                  <a:lnTo>
                    <a:pt x="6299" y="8526"/>
                  </a:lnTo>
                  <a:lnTo>
                    <a:pt x="7692" y="8942"/>
                  </a:lnTo>
                  <a:cubicBezTo>
                    <a:pt x="7799" y="8978"/>
                    <a:pt x="7906" y="9038"/>
                    <a:pt x="7990" y="9097"/>
                  </a:cubicBezTo>
                  <a:lnTo>
                    <a:pt x="7073" y="9883"/>
                  </a:lnTo>
                  <a:cubicBezTo>
                    <a:pt x="6870" y="10050"/>
                    <a:pt x="6775" y="10288"/>
                    <a:pt x="6775" y="10538"/>
                  </a:cubicBezTo>
                  <a:lnTo>
                    <a:pt x="6775" y="10907"/>
                  </a:lnTo>
                  <a:cubicBezTo>
                    <a:pt x="6775" y="11002"/>
                    <a:pt x="6847" y="11074"/>
                    <a:pt x="6930" y="11074"/>
                  </a:cubicBezTo>
                  <a:cubicBezTo>
                    <a:pt x="7025" y="11074"/>
                    <a:pt x="7097" y="11002"/>
                    <a:pt x="7097" y="10907"/>
                  </a:cubicBezTo>
                  <a:lnTo>
                    <a:pt x="7097" y="10538"/>
                  </a:lnTo>
                  <a:cubicBezTo>
                    <a:pt x="7097" y="10395"/>
                    <a:pt x="7168" y="10240"/>
                    <a:pt x="7275" y="10133"/>
                  </a:cubicBezTo>
                  <a:lnTo>
                    <a:pt x="8204" y="9347"/>
                  </a:lnTo>
                  <a:cubicBezTo>
                    <a:pt x="8275" y="9478"/>
                    <a:pt x="8323" y="9633"/>
                    <a:pt x="8323" y="9800"/>
                  </a:cubicBezTo>
                  <a:lnTo>
                    <a:pt x="8323" y="10931"/>
                  </a:lnTo>
                  <a:cubicBezTo>
                    <a:pt x="8323" y="11014"/>
                    <a:pt x="8394" y="11085"/>
                    <a:pt x="8478" y="11085"/>
                  </a:cubicBezTo>
                  <a:cubicBezTo>
                    <a:pt x="8573" y="11085"/>
                    <a:pt x="8644" y="11014"/>
                    <a:pt x="8644" y="10931"/>
                  </a:cubicBezTo>
                  <a:lnTo>
                    <a:pt x="8644" y="9800"/>
                  </a:lnTo>
                  <a:cubicBezTo>
                    <a:pt x="8644" y="9240"/>
                    <a:pt x="8287" y="8764"/>
                    <a:pt x="7787" y="8621"/>
                  </a:cubicBezTo>
                  <a:lnTo>
                    <a:pt x="6370" y="8204"/>
                  </a:lnTo>
                  <a:lnTo>
                    <a:pt x="6120" y="7692"/>
                  </a:lnTo>
                  <a:cubicBezTo>
                    <a:pt x="6073" y="7621"/>
                    <a:pt x="6001" y="7549"/>
                    <a:pt x="5918" y="7537"/>
                  </a:cubicBezTo>
                  <a:cubicBezTo>
                    <a:pt x="5882" y="7525"/>
                    <a:pt x="5847" y="7520"/>
                    <a:pt x="5812" y="7520"/>
                  </a:cubicBezTo>
                  <a:cubicBezTo>
                    <a:pt x="5778" y="7520"/>
                    <a:pt x="5745" y="7525"/>
                    <a:pt x="5716" y="7537"/>
                  </a:cubicBezTo>
                  <a:lnTo>
                    <a:pt x="5716" y="7180"/>
                  </a:lnTo>
                  <a:cubicBezTo>
                    <a:pt x="6251" y="6799"/>
                    <a:pt x="6632" y="6204"/>
                    <a:pt x="6728" y="5525"/>
                  </a:cubicBezTo>
                  <a:lnTo>
                    <a:pt x="6811" y="5525"/>
                  </a:lnTo>
                  <a:cubicBezTo>
                    <a:pt x="7120" y="5525"/>
                    <a:pt x="7394" y="5287"/>
                    <a:pt x="7418" y="4989"/>
                  </a:cubicBezTo>
                  <a:cubicBezTo>
                    <a:pt x="7442" y="4823"/>
                    <a:pt x="7382" y="4644"/>
                    <a:pt x="7275" y="4525"/>
                  </a:cubicBezTo>
                  <a:cubicBezTo>
                    <a:pt x="7216" y="4466"/>
                    <a:pt x="7156" y="4418"/>
                    <a:pt x="7085" y="4394"/>
                  </a:cubicBezTo>
                  <a:lnTo>
                    <a:pt x="7085" y="3692"/>
                  </a:lnTo>
                  <a:lnTo>
                    <a:pt x="8073" y="2692"/>
                  </a:lnTo>
                  <a:cubicBezTo>
                    <a:pt x="8144" y="2632"/>
                    <a:pt x="8144" y="2561"/>
                    <a:pt x="8109" y="2501"/>
                  </a:cubicBezTo>
                  <a:lnTo>
                    <a:pt x="7061" y="775"/>
                  </a:lnTo>
                  <a:cubicBezTo>
                    <a:pt x="7049" y="751"/>
                    <a:pt x="7001" y="715"/>
                    <a:pt x="6966" y="703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691197" y="3930830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8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60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7757218" y="3930830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22" y="60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7713088" y="3974580"/>
              <a:ext cx="32472" cy="10581"/>
            </a:xfrm>
            <a:custGeom>
              <a:rect b="b" l="l" r="r" t="t"/>
              <a:pathLst>
                <a:path extrusionOk="0" h="334" w="102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858" y="334"/>
                  </a:lnTo>
                  <a:cubicBezTo>
                    <a:pt x="953" y="334"/>
                    <a:pt x="1024" y="250"/>
                    <a:pt x="1024" y="167"/>
                  </a:cubicBezTo>
                  <a:cubicBezTo>
                    <a:pt x="1024" y="60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/>
          <p:nvPr/>
        </p:nvSpPr>
        <p:spPr>
          <a:xfrm>
            <a:off x="1403275" y="1335850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4087075" y="1335850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6770875" y="1335850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>
            <p:ph idx="1" type="subTitle"/>
          </p:nvPr>
        </p:nvSpPr>
        <p:spPr>
          <a:xfrm>
            <a:off x="645625" y="2447175"/>
            <a:ext cx="24705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Stoppages</a:t>
            </a:r>
            <a:endParaRPr/>
          </a:p>
        </p:txBody>
      </p:sp>
      <p:sp>
        <p:nvSpPr>
          <p:cNvPr id="372" name="Google Shape;372;p30"/>
          <p:cNvSpPr txBox="1"/>
          <p:nvPr>
            <p:ph idx="5" type="subTitle"/>
          </p:nvPr>
        </p:nvSpPr>
        <p:spPr>
          <a:xfrm>
            <a:off x="3483900" y="2447175"/>
            <a:ext cx="22155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FastPass</a:t>
            </a:r>
            <a:endParaRPr/>
          </a:p>
        </p:txBody>
      </p:sp>
      <p:sp>
        <p:nvSpPr>
          <p:cNvPr id="373" name="Google Shape;373;p30"/>
          <p:cNvSpPr txBox="1"/>
          <p:nvPr>
            <p:ph idx="6" type="subTitle"/>
          </p:nvPr>
        </p:nvSpPr>
        <p:spPr>
          <a:xfrm>
            <a:off x="5974075" y="2447175"/>
            <a:ext cx="25440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Rising Cost</a:t>
            </a:r>
            <a:endParaRPr/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Wait Time Matters</a:t>
            </a:r>
            <a:endParaRPr/>
          </a:p>
        </p:txBody>
      </p:sp>
      <p:sp>
        <p:nvSpPr>
          <p:cNvPr id="375" name="Google Shape;375;p30"/>
          <p:cNvSpPr txBox="1"/>
          <p:nvPr>
            <p:ph idx="2" type="subTitle"/>
          </p:nvPr>
        </p:nvSpPr>
        <p:spPr>
          <a:xfrm>
            <a:off x="775525" y="2936775"/>
            <a:ext cx="22107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monthly ride stoppages +42% at Walt Disney World from 2018 to 2022 (Wall Street Journal).</a:t>
            </a:r>
            <a:endParaRPr/>
          </a:p>
        </p:txBody>
      </p:sp>
      <p:sp>
        <p:nvSpPr>
          <p:cNvPr id="376" name="Google Shape;376;p30"/>
          <p:cNvSpPr txBox="1"/>
          <p:nvPr>
            <p:ph idx="3" type="subTitle"/>
          </p:nvPr>
        </p:nvSpPr>
        <p:spPr>
          <a:xfrm>
            <a:off x="3486313" y="2936775"/>
            <a:ext cx="22107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Disney retired FastPasses in 2021, now $15 per person for similar perks (NYT).</a:t>
            </a:r>
            <a:endParaRPr/>
          </a:p>
        </p:txBody>
      </p:sp>
      <p:sp>
        <p:nvSpPr>
          <p:cNvPr id="377" name="Google Shape;377;p30"/>
          <p:cNvSpPr txBox="1"/>
          <p:nvPr>
            <p:ph idx="4" type="subTitle"/>
          </p:nvPr>
        </p:nvSpPr>
        <p:spPr>
          <a:xfrm>
            <a:off x="6140726" y="2936775"/>
            <a:ext cx="22107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Guests </a:t>
            </a:r>
            <a:r>
              <a:rPr lang="en"/>
              <a:t>continually</a:t>
            </a:r>
            <a:r>
              <a:rPr lang="en"/>
              <a:t> have to pay for more add-ons that used to be included in ticket price (NYT).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8" name="Google Shape;378;p30"/>
          <p:cNvGrpSpPr/>
          <p:nvPr/>
        </p:nvGrpSpPr>
        <p:grpSpPr>
          <a:xfrm>
            <a:off x="7070927" y="1630912"/>
            <a:ext cx="355099" cy="355481"/>
            <a:chOff x="3539102" y="2427549"/>
            <a:chExt cx="355099" cy="355481"/>
          </a:xfrm>
        </p:grpSpPr>
        <p:sp>
          <p:nvSpPr>
            <p:cNvPr id="379" name="Google Shape;379;p30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0"/>
          <p:cNvGrpSpPr/>
          <p:nvPr/>
        </p:nvGrpSpPr>
        <p:grpSpPr>
          <a:xfrm>
            <a:off x="4405854" y="1649271"/>
            <a:ext cx="317645" cy="318757"/>
            <a:chOff x="5779408" y="3699191"/>
            <a:chExt cx="317645" cy="318757"/>
          </a:xfrm>
        </p:grpSpPr>
        <p:sp>
          <p:nvSpPr>
            <p:cNvPr id="382" name="Google Shape;382;p30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0"/>
          <p:cNvSpPr/>
          <p:nvPr/>
        </p:nvSpPr>
        <p:spPr>
          <a:xfrm>
            <a:off x="1696664" y="1632187"/>
            <a:ext cx="361754" cy="362514"/>
          </a:xfrm>
          <a:custGeom>
            <a:rect b="b" l="l" r="r" t="t"/>
            <a:pathLst>
              <a:path extrusionOk="0" h="11443" w="11419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idx="2" type="title"/>
          </p:nvPr>
        </p:nvSpPr>
        <p:spPr>
          <a:xfrm>
            <a:off x="2122263" y="1427225"/>
            <a:ext cx="8937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0" name="Google Shape;390;p31"/>
          <p:cNvSpPr txBox="1"/>
          <p:nvPr>
            <p:ph idx="3" type="title"/>
          </p:nvPr>
        </p:nvSpPr>
        <p:spPr>
          <a:xfrm>
            <a:off x="6090029" y="1427225"/>
            <a:ext cx="926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1"/>
          <p:cNvSpPr txBox="1"/>
          <p:nvPr>
            <p:ph idx="4" type="subTitle"/>
          </p:nvPr>
        </p:nvSpPr>
        <p:spPr>
          <a:xfrm>
            <a:off x="4699232" y="1958600"/>
            <a:ext cx="3627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COVID affect wait times?</a:t>
            </a:r>
            <a:endParaRPr/>
          </a:p>
        </p:txBody>
      </p:sp>
      <p:sp>
        <p:nvSpPr>
          <p:cNvPr id="392" name="Google Shape;392;p31"/>
          <p:cNvSpPr txBox="1"/>
          <p:nvPr>
            <p:ph idx="5" type="title"/>
          </p:nvPr>
        </p:nvSpPr>
        <p:spPr>
          <a:xfrm>
            <a:off x="2095039" y="2670275"/>
            <a:ext cx="8937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1"/>
          <p:cNvSpPr txBox="1"/>
          <p:nvPr>
            <p:ph idx="6" type="subTitle"/>
          </p:nvPr>
        </p:nvSpPr>
        <p:spPr>
          <a:xfrm>
            <a:off x="768872" y="3260275"/>
            <a:ext cx="3627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ideal month, day of the week, and day of the year for each park based on historical wait times data?</a:t>
            </a:r>
            <a:endParaRPr/>
          </a:p>
        </p:txBody>
      </p:sp>
      <p:sp>
        <p:nvSpPr>
          <p:cNvPr id="394" name="Google Shape;394;p31"/>
          <p:cNvSpPr txBox="1"/>
          <p:nvPr>
            <p:ph idx="7" type="title"/>
          </p:nvPr>
        </p:nvSpPr>
        <p:spPr>
          <a:xfrm>
            <a:off x="6079176" y="2670275"/>
            <a:ext cx="8937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5" name="Google Shape;395;p31"/>
          <p:cNvSpPr txBox="1"/>
          <p:nvPr>
            <p:ph idx="8" type="subTitle"/>
          </p:nvPr>
        </p:nvSpPr>
        <p:spPr>
          <a:xfrm>
            <a:off x="4748178" y="3260275"/>
            <a:ext cx="3627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strong correlations between the weather, hours of the parks, or other variables available in the data and wait time?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>
            <p:ph type="title"/>
          </p:nvPr>
        </p:nvSpPr>
        <p:spPr>
          <a:xfrm>
            <a:off x="720000" y="5031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97" name="Google Shape;397;p31"/>
          <p:cNvSpPr txBox="1"/>
          <p:nvPr>
            <p:ph idx="1" type="subTitle"/>
          </p:nvPr>
        </p:nvSpPr>
        <p:spPr>
          <a:xfrm>
            <a:off x="720000" y="1958600"/>
            <a:ext cx="3627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much does a holiday impact that day and surrounding days’ wait times?</a:t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204162" y="3915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322650" y="4763519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8648857" y="2093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8530362" y="101772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 flipH="1">
            <a:off x="8669100" y="47761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 flipH="1">
            <a:off x="8536487" y="10273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 flipH="1">
            <a:off x="8654974" y="5895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 flipH="1">
            <a:off x="322567" y="449557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 flipH="1">
            <a:off x="204087" y="386502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 txBox="1"/>
          <p:nvPr/>
        </p:nvSpPr>
        <p:spPr>
          <a:xfrm>
            <a:off x="720000" y="4277550"/>
            <a:ext cx="73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"metadata.csv", Disney World Ride Wait Time Datasets, TouringPlans.com, June 2018, https://www.touringplans.com/walt-disney-world/crowd-calendar/#DataSets, Accessed 21 June 2018.</a:t>
            </a:r>
            <a:endParaRPr/>
          </a:p>
        </p:txBody>
      </p:sp>
      <p:sp>
        <p:nvSpPr>
          <p:cNvPr id="413" name="Google Shape;413;p32"/>
          <p:cNvSpPr txBox="1"/>
          <p:nvPr>
            <p:ph idx="4294967295" type="subTitle"/>
          </p:nvPr>
        </p:nvSpPr>
        <p:spPr>
          <a:xfrm>
            <a:off x="720000" y="1153775"/>
            <a:ext cx="7614900" cy="22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16 data sources from touringplans.com—1 meta data source and 15 attraction-specific datasets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Meta data has </a:t>
            </a:r>
            <a:r>
              <a:rPr lang="en" sz="1800"/>
              <a:t>daily entries</a:t>
            </a:r>
            <a:r>
              <a:rPr lang="en" sz="1800"/>
              <a:t> over 7 years with information about the Disney parks on that day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Individual datasets have entries every few minutes over same period—date and time and posted wait time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Final data set had 27,041 entries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graphicFrame>
        <p:nvGraphicFramePr>
          <p:cNvPr id="419" name="Google Shape;419;p33"/>
          <p:cNvGraphicFramePr/>
          <p:nvPr/>
        </p:nvGraphicFramePr>
        <p:xfrm>
          <a:off x="715075" y="1259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{8CDC0C09-2987-4159-B3B4-02F55C5F9356}</a:tableStyleId>
              </a:tblPr>
              <a:tblGrid>
                <a:gridCol w="1903275"/>
                <a:gridCol w="1184575"/>
                <a:gridCol w="1195775"/>
                <a:gridCol w="1173325"/>
                <a:gridCol w="1195775"/>
                <a:gridCol w="1061025"/>
              </a:tblGrid>
              <a:tr h="101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Magic Kingdom</a:t>
                      </a:r>
                      <a:endParaRPr sz="18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Seven Dwarfs Mine Train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Big Thunder Mountain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Peter Pan’s Flight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Space Mountain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Splash Mountain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Animal Kingdom</a:t>
                      </a:r>
                      <a:endParaRPr sz="18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Avatar Flight of Passage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DINOSAUR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Expedition Everest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Kilimanjaro Safaris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Hollywood Studios</a:t>
                      </a:r>
                      <a:endParaRPr sz="18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Alien Swirling Saucers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 N Roller Coaster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Slinky Dog Dash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Toy Story Mania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Epcot</a:t>
                      </a:r>
                      <a:endParaRPr sz="18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Soarin’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Spaceship Earth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33"/>
          <p:cNvSpPr/>
          <p:nvPr/>
        </p:nvSpPr>
        <p:spPr>
          <a:xfrm flipH="1">
            <a:off x="8669100" y="4776150"/>
            <a:ext cx="302400" cy="302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 flipH="1">
            <a:off x="8536487" y="10273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 flipH="1">
            <a:off x="8654974" y="5895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 flipH="1">
            <a:off x="322567" y="449557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 flipH="1">
            <a:off x="204087" y="386502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418975" y="456425"/>
            <a:ext cx="4760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</a:t>
            </a:r>
            <a:endParaRPr/>
          </a:p>
        </p:txBody>
      </p:sp>
      <p:sp>
        <p:nvSpPr>
          <p:cNvPr id="430" name="Google Shape;430;p34"/>
          <p:cNvSpPr txBox="1"/>
          <p:nvPr>
            <p:ph idx="1" type="subTitle"/>
          </p:nvPr>
        </p:nvSpPr>
        <p:spPr>
          <a:xfrm>
            <a:off x="887075" y="1298225"/>
            <a:ext cx="4360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r>
              <a:rPr lang="en"/>
              <a:t> individual attraction data:</a:t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 b="0" l="0" r="-1553" t="0"/>
          <a:stretch/>
        </p:blipFill>
        <p:spPr>
          <a:xfrm>
            <a:off x="887075" y="1707725"/>
            <a:ext cx="4457887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75" y="3622175"/>
            <a:ext cx="4360198" cy="63252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4"/>
          <p:cNvSpPr txBox="1"/>
          <p:nvPr>
            <p:ph idx="1" type="subTitle"/>
          </p:nvPr>
        </p:nvSpPr>
        <p:spPr>
          <a:xfrm>
            <a:off x="887075" y="3212675"/>
            <a:ext cx="4360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into main data frame:</a:t>
            </a:r>
            <a:endParaRPr/>
          </a:p>
        </p:txBody>
      </p:sp>
      <p:sp>
        <p:nvSpPr>
          <p:cNvPr id="438" name="Google Shape;438;p34"/>
          <p:cNvSpPr txBox="1"/>
          <p:nvPr>
            <p:ph idx="1" type="subTitle"/>
          </p:nvPr>
        </p:nvSpPr>
        <p:spPr>
          <a:xfrm>
            <a:off x="5740600" y="1298225"/>
            <a:ext cx="2594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Data Set:</a:t>
            </a: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5736850" y="1734075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Columns: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week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Month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Holiday metric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mean temperature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inches of precipitation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 each park was open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Average daily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Attraction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" name="Google Shape;440;p34"/>
          <p:cNvSpPr txBox="1"/>
          <p:nvPr>
            <p:ph type="title"/>
          </p:nvPr>
        </p:nvSpPr>
        <p:spPr>
          <a:xfrm>
            <a:off x="3990900" y="1802725"/>
            <a:ext cx="13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64D79"/>
                </a:solidFill>
              </a:rPr>
              <a:t>x15</a:t>
            </a:r>
            <a:endParaRPr sz="28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type="title"/>
          </p:nvPr>
        </p:nvSpPr>
        <p:spPr>
          <a:xfrm>
            <a:off x="418975" y="456425"/>
            <a:ext cx="4760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</a:t>
            </a:r>
            <a:endParaRPr/>
          </a:p>
        </p:txBody>
      </p:sp>
      <p:sp>
        <p:nvSpPr>
          <p:cNvPr id="446" name="Google Shape;446;p35"/>
          <p:cNvSpPr txBox="1"/>
          <p:nvPr>
            <p:ph idx="1" type="subTitle"/>
          </p:nvPr>
        </p:nvSpPr>
        <p:spPr>
          <a:xfrm>
            <a:off x="887075" y="1298225"/>
            <a:ext cx="4360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individual attraction data:</a:t>
            </a:r>
            <a:endParaRPr/>
          </a:p>
        </p:txBody>
      </p:sp>
      <p:sp>
        <p:nvSpPr>
          <p:cNvPr id="447" name="Google Shape;447;p35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35"/>
          <p:cNvPicPr preferRelativeResize="0"/>
          <p:nvPr/>
        </p:nvPicPr>
        <p:blipFill rotWithShape="1">
          <a:blip r:embed="rId3">
            <a:alphaModFix/>
          </a:blip>
          <a:srcRect b="0" l="0" r="-1553" t="0"/>
          <a:stretch/>
        </p:blipFill>
        <p:spPr>
          <a:xfrm>
            <a:off x="887075" y="1707725"/>
            <a:ext cx="4457887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75" y="3622175"/>
            <a:ext cx="4360198" cy="63252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5"/>
          <p:cNvSpPr txBox="1"/>
          <p:nvPr>
            <p:ph idx="1" type="subTitle"/>
          </p:nvPr>
        </p:nvSpPr>
        <p:spPr>
          <a:xfrm>
            <a:off x="887075" y="3212675"/>
            <a:ext cx="4360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into main data frame:</a:t>
            </a:r>
            <a:endParaRPr/>
          </a:p>
        </p:txBody>
      </p:sp>
      <p:sp>
        <p:nvSpPr>
          <p:cNvPr id="454" name="Google Shape;454;p35"/>
          <p:cNvSpPr txBox="1"/>
          <p:nvPr>
            <p:ph idx="1" type="subTitle"/>
          </p:nvPr>
        </p:nvSpPr>
        <p:spPr>
          <a:xfrm>
            <a:off x="5740600" y="1298225"/>
            <a:ext cx="2594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Data Set:</a:t>
            </a:r>
            <a:endParaRPr/>
          </a:p>
        </p:txBody>
      </p:sp>
      <p:sp>
        <p:nvSpPr>
          <p:cNvPr id="455" name="Google Shape;455;p35"/>
          <p:cNvSpPr txBox="1"/>
          <p:nvPr/>
        </p:nvSpPr>
        <p:spPr>
          <a:xfrm>
            <a:off x="5736850" y="1734075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Columns: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week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Month of year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Holiday metric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mean temperature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inches of precipitation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 each park was open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Average daily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Attraction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35"/>
          <p:cNvSpPr/>
          <p:nvPr/>
        </p:nvSpPr>
        <p:spPr>
          <a:xfrm>
            <a:off x="-54975" y="-1235875"/>
            <a:ext cx="9198900" cy="7726800"/>
          </a:xfrm>
          <a:prstGeom prst="rect">
            <a:avLst/>
          </a:prstGeom>
          <a:solidFill>
            <a:srgbClr val="231F7C">
              <a:alpha val="54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56916"/>
            <a:ext cx="9144003" cy="162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/>
          <p:nvPr>
            <p:ph type="title"/>
          </p:nvPr>
        </p:nvSpPr>
        <p:spPr>
          <a:xfrm>
            <a:off x="495200" y="445025"/>
            <a:ext cx="8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Holiday Metric </a:t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fmla="val 2087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76" y="1246325"/>
            <a:ext cx="4561749" cy="296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6"/>
          <p:cNvSpPr txBox="1"/>
          <p:nvPr/>
        </p:nvSpPr>
        <p:spPr>
          <a:xfrm>
            <a:off x="2628825" y="21736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Grouped data by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holiday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metric category and calculated average wait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rror Therapy Case Report by Slidesgo">
  <a:themeElements>
    <a:clrScheme name="Simple Light">
      <a:dk1>
        <a:srgbClr val="231F7C"/>
      </a:dk1>
      <a:lt1>
        <a:srgbClr val="C0C2F4"/>
      </a:lt1>
      <a:dk2>
        <a:srgbClr val="DEDDF8"/>
      </a:dk2>
      <a:lt2>
        <a:srgbClr val="9995EF"/>
      </a:lt2>
      <a:accent1>
        <a:srgbClr val="F8C7D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