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325"/>
    <a:srgbClr val="B39F51"/>
    <a:srgbClr val="FFFFFF"/>
    <a:srgbClr val="FFCC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5EF1-0DBB-41D0-9DF4-B112513DD5C3}" type="datetimeFigureOut">
              <a:rPr lang="ko-KR" altLang="en-US" smtClean="0"/>
              <a:pPr/>
              <a:t>2016-04-25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C904-85A4-4AB3-A3C2-991613FD6E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lbd-danc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://www.debbieallendanceacadem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40766"/>
            <a:ext cx="9144000" cy="2006082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LBD</a:t>
            </a:r>
            <a:r>
              <a:rPr lang="en-US" altLang="ko-KR" sz="3200" b="1" dirty="0" smtClean="0"/>
              <a:t> </a:t>
            </a:r>
            <a:r>
              <a:rPr lang="en-US" altLang="ko-KR" sz="2800" b="1" dirty="0" smtClean="0"/>
              <a:t>Broadway Dance Academy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78898" y="3415004"/>
            <a:ext cx="156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RENEWAL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02229" y="3256384"/>
            <a:ext cx="6120881" cy="0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4131" y="44880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1F2325"/>
                </a:solidFill>
              </a:rPr>
              <a:t>정은</a:t>
            </a:r>
            <a:r>
              <a:rPr lang="ko-KR" altLang="en-US" sz="1600" b="1" dirty="0">
                <a:solidFill>
                  <a:srgbClr val="1F2325"/>
                </a:solidFill>
              </a:rPr>
              <a:t>주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08756" y="544284"/>
            <a:ext cx="233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&lt;MOCK UP&gt;</a:t>
            </a:r>
            <a:endParaRPr lang="ko-KR" altLang="en-US" sz="2800" dirty="0"/>
          </a:p>
        </p:txBody>
      </p:sp>
      <p:pic>
        <p:nvPicPr>
          <p:cNvPr id="9" name="그림 8" descr="[lbd] tab_7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5616" y="1203649"/>
            <a:ext cx="3110487" cy="4907901"/>
          </a:xfrm>
          <a:prstGeom prst="rect">
            <a:avLst/>
          </a:prstGeom>
        </p:spPr>
      </p:pic>
      <p:pic>
        <p:nvPicPr>
          <p:cNvPr id="10" name="그림 9" descr="[lbd] mob_36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6825" y="1194318"/>
            <a:ext cx="1578465" cy="4917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1319" y="6111534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37382" y="609676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40766"/>
            <a:ext cx="9144000" cy="2006082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THANK YOU</a:t>
            </a:r>
            <a:endParaRPr lang="ko-KR" altLang="en-US" sz="28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502229" y="3256384"/>
            <a:ext cx="6120881" cy="0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4131" y="44880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1F2325"/>
                </a:solidFill>
              </a:rPr>
              <a:t>정은</a:t>
            </a:r>
            <a:r>
              <a:rPr lang="ko-KR" altLang="en-US" sz="1600" b="1" dirty="0">
                <a:solidFill>
                  <a:srgbClr val="1F2325"/>
                </a:solidFill>
              </a:rPr>
              <a:t>주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hlinkClick r:id="rId2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lbdindex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1842" y="3149666"/>
            <a:ext cx="4142923" cy="27006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23933" y="3135086"/>
            <a:ext cx="3526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F2325"/>
                </a:solidFill>
                <a:latin typeface="Myriad Pro" pitchFamily="34" charset="0"/>
              </a:rPr>
              <a:t>&lt;Bad site&gt;</a:t>
            </a:r>
          </a:p>
          <a:p>
            <a:endParaRPr lang="en-US" altLang="ko-KR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</a:rPr>
              <a:t>Lbd dance academy</a:t>
            </a:r>
          </a:p>
          <a:p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</a:rPr>
              <a:t>( </a:t>
            </a:r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  <a:hlinkClick r:id="rId2"/>
              </a:rPr>
              <a:t>http://www.lbd-dance.com</a:t>
            </a:r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</a:rPr>
              <a:t> )</a:t>
            </a:r>
          </a:p>
          <a:p>
            <a:endParaRPr lang="en-US" altLang="ko-KR" sz="1400" dirty="0" smtClean="0">
              <a:solidFill>
                <a:srgbClr val="1F2325"/>
              </a:solidFill>
              <a:latin typeface="Myriad Pro" pitchFamily="34" charset="0"/>
            </a:endParaRPr>
          </a:p>
          <a:p>
            <a:endParaRPr lang="en-US" altLang="ko-KR" sz="1400" dirty="0" smtClean="0">
              <a:solidFill>
                <a:srgbClr val="1F2325"/>
              </a:solidFill>
              <a:latin typeface="Myriad Pro" pitchFamily="34" charset="0"/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Color : black , red , white</a:t>
            </a: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 컨셉 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: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강렬한 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 열정적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 타겟 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: 10-40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대 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여성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남성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학생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주부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직장인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선정이유 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: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춤을 배우는 사람들은  홈페이지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 방문 목적이 영상을 보거나  클래스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내용을 보기 위해 들어오는 게 대부분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주 연령층이  젊은 사람들인데 비해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컬러가 올드하며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카테고리가 쓸모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없이 많고 중복된 것 도 꽤 있음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</a:t>
            </a: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  </a:t>
            </a:r>
          </a:p>
        </p:txBody>
      </p:sp>
      <p:pic>
        <p:nvPicPr>
          <p:cNvPr id="8" name="그림 7" descr="lbdindex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8637" y="733785"/>
            <a:ext cx="3974841" cy="285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dada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9469" y="653142"/>
            <a:ext cx="3240000" cy="2400543"/>
          </a:xfrm>
          <a:prstGeom prst="rect">
            <a:avLst/>
          </a:prstGeom>
        </p:spPr>
      </p:pic>
      <p:pic>
        <p:nvPicPr>
          <p:cNvPr id="9" name="그림 8" descr="dada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0116" y="1763840"/>
            <a:ext cx="3240000" cy="23636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932" y="3200403"/>
            <a:ext cx="37975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F2325"/>
                </a:solidFill>
                <a:latin typeface="Myriad Pro" pitchFamily="34" charset="0"/>
              </a:rPr>
              <a:t>&lt;Good site&gt;</a:t>
            </a:r>
          </a:p>
          <a:p>
            <a:endParaRPr lang="en-US" altLang="ko-KR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</a:rPr>
              <a:t>debbieallendanceacademy.com</a:t>
            </a:r>
          </a:p>
          <a:p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</a:rPr>
              <a:t>( </a:t>
            </a:r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  <a:hlinkClick r:id="rId4"/>
              </a:rPr>
              <a:t>http://www.debbieallendanceacademy.com  </a:t>
            </a:r>
            <a:r>
              <a:rPr lang="en-US" altLang="ko-KR" sz="1400" dirty="0" smtClean="0">
                <a:solidFill>
                  <a:srgbClr val="1F2325"/>
                </a:solidFill>
                <a:latin typeface="Myriad Pro" pitchFamily="34" charset="0"/>
              </a:rPr>
              <a:t>)</a:t>
            </a:r>
          </a:p>
          <a:p>
            <a:endParaRPr lang="en-US" altLang="ko-KR" sz="1400" dirty="0" smtClean="0">
              <a:solidFill>
                <a:srgbClr val="1F2325"/>
              </a:solidFill>
              <a:latin typeface="Myriad Pro" pitchFamily="34" charset="0"/>
            </a:endParaRPr>
          </a:p>
          <a:p>
            <a:endParaRPr lang="en-US" altLang="ko-KR" sz="14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선정이유 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: bad  site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를 어떻게 리뉴얼 할까를 생각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첫 번째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보기 불편한 카테고리를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보기 편하고 쉽게 컨택할수 있는 것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두 번째</a:t>
            </a:r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,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춤이라는 것을  좀 더 감각적으로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디자인 할 컬러를 선택하는 것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</a:t>
            </a:r>
            <a:r>
              <a:rPr lang="ko-KR" altLang="en-US" sz="1200" dirty="0" smtClean="0">
                <a:solidFill>
                  <a:srgbClr val="1F2325"/>
                </a:solidFill>
                <a:latin typeface="Myriad Pro" pitchFamily="34" charset="0"/>
              </a:rPr>
              <a:t>두 가지 요소를 충족할만한 사이트</a:t>
            </a:r>
            <a:endParaRPr lang="en-US" altLang="ko-KR" sz="1200" dirty="0" smtClean="0">
              <a:solidFill>
                <a:srgbClr val="1F2325"/>
              </a:solidFill>
              <a:latin typeface="Myriad Pro" pitchFamily="34" charset="0"/>
            </a:endParaRPr>
          </a:p>
          <a:p>
            <a:r>
              <a:rPr lang="en-US" altLang="ko-KR" sz="1200" dirty="0" smtClean="0">
                <a:solidFill>
                  <a:srgbClr val="1F2325"/>
                </a:solidFill>
                <a:latin typeface="Myriad Pro" pitchFamily="34" charset="0"/>
              </a:rPr>
              <a:t>                       </a:t>
            </a:r>
          </a:p>
        </p:txBody>
      </p:sp>
      <p:pic>
        <p:nvPicPr>
          <p:cNvPr id="11" name="그림 10" descr="dada_sub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7069" y="3657600"/>
            <a:ext cx="3240000" cy="2364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lbd_fu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659" y="1183429"/>
            <a:ext cx="3868704" cy="4713518"/>
          </a:xfrm>
          <a:prstGeom prst="rect">
            <a:avLst/>
          </a:prstGeom>
        </p:spPr>
      </p:pic>
      <p:pic>
        <p:nvPicPr>
          <p:cNvPr id="10" name="그림 9" descr="lbd_96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6127" y="1163216"/>
            <a:ext cx="3896698" cy="47430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15412" y="589692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PC_FULL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5289" y="589149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PC_960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42032" y="544284"/>
            <a:ext cx="193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&lt;SKETCH&gt;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228" y="6338577"/>
            <a:ext cx="4039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 Pc_full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pc_960 </a:t>
            </a:r>
            <a:r>
              <a:rPr lang="ko-KR" altLang="en-US" sz="1400" dirty="0" smtClean="0"/>
              <a:t>에서는 배너부분이 동영상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7384" y="5943583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38599" y="591015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42032" y="544284"/>
            <a:ext cx="193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&lt;SKETCH&gt;</a:t>
            </a:r>
            <a:endParaRPr lang="ko-KR" altLang="en-US" sz="2800" dirty="0"/>
          </a:p>
        </p:txBody>
      </p:sp>
      <p:pic>
        <p:nvPicPr>
          <p:cNvPr id="11" name="그림 10" descr="lbd_t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439" y="1240971"/>
            <a:ext cx="3755280" cy="4683967"/>
          </a:xfrm>
          <a:prstGeom prst="rect">
            <a:avLst/>
          </a:prstGeom>
        </p:spPr>
      </p:pic>
      <p:pic>
        <p:nvPicPr>
          <p:cNvPr id="12" name="그림 11" descr="lbd_mo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8674" y="1250302"/>
            <a:ext cx="3868705" cy="46746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0228" y="6338577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 tab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mob </a:t>
            </a:r>
            <a:r>
              <a:rPr lang="ko-KR" altLang="en-US" sz="1400" dirty="0" smtClean="0"/>
              <a:t>에서는 배너부분이 이미지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660" y="1987420"/>
            <a:ext cx="4534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 컬러 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             #1F2325 (RGB : 31.35.37)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보조컬러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             #FFFFFF (RGB : 255.255.255)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강조컬러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             #7F7F7F (RGB : 127.127.127)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36303" y="2071395"/>
            <a:ext cx="3135085" cy="214604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30083" y="3147524"/>
            <a:ext cx="3135085" cy="214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51854" y="4251646"/>
            <a:ext cx="3135085" cy="214604"/>
          </a:xfrm>
          <a:prstGeom prst="rect">
            <a:avLst/>
          </a:prstGeom>
          <a:solidFill>
            <a:srgbClr val="B39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2032" y="544284"/>
            <a:ext cx="193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&lt;COLOR&gt;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1396" y="544284"/>
            <a:ext cx="218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</a:t>
            </a:r>
            <a:r>
              <a:rPr lang="ko-KR" altLang="en-US" sz="2800" dirty="0" smtClean="0"/>
              <a:t>명도대비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2380279" y="2715207"/>
            <a:ext cx="1446244" cy="307912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83390" y="3082212"/>
            <a:ext cx="1440000" cy="3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2912" y="3713582"/>
            <a:ext cx="1181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15.84 : 1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준수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4571029" y="2705682"/>
            <a:ext cx="1446244" cy="307912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59560" y="3085318"/>
            <a:ext cx="1447200" cy="309600"/>
          </a:xfrm>
          <a:prstGeom prst="rect">
            <a:avLst/>
          </a:prstGeom>
          <a:solidFill>
            <a:srgbClr val="B39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6040" y="3716692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6.03 : 1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준수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4002" y="544284"/>
            <a:ext cx="169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&lt;FONT&gt;</a:t>
            </a:r>
            <a:endParaRPr lang="ko-KR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814927" y="1586203"/>
            <a:ext cx="55282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맑은 고딕</a:t>
            </a:r>
            <a:endParaRPr lang="en-US" altLang="ko-KR" sz="4000" dirty="0" smtClean="0"/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r>
              <a:rPr lang="ko-KR" altLang="en-US" sz="4000" dirty="0" smtClean="0"/>
              <a:t>가나다라마바사</a:t>
            </a:r>
            <a:endParaRPr lang="en-US" altLang="ko-KR" sz="4000" dirty="0" smtClean="0"/>
          </a:p>
          <a:p>
            <a:pPr algn="ctr"/>
            <a:r>
              <a:rPr lang="en-US" altLang="ko-KR" sz="4000" dirty="0" smtClean="0"/>
              <a:t>abcdefghijklm</a:t>
            </a:r>
          </a:p>
          <a:p>
            <a:pPr algn="ctr"/>
            <a:r>
              <a:rPr lang="en-US" altLang="ko-KR" sz="4000" dirty="0" smtClean="0"/>
              <a:t>ABCDEFGHI</a:t>
            </a:r>
          </a:p>
          <a:p>
            <a:pPr algn="ctr"/>
            <a:r>
              <a:rPr lang="en-US" altLang="ko-KR" sz="4000" dirty="0" smtClean="0"/>
              <a:t>12345678</a:t>
            </a:r>
          </a:p>
          <a:p>
            <a:pPr algn="ctr"/>
            <a:endParaRPr lang="en-US" altLang="ko-KR" sz="28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66327" y="1492898"/>
            <a:ext cx="6755363" cy="433873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550506"/>
          </a:xfrm>
          <a:prstGeom prst="rect">
            <a:avLst/>
          </a:prstGeom>
          <a:solidFill>
            <a:srgbClr val="1F2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LBD </a:t>
            </a:r>
            <a:r>
              <a:rPr lang="en-US" altLang="ko-KR" sz="1000" b="1" dirty="0" smtClean="0"/>
              <a:t>Broadway Dance Academy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1866" y="2425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RENEWAL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974" y="429208"/>
            <a:ext cx="1987422" cy="2"/>
          </a:xfrm>
          <a:prstGeom prst="line">
            <a:avLst/>
          </a:prstGeom>
          <a:ln w="28575">
            <a:solidFill>
              <a:srgbClr val="B39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08756" y="544284"/>
            <a:ext cx="233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&lt;MOCK UP&gt;</a:t>
            </a:r>
            <a:endParaRPr lang="ko-KR" altLang="en-US" sz="2800" dirty="0"/>
          </a:p>
        </p:txBody>
      </p:sp>
      <p:pic>
        <p:nvPicPr>
          <p:cNvPr id="9" name="그림 8" descr="[lbd] pcfull_1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427" y="1240971"/>
            <a:ext cx="3591276" cy="46653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1363" y="589692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PC_FULL</a:t>
            </a:r>
            <a:endParaRPr lang="ko-KR" altLang="en-US" dirty="0"/>
          </a:p>
        </p:txBody>
      </p:sp>
      <p:pic>
        <p:nvPicPr>
          <p:cNvPr id="11" name="그림 10" descr="[lbd] pc_96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6892" y="1231641"/>
            <a:ext cx="3592800" cy="4674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65359" y="589149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PC_960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284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18</cp:revision>
  <dcterms:created xsi:type="dcterms:W3CDTF">2016-04-22T16:33:50Z</dcterms:created>
  <dcterms:modified xsi:type="dcterms:W3CDTF">2016-04-24T17:59:57Z</dcterms:modified>
</cp:coreProperties>
</file>