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65" r:id="rId8"/>
    <p:sldId id="260" r:id="rId9"/>
    <p:sldId id="258" r:id="rId10"/>
    <p:sldId id="270" r:id="rId11"/>
    <p:sldId id="268" r:id="rId12"/>
    <p:sldId id="263" r:id="rId13"/>
    <p:sldId id="264" r:id="rId14"/>
    <p:sldId id="269" r:id="rId15"/>
    <p:sldId id="26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24BB1-C227-9040-0581-DBE3FD9800A2}" v="5" dt="2024-11-20T11:57:32.024"/>
    <p1510:client id="{65EE4161-5200-C6B2-1F9E-5C8B4586C6ED}" v="5" dt="2024-11-20T08:18:32.832"/>
    <p1510:client id="{6A09D9D3-9CFB-44C8-BCEB-CF6BC963EE07}" v="2894" dt="2024-11-19T06:19:51.665"/>
    <p1510:client id="{AD08D4AC-3778-C383-3EC6-C38A468DEA1E}" v="390" dt="2024-11-20T08:52:50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1170-DAD9-2E29-D517-4D3D02C36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EE97-78B6-398A-8E73-4964B1672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BA89-679A-F0EF-6233-89327514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5A96-DD10-A0E6-18B7-FAE1F71C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F52B-6805-B8B5-C90A-49AEB1E3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3943-8605-22B1-099E-B31B7C7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4D0EA-4378-9706-1144-6768B394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FC58-4B67-1A20-7196-96F4F8E7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1FA1-5673-B1EF-7251-43E046FE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6309D-D9AE-6D93-942D-3E278AA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9B0C0-E415-F4A9-2DD5-CA9E85DB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1309B-22F4-A1FB-5F06-CD702FF17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D56C-F926-FC76-32A4-FFCAA721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B280-0428-AA04-F8EB-EB67F17C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1057-2FA6-44B1-9518-BF2F3BAD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20FF-F1A3-EF0C-F586-631A9A3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F49A-076E-734B-D566-E43EFD08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5E3A7-0DE1-2912-DD4B-C1051148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64F5-8C94-F255-8E99-26B6E59C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88A8-20AB-B595-46BE-A049404E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D938-C49B-5207-AD14-94FBCF8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6A30-59B0-B56D-5820-26778099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AE69-1568-9098-228E-A2E3302B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9AA4-6B5C-DC6E-8126-35D6F77B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83C5-55B6-60B9-CE17-C2C56818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4668-73BB-EF79-728E-F527C1B2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272C-A90B-E365-A960-5B7E1F2F2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5A838-EACF-9039-F451-FA29E71DE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4D9E-A0D1-7F19-0C6A-E21BD340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D395D-4D77-6E9C-C869-95CF0DA4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7B0D-B99F-2873-F8FC-3C51C7B8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E3AF-397D-A300-90FB-E638BB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0D1C6-0673-1EFB-2D0B-412C16A9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2E649-0201-2663-0494-602941A94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C7B95-BB0E-BCC5-CCA5-47100261C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EA29D-5371-6606-3DE4-BB771139B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C8BD2-ECAE-88AD-437A-58C1A2AE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06EF2-D690-63DE-8639-91A3134F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E22D9-9DCC-0C9C-DC55-90A5A84E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E77D-A9F0-8030-F827-74205B02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FE57A-963F-3AC8-34A7-4F8F229C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30D36-A46C-9565-E0D7-268ADE48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88924-36DE-6CF7-7E2B-F315D3B6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8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86FEE-4400-9B36-FBAD-AF52FFB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5E744-0560-1615-5A42-D9E40F21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EBC7B-8438-2A3D-CFF4-2BF8A77B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7C79-759A-284B-C924-EB89A323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97AF-D52A-EED0-B960-D3650CA2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645EC-59F3-1790-5E5D-3F7790AA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5C2E0-607A-C8CE-88B8-888B7BF9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FB0C3-8952-37F1-89E4-2842A00E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B00F-7D5E-E90D-1192-F79525F5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F854-4496-AC46-1D5E-CD46D167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D722-93EA-27AF-3AA6-ED90C16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3FECD-46D4-6D24-C27F-C91BB3E7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F914-DC47-5243-A448-D27C9136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364D7-ACE9-A050-E1BF-C0A8C95C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F29C-9B4B-1496-8DF3-8F8F006C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7AE82-C31F-8E11-B27E-D71C379C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84815-443F-35A3-E1A3-7C01B3E08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8EAD-2FFA-1C43-0B8A-CE236C489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196B2-29ED-4E4B-9E98-824E1115F22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4516-A262-ED3A-6E7B-3D63BD14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F5B54-6AA7-DB0F-7479-1E6162ED5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B2B1-1F35-FF85-055D-6842A950B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CSED 332 Progress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033CA-E337-E55F-4B8D-5F9876830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ea typeface="맑은 고딕"/>
              </a:rPr>
              <a:t>Kim Jihyun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(20220302) </a:t>
            </a:r>
          </a:p>
          <a:p>
            <a:r>
              <a:rPr lang="en-US" altLang="ko-KR">
                <a:ea typeface="맑은 고딕"/>
              </a:rPr>
              <a:t>Choi Jae wan (20220247)</a:t>
            </a:r>
          </a:p>
          <a:p>
            <a:r>
              <a:rPr lang="ko-KR" altLang="en-US" dirty="0" err="1">
                <a:ea typeface="맑은 고딕"/>
              </a:rPr>
              <a:t>Park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JunHyeok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(</a:t>
            </a:r>
            <a:r>
              <a:rPr lang="en-US" altLang="ko-KR" dirty="0">
                <a:ea typeface="맑은 고딕"/>
              </a:rPr>
              <a:t>20220312</a:t>
            </a:r>
            <a:r>
              <a:rPr lang="en-US" altLang="ko-KR">
                <a:ea typeface="맑은 고딕"/>
              </a:rPr>
              <a:t>)</a:t>
            </a:r>
            <a:r>
              <a:rPr lang="en-US"/>
              <a:t> 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6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25740-14D5-0932-25F4-654A9F62C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1AAB-B987-5622-BDB3-C53EF839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&amp; Implementation</a:t>
            </a:r>
            <a:r>
              <a:rPr lang="ko-KR" altLang="en-US"/>
              <a:t> </a:t>
            </a:r>
            <a:r>
              <a:rPr lang="en-US" altLang="ko-KR"/>
              <a:t>– shuffle   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0D0935-ABEC-C677-A50B-9FCA9A36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1600411"/>
            <a:ext cx="9731583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7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43271-30CA-8CE2-C38E-0F65A309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41F4-2920-D9E4-3793-6AC669B2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&amp; Implementation</a:t>
            </a:r>
            <a:r>
              <a:rPr lang="ko-KR" altLang="en-US"/>
              <a:t> </a:t>
            </a:r>
            <a:r>
              <a:rPr lang="en-US" altLang="ko-KR"/>
              <a:t>– shuffle   </a:t>
            </a:r>
            <a:endParaRPr lang="en-US"/>
          </a:p>
        </p:txBody>
      </p:sp>
      <p:pic>
        <p:nvPicPr>
          <p:cNvPr id="4" name="그림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73791E31-26C3-196D-68CE-895A9C28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01" t="20728" r="9789" b="11814"/>
          <a:stretch/>
        </p:blipFill>
        <p:spPr>
          <a:xfrm>
            <a:off x="323976" y="1530774"/>
            <a:ext cx="3991991" cy="2594379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CE554EA-51DD-902B-6AA8-39AF1AB11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11007" r="7012" b="8137"/>
          <a:stretch/>
        </p:blipFill>
        <p:spPr>
          <a:xfrm>
            <a:off x="5549295" y="1530774"/>
            <a:ext cx="6205550" cy="3979275"/>
          </a:xfrm>
          <a:prstGeom prst="rect">
            <a:avLst/>
          </a:prstGeom>
        </p:spPr>
      </p:pic>
      <p:pic>
        <p:nvPicPr>
          <p:cNvPr id="11" name="Picture 10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8089E99-7583-F569-9DE9-000C8A7F9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" t="26034" r="36718" b="16975"/>
          <a:stretch/>
        </p:blipFill>
        <p:spPr>
          <a:xfrm>
            <a:off x="323977" y="4353740"/>
            <a:ext cx="5083596" cy="15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8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9C6E-99FF-19C5-1106-955E7BEA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0E3F-17AD-ACCF-EBAE-48AACD9B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Testing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8F1C-7E58-EBD0-7A81-5D89413B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master-worker communication test </a:t>
            </a:r>
            <a:endParaRPr lang="ko-KR" altLang="en-US" dirty="0">
              <a:ea typeface="맑은 고딕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Gather</a:t>
            </a:r>
            <a:r>
              <a:rPr lang="en-US" dirty="0">
                <a:ea typeface="+mn-lt"/>
                <a:cs typeface="+mn-lt"/>
              </a:rPr>
              <a:t> partition keys, check whether the partitions are uniformly distributed.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Test sending</a:t>
            </a:r>
            <a:r>
              <a:rPr lang="en-US"/>
              <a:t>, </a:t>
            </a:r>
            <a:r>
              <a:rPr lang="en-US" dirty="0"/>
              <a:t>receiving signals between the master </a:t>
            </a:r>
            <a:r>
              <a:rPr lang="en-US"/>
              <a:t>and</a:t>
            </a:r>
            <a:r>
              <a:rPr lang="en-US" dirty="0"/>
              <a:t> workers.</a:t>
            </a:r>
          </a:p>
          <a:p>
            <a:pPr lvl="1"/>
            <a:r>
              <a:rPr lang="en-US" dirty="0"/>
              <a:t>Worker sorting </a:t>
            </a:r>
            <a:r>
              <a:rPr lang="en-US"/>
              <a:t>test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After each sorting operation, verify whether data is correctly sorted.</a:t>
            </a:r>
          </a:p>
          <a:p>
            <a:pPr lvl="2"/>
            <a:r>
              <a:rPr lang="en-US" dirty="0"/>
              <a:t>After shuffling and merging, verify whether data is correctly sorted.</a:t>
            </a:r>
          </a:p>
          <a:p>
            <a:pPr lvl="1"/>
            <a:r>
              <a:rPr lang="en-US"/>
              <a:t>Other</a:t>
            </a:r>
            <a:endParaRPr lang="en-US" dirty="0"/>
          </a:p>
          <a:p>
            <a:pPr lvl="2"/>
            <a:r>
              <a:rPr lang="en-US" dirty="0"/>
              <a:t>Check if input data is truncated after any work.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6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E0BD-AE59-932E-C709-E1CD2F8EE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Ｑ＆Ａ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A86A-A68C-28BF-F636-78E59191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Milestones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60C9-E59A-3DA4-85D6-14E3C3AC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/>
              <a:t>Check input and output data format </a:t>
            </a:r>
          </a:p>
          <a:p>
            <a:pPr marL="514350" indent="-514350">
              <a:buAutoNum type="arabicPeriod"/>
            </a:pPr>
            <a:r>
              <a:rPr lang="en-US"/>
              <a:t>(Research on worker-master communication, sorting within the worker machines, and shuffling) </a:t>
            </a:r>
          </a:p>
          <a:p>
            <a:pPr marL="514350" indent="-514350">
              <a:buAutoNum type="arabicPeriod"/>
            </a:pPr>
            <a:r>
              <a:rPr lang="en-US"/>
              <a:t>Implement worker-master communication and test </a:t>
            </a:r>
          </a:p>
          <a:p>
            <a:pPr marL="514350" indent="-514350">
              <a:buAutoNum type="arabicPeriod"/>
            </a:pPr>
            <a:r>
              <a:rPr lang="en-US"/>
              <a:t>Implement the worker algorithms </a:t>
            </a:r>
          </a:p>
          <a:p>
            <a:pPr marL="514350" indent="-514350">
              <a:buAutoNum type="arabicPeriod"/>
            </a:pPr>
            <a:r>
              <a:rPr lang="en-US"/>
              <a:t>Implement overall sorting and shuffling </a:t>
            </a:r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42B9-BFEA-5046-1B77-9187F3FFC132}"/>
              </a:ext>
            </a:extLst>
          </p:cNvPr>
          <p:cNvSpPr txBox="1"/>
          <p:nvPr/>
        </p:nvSpPr>
        <p:spPr>
          <a:xfrm>
            <a:off x="8638674" y="4475746"/>
            <a:ext cx="31482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Currently working on #3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D6A6BA-8434-C448-8064-2282D8C95D5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035716" y="3741821"/>
            <a:ext cx="1177090" cy="733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7A3B-D9D4-904B-BC8A-9F2D8686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your weekly progress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AFD151-6D5A-86B7-CAA4-55D4B5D3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ea typeface="맑은 고딕"/>
              </a:rPr>
              <a:t>Week 1 </a:t>
            </a:r>
          </a:p>
          <a:p>
            <a:pPr lvl="1"/>
            <a:r>
              <a:rPr lang="en-US" altLang="ko-KR">
                <a:ea typeface="맑은 고딕"/>
              </a:rPr>
              <a:t>Set up git repository </a:t>
            </a:r>
          </a:p>
          <a:p>
            <a:pPr lvl="1"/>
            <a:r>
              <a:rPr lang="en-US" altLang="ko-KR">
                <a:ea typeface="맑은 고딕"/>
              </a:rPr>
              <a:t>Schedule weekly team meeting</a:t>
            </a:r>
          </a:p>
          <a:p>
            <a:pPr lvl="1"/>
            <a:r>
              <a:rPr lang="en-US" altLang="ko-KR">
                <a:ea typeface="맑은 고딕"/>
              </a:rPr>
              <a:t>Research on problems of distributed sorting </a:t>
            </a:r>
          </a:p>
          <a:p>
            <a:r>
              <a:rPr lang="en-US" altLang="ko-KR">
                <a:ea typeface="맑은 고딕"/>
              </a:rPr>
              <a:t>Week 2</a:t>
            </a:r>
          </a:p>
          <a:p>
            <a:pPr lvl="1"/>
            <a:r>
              <a:rPr lang="en-US" altLang="ko-KR">
                <a:ea typeface="맑은 고딕"/>
              </a:rPr>
              <a:t>Define milestones for progress </a:t>
            </a:r>
          </a:p>
          <a:p>
            <a:pPr lvl="1"/>
            <a:r>
              <a:rPr lang="en-US" altLang="ko-KR">
                <a:ea typeface="맑은 고딕"/>
              </a:rPr>
              <a:t>Set up project environment </a:t>
            </a:r>
          </a:p>
          <a:p>
            <a:r>
              <a:rPr lang="en-US" altLang="ko-KR">
                <a:ea typeface="맑은 고딕"/>
              </a:rPr>
              <a:t>Week 3</a:t>
            </a:r>
          </a:p>
          <a:p>
            <a:pPr lvl="1"/>
            <a:r>
              <a:rPr lang="en-US" altLang="ko-KR">
                <a:ea typeface="맑은 고딕"/>
              </a:rPr>
              <a:t>Individually research on the project -&gt; explained in later “design” part </a:t>
            </a:r>
          </a:p>
        </p:txBody>
      </p:sp>
    </p:spTree>
    <p:extLst>
      <p:ext uri="{BB962C8B-B14F-4D97-AF65-F5344CB8AC3E}">
        <p14:creationId xmlns:p14="http://schemas.microsoft.com/office/powerpoint/2010/main" val="11362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B44F5-2E69-E82E-385D-42A33B9D9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DAAD-F8A0-148D-04AA-5B6DE899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your weekly progress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30C3B9-7FF7-4CF5-D81F-655260A5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ea typeface="맑은 고딕"/>
              </a:rPr>
              <a:t>Week 4</a:t>
            </a:r>
          </a:p>
          <a:p>
            <a:pPr lvl="1"/>
            <a:r>
              <a:rPr lang="en-US"/>
              <a:t>Research on shuffle methods </a:t>
            </a:r>
          </a:p>
          <a:p>
            <a:pPr lvl="1"/>
            <a:r>
              <a:rPr lang="en-US"/>
              <a:t>Write pseudocode based on week 2 research results</a:t>
            </a:r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Week 5</a:t>
            </a:r>
          </a:p>
          <a:p>
            <a:pPr lvl="1"/>
            <a:r>
              <a:rPr lang="en-US" altLang="ko-KR">
                <a:ea typeface="맑은 고딕"/>
              </a:rPr>
              <a:t>Implement basic algorithms </a:t>
            </a:r>
          </a:p>
          <a:p>
            <a:pPr lvl="2"/>
            <a:r>
              <a:rPr lang="en-US" altLang="ko-KR">
                <a:ea typeface="맑은 고딕"/>
              </a:rPr>
              <a:t>Sorting inside single disk </a:t>
            </a:r>
          </a:p>
          <a:p>
            <a:pPr lvl="2"/>
            <a:r>
              <a:rPr lang="en-US" altLang="ko-KR">
                <a:ea typeface="맑은 고딕"/>
              </a:rPr>
              <a:t>Gather data range from workers and decide key range</a:t>
            </a:r>
          </a:p>
          <a:p>
            <a:r>
              <a:rPr lang="en-US" altLang="ko-KR">
                <a:ea typeface="맑은 고딕"/>
              </a:rPr>
              <a:t>(goal of) Week 6 </a:t>
            </a:r>
          </a:p>
          <a:p>
            <a:pPr lvl="1"/>
            <a:r>
              <a:rPr lang="en-US" altLang="ko-KR">
                <a:ea typeface="맑은 고딕"/>
              </a:rPr>
              <a:t>Write and test communication part (with basic functions) </a:t>
            </a:r>
          </a:p>
          <a:p>
            <a:pPr lvl="1"/>
            <a:r>
              <a:rPr lang="en-US" altLang="ko-KR">
                <a:ea typeface="맑은 고딕"/>
              </a:rPr>
              <a:t>(if successful) start implement other parts of sorting 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3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553A-EE74-57A3-CE0B-510AA934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CDF1-FCFF-9668-BB93-0C5A835D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altLang="ko-KR">
                <a:ea typeface="맑은 고딕"/>
              </a:rPr>
              <a:t>Team communication </a:t>
            </a:r>
          </a:p>
          <a:p>
            <a:pPr lvl="1"/>
            <a:r>
              <a:rPr lang="en-US" altLang="ko-KR">
                <a:ea typeface="맑은 고딕"/>
              </a:rPr>
              <a:t>We have weekly in-person meeting on Wednesday 18:00-20:00.  </a:t>
            </a:r>
          </a:p>
          <a:p>
            <a:pPr lvl="1"/>
            <a:r>
              <a:rPr lang="en-US" altLang="ko-KR">
                <a:ea typeface="맑은 고딕"/>
              </a:rPr>
              <a:t>Also, we communicate through a messenger on Sunday when everyone wrote down a weekly progress on git. </a:t>
            </a:r>
          </a:p>
          <a:p>
            <a:r>
              <a:rPr lang="en-US" altLang="ko-KR">
                <a:ea typeface="맑은 고딕"/>
              </a:rPr>
              <a:t>Documentation</a:t>
            </a:r>
          </a:p>
          <a:p>
            <a:pPr lvl="1"/>
            <a:r>
              <a:rPr lang="en-US" altLang="ko-KR">
                <a:ea typeface="맑은 고딕"/>
              </a:rPr>
              <a:t>Individual team member upload a pdf or markdown files on git after a thorough research on each topics. </a:t>
            </a:r>
          </a:p>
          <a:p>
            <a:r>
              <a:rPr lang="en-US" altLang="ko-KR">
                <a:ea typeface="맑은 고딕"/>
              </a:rPr>
              <a:t>Git repo </a:t>
            </a:r>
          </a:p>
          <a:p>
            <a:pPr lvl="1"/>
            <a:r>
              <a:rPr lang="en-US" altLang="ko-KR">
                <a:ea typeface="맑은 고딕"/>
              </a:rPr>
              <a:t>Branch </a:t>
            </a:r>
          </a:p>
          <a:p>
            <a:pPr lvl="1"/>
            <a:r>
              <a:rPr lang="en-US" altLang="ko-KR">
                <a:ea typeface="맑은 고딕"/>
              </a:rPr>
              <a:t>Commit message </a:t>
            </a:r>
          </a:p>
          <a:p>
            <a:r>
              <a:rPr lang="en-US" altLang="ko-KR">
                <a:ea typeface="맑은 고딕"/>
              </a:rPr>
              <a:t>Role of each team member</a:t>
            </a:r>
          </a:p>
          <a:p>
            <a:pPr lvl="1"/>
            <a:r>
              <a:rPr lang="en-US" altLang="ko-KR">
                <a:ea typeface="맑은 고딕"/>
              </a:rPr>
              <a:t>Jun </a:t>
            </a:r>
            <a:r>
              <a:rPr lang="en-US" altLang="ko-KR" err="1">
                <a:ea typeface="맑은 고딕"/>
              </a:rPr>
              <a:t>Hyeok</a:t>
            </a:r>
            <a:r>
              <a:rPr lang="en-US" altLang="ko-KR">
                <a:ea typeface="맑은 고딕"/>
              </a:rPr>
              <a:t> (chief programmer) : Master-worker communication</a:t>
            </a:r>
          </a:p>
          <a:p>
            <a:pPr lvl="1"/>
            <a:r>
              <a:rPr lang="en-US" altLang="ko-KR">
                <a:ea typeface="맑은 고딕"/>
              </a:rPr>
              <a:t>Jae Wan (co-pilot) : Sorting </a:t>
            </a:r>
          </a:p>
          <a:p>
            <a:pPr lvl="1"/>
            <a:r>
              <a:rPr lang="en-US" altLang="ko-KR">
                <a:ea typeface="맑은 고딕"/>
              </a:rPr>
              <a:t>Ji Hyun (</a:t>
            </a:r>
            <a:r>
              <a:rPr lang="en-US" altLang="ko-KR" err="1">
                <a:ea typeface="맑은 고딕"/>
              </a:rPr>
              <a:t>toolsmith</a:t>
            </a:r>
            <a:r>
              <a:rPr lang="en-US" altLang="ko-KR">
                <a:ea typeface="맑은 고딕"/>
              </a:rPr>
              <a:t>/tester) : Shuffling 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674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BF80-BCDF-B7EC-E21D-510D6BF0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&amp; Implementation – communication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1AF2-DA1F-1D1B-A645-E42A10D3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1. Initialize master, worker connection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2. workers send partition keys</a:t>
            </a: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3. master finalize keys, send to workers, initiate sorting</a:t>
            </a: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4. master initiate shuffling, initiate merge</a:t>
            </a: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5. finished.</a:t>
            </a:r>
          </a:p>
          <a:p>
            <a:pPr marL="457200" lvl="1" indent="0">
              <a:buNone/>
            </a:pPr>
            <a:endParaRPr lang="en-US" altLang="ko-KR" dirty="0">
              <a:ea typeface="맑은 고딕"/>
            </a:endParaRP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Use Netty framework for sorting.</a:t>
            </a:r>
          </a:p>
        </p:txBody>
      </p:sp>
      <p:pic>
        <p:nvPicPr>
          <p:cNvPr id="4" name="그림 3" descr="스크린샷, 전자제품, 텍스트, 도표이(가) 표시된 사진&#10;&#10;자동 생성된 설명">
            <a:extLst>
              <a:ext uri="{FF2B5EF4-FFF2-40B4-BE49-F238E27FC236}">
                <a16:creationId xmlns:a16="http://schemas.microsoft.com/office/drawing/2014/main" id="{4DC9425B-5EC9-B89F-FE84-DE22FEAA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268" y="3999526"/>
            <a:ext cx="5432673" cy="217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BF80-BCDF-B7EC-E21D-510D6BF0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&amp; Implementation – communication </a:t>
            </a:r>
            <a:endParaRPr lang="en-US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82A0E6C-DCE9-77C0-81B2-D1B0DEF7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674484"/>
            <a:ext cx="5618480" cy="2787672"/>
          </a:xfrm>
          <a:prstGeom prst="rect">
            <a:avLst/>
          </a:prstGeom>
        </p:spPr>
      </p:pic>
      <p:pic>
        <p:nvPicPr>
          <p:cNvPr id="8" name="그림 7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7B924857-0CAF-ADFD-C115-9CDAFFAA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522" y="2778125"/>
            <a:ext cx="3556635" cy="3699510"/>
          </a:xfrm>
          <a:prstGeom prst="rect">
            <a:avLst/>
          </a:prstGeom>
        </p:spPr>
      </p:pic>
      <p:pic>
        <p:nvPicPr>
          <p:cNvPr id="9" name="그림 8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C7E9EF6-A119-D2C6-8E51-1EF80E8A4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371" y="2782616"/>
            <a:ext cx="4040505" cy="36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9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6506C-FC3E-114C-3742-791237A84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89F0-874D-D9C0-3A23-97DC53A2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&amp; Implementation – sorting 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E9BA-C983-4053-5AE1-02111FB8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Sort-&gt;sampling-&gt;partition-&gt;</a:t>
            </a:r>
            <a:r>
              <a:rPr lang="en-US"/>
              <a:t>shuffle-&gt;merge</a:t>
            </a:r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CB203C2-581D-DA37-A8B5-B4919472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25" y="2932748"/>
            <a:ext cx="8439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6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CD489-3373-D46D-CC80-1916FF198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1206-2369-AACF-6AFC-DE4E3FA8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&amp; Implementation – sorting  </a:t>
            </a:r>
            <a:endParaRPr lang="en-US"/>
          </a:p>
        </p:txBody>
      </p:sp>
      <p:pic>
        <p:nvPicPr>
          <p:cNvPr id="6" name="내용 개체 틀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E058E8A-8DCC-2F9F-3770-2FC84C11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707" y="1714113"/>
            <a:ext cx="6184195" cy="4351338"/>
          </a:xfrm>
        </p:spPr>
      </p:pic>
    </p:spTree>
    <p:extLst>
      <p:ext uri="{BB962C8B-B14F-4D97-AF65-F5344CB8AC3E}">
        <p14:creationId xmlns:p14="http://schemas.microsoft.com/office/powerpoint/2010/main" val="190962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FF919053D83644A3DD20556A76F80A" ma:contentTypeVersion="10" ma:contentTypeDescription="새 문서를 만듭니다." ma:contentTypeScope="" ma:versionID="13e59ee95510a54328c7d313210e8ba5">
  <xsd:schema xmlns:xsd="http://www.w3.org/2001/XMLSchema" xmlns:xs="http://www.w3.org/2001/XMLSchema" xmlns:p="http://schemas.microsoft.com/office/2006/metadata/properties" xmlns:ns3="1ef33076-86ea-40e7-baab-eadd30cc477e" xmlns:ns4="fe72f33b-8116-4505-a3ea-32c3a7c9a366" targetNamespace="http://schemas.microsoft.com/office/2006/metadata/properties" ma:root="true" ma:fieldsID="d515bfb19093b1794d22ff12c6fffcf5" ns3:_="" ns4:_="">
    <xsd:import namespace="1ef33076-86ea-40e7-baab-eadd30cc477e"/>
    <xsd:import namespace="fe72f33b-8116-4505-a3ea-32c3a7c9a3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33076-86ea-40e7-baab-eadd30cc4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2f33b-8116-4505-a3ea-32c3a7c9a3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f33076-86ea-40e7-baab-eadd30cc477e" xsi:nil="true"/>
  </documentManagement>
</p:properties>
</file>

<file path=customXml/itemProps1.xml><?xml version="1.0" encoding="utf-8"?>
<ds:datastoreItem xmlns:ds="http://schemas.openxmlformats.org/officeDocument/2006/customXml" ds:itemID="{D68FF791-40C8-48B7-921E-B495B0D6B09A}">
  <ds:schemaRefs>
    <ds:schemaRef ds:uri="1ef33076-86ea-40e7-baab-eadd30cc477e"/>
    <ds:schemaRef ds:uri="fe72f33b-8116-4505-a3ea-32c3a7c9a3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11E0B9-30F3-4DE2-8B7A-8F1E577A81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74EC14-F8F1-49AB-85FF-44FB26B4CC8E}">
  <ds:schemaRefs>
    <ds:schemaRef ds:uri="http://schemas.microsoft.com/office/2006/documentManagement/types"/>
    <ds:schemaRef ds:uri="http://purl.org/dc/terms/"/>
    <ds:schemaRef ds:uri="1ef33076-86ea-40e7-baab-eadd30cc477e"/>
    <ds:schemaRef ds:uri="fe72f33b-8116-4505-a3ea-32c3a7c9a366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Aptos</vt:lpstr>
      <vt:lpstr>Aptos Display</vt:lpstr>
      <vt:lpstr>Arial</vt:lpstr>
      <vt:lpstr>Wingdings</vt:lpstr>
      <vt:lpstr>Office Theme</vt:lpstr>
      <vt:lpstr>CSED 332 Progress Presentation </vt:lpstr>
      <vt:lpstr>Progress Milestones </vt:lpstr>
      <vt:lpstr>Review of your weekly progress</vt:lpstr>
      <vt:lpstr>Review of your weekly progress</vt:lpstr>
      <vt:lpstr>Logistics</vt:lpstr>
      <vt:lpstr>Design &amp; Implementation – communication </vt:lpstr>
      <vt:lpstr>Design &amp; Implementation – communication </vt:lpstr>
      <vt:lpstr>Design &amp; Implementation – sorting  </vt:lpstr>
      <vt:lpstr>Design &amp; Implementation – sorting  </vt:lpstr>
      <vt:lpstr>Design &amp; Implementation – shuffle   </vt:lpstr>
      <vt:lpstr>Design &amp; Implementation – shuffle   </vt:lpstr>
      <vt:lpstr>Testing</vt:lpstr>
      <vt:lpstr>Ｑ＆Ａ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김지현(컴퓨터공학과)</dc:creator>
  <cp:lastModifiedBy>김지현(컴퓨터공학과)</cp:lastModifiedBy>
  <cp:revision>1</cp:revision>
  <dcterms:created xsi:type="dcterms:W3CDTF">2024-11-19T05:23:04Z</dcterms:created>
  <dcterms:modified xsi:type="dcterms:W3CDTF">2024-11-20T13:57:00Z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0x01010031FF919053D83644A3DD20556A76F80A</vt:lpwstr>
  </property>
</Properties>
</file>