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71" r:id="rId2"/>
    <p:sldId id="272" r:id="rId3"/>
    <p:sldId id="273" r:id="rId4"/>
    <p:sldId id="277" r:id="rId5"/>
    <p:sldId id="274" r:id="rId6"/>
    <p:sldId id="275" r:id="rId7"/>
    <p:sldId id="276" r:id="rId8"/>
    <p:sldId id="278" r:id="rId9"/>
    <p:sldId id="279" r:id="rId10"/>
    <p:sldId id="280" r:id="rId11"/>
    <p:sldId id="281" r:id="rId12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505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226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2467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태규 Park, Taegyu" userId="117604fd-2603-44b6-9b39-8ef627570901" providerId="ADAL" clId="{89E50C0B-EDCA-4846-BBD2-E8050393574B}"/>
    <pc:docChg chg="undo custSel addSld delSld modSld delSection modSection">
      <pc:chgData name="박태규 Park, Taegyu" userId="117604fd-2603-44b6-9b39-8ef627570901" providerId="ADAL" clId="{89E50C0B-EDCA-4846-BBD2-E8050393574B}" dt="2023-03-17T05:25:45.449" v="4652" actId="20577"/>
      <pc:docMkLst>
        <pc:docMk/>
      </pc:docMkLst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2315800073" sldId="270"/>
        </pc:sldMkLst>
      </pc:sldChg>
      <pc:sldChg chg="modSp mod">
        <pc:chgData name="박태규 Park, Taegyu" userId="117604fd-2603-44b6-9b39-8ef627570901" providerId="ADAL" clId="{89E50C0B-EDCA-4846-BBD2-E8050393574B}" dt="2023-03-16T11:43:12.448" v="3" actId="20577"/>
        <pc:sldMkLst>
          <pc:docMk/>
          <pc:sldMk cId="3162187991" sldId="271"/>
        </pc:sldMkLst>
        <pc:spChg chg="mod">
          <ac:chgData name="박태규 Park, Taegyu" userId="117604fd-2603-44b6-9b39-8ef627570901" providerId="ADAL" clId="{89E50C0B-EDCA-4846-BBD2-E8050393574B}" dt="2023-03-16T11:43:10.278" v="1" actId="20577"/>
          <ac:spMkLst>
            <pc:docMk/>
            <pc:sldMk cId="3162187991" sldId="271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9E50C0B-EDCA-4846-BBD2-E8050393574B}" dt="2023-03-16T11:43:12.448" v="3" actId="20577"/>
          <ac:spMkLst>
            <pc:docMk/>
            <pc:sldMk cId="3162187991" sldId="271"/>
            <ac:spMk id="5" creationId="{00000000-0000-0000-0000-000000000000}"/>
          </ac:spMkLst>
        </pc:spChg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1005632985" sldId="272"/>
        </pc:sldMkLst>
      </pc:sldChg>
      <pc:sldChg chg="modSp new mod">
        <pc:chgData name="박태규 Park, Taegyu" userId="117604fd-2603-44b6-9b39-8ef627570901" providerId="ADAL" clId="{89E50C0B-EDCA-4846-BBD2-E8050393574B}" dt="2023-03-17T01:44:01.590" v="154" actId="20577"/>
        <pc:sldMkLst>
          <pc:docMk/>
          <pc:sldMk cId="4017297165" sldId="272"/>
        </pc:sldMkLst>
        <pc:spChg chg="mod">
          <ac:chgData name="박태규 Park, Taegyu" userId="117604fd-2603-44b6-9b39-8ef627570901" providerId="ADAL" clId="{89E50C0B-EDCA-4846-BBD2-E8050393574B}" dt="2023-03-17T01:44:01.590" v="154" actId="20577"/>
          <ac:spMkLst>
            <pc:docMk/>
            <pc:sldMk cId="4017297165" sldId="272"/>
            <ac:spMk id="2" creationId="{61998306-C567-E7E6-9005-0A6CFBDBAF99}"/>
          </ac:spMkLst>
        </pc:spChg>
        <pc:spChg chg="mod">
          <ac:chgData name="박태규 Park, Taegyu" userId="117604fd-2603-44b6-9b39-8ef627570901" providerId="ADAL" clId="{89E50C0B-EDCA-4846-BBD2-E8050393574B}" dt="2023-03-16T13:43:53.886" v="32" actId="20577"/>
          <ac:spMkLst>
            <pc:docMk/>
            <pc:sldMk cId="4017297165" sldId="272"/>
            <ac:spMk id="3" creationId="{F53C63EF-50CC-937C-2087-52E943DA3809}"/>
          </ac:spMkLst>
        </pc:spChg>
      </pc:sldChg>
      <pc:sldChg chg="modSp new mod">
        <pc:chgData name="박태규 Park, Taegyu" userId="117604fd-2603-44b6-9b39-8ef627570901" providerId="ADAL" clId="{89E50C0B-EDCA-4846-BBD2-E8050393574B}" dt="2023-03-17T01:54:33.398" v="1334" actId="20577"/>
        <pc:sldMkLst>
          <pc:docMk/>
          <pc:sldMk cId="586577868" sldId="273"/>
        </pc:sldMkLst>
        <pc:spChg chg="mod">
          <ac:chgData name="박태규 Park, Taegyu" userId="117604fd-2603-44b6-9b39-8ef627570901" providerId="ADAL" clId="{89E50C0B-EDCA-4846-BBD2-E8050393574B}" dt="2023-03-17T01:54:33.398" v="1334" actId="20577"/>
          <ac:spMkLst>
            <pc:docMk/>
            <pc:sldMk cId="586577868" sldId="273"/>
            <ac:spMk id="2" creationId="{5187DEE6-1AE1-00B1-7BAC-41B85FF1A6D8}"/>
          </ac:spMkLst>
        </pc:spChg>
        <pc:spChg chg="mod">
          <ac:chgData name="박태규 Park, Taegyu" userId="117604fd-2603-44b6-9b39-8ef627570901" providerId="ADAL" clId="{89E50C0B-EDCA-4846-BBD2-E8050393574B}" dt="2023-03-16T13:48:08.869" v="125" actId="20577"/>
          <ac:spMkLst>
            <pc:docMk/>
            <pc:sldMk cId="586577868" sldId="273"/>
            <ac:spMk id="3" creationId="{1E1297A0-8633-BD81-8823-E96724E10595}"/>
          </ac:spMkLst>
        </pc:spChg>
      </pc:sldChg>
      <pc:sldChg chg="addSp modSp new mod">
        <pc:chgData name="박태규 Park, Taegyu" userId="117604fd-2603-44b6-9b39-8ef627570901" providerId="ADAL" clId="{89E50C0B-EDCA-4846-BBD2-E8050393574B}" dt="2023-03-17T02:08:51.228" v="2414" actId="20577"/>
        <pc:sldMkLst>
          <pc:docMk/>
          <pc:sldMk cId="88043467" sldId="274"/>
        </pc:sldMkLst>
        <pc:spChg chg="mod">
          <ac:chgData name="박태규 Park, Taegyu" userId="117604fd-2603-44b6-9b39-8ef627570901" providerId="ADAL" clId="{89E50C0B-EDCA-4846-BBD2-E8050393574B}" dt="2023-03-17T02:05:15.866" v="2247" actId="6549"/>
          <ac:spMkLst>
            <pc:docMk/>
            <pc:sldMk cId="88043467" sldId="274"/>
            <ac:spMk id="2" creationId="{08D26AC1-2814-B626-EEC6-810EBE16F3B8}"/>
          </ac:spMkLst>
        </pc:spChg>
        <pc:spChg chg="mod">
          <ac:chgData name="박태규 Park, Taegyu" userId="117604fd-2603-44b6-9b39-8ef627570901" providerId="ADAL" clId="{89E50C0B-EDCA-4846-BBD2-E8050393574B}" dt="2023-03-16T13:48:16.257" v="127"/>
          <ac:spMkLst>
            <pc:docMk/>
            <pc:sldMk cId="88043467" sldId="274"/>
            <ac:spMk id="3" creationId="{E52D0445-CE4B-923A-FA59-9847567D8892}"/>
          </ac:spMkLst>
        </pc:spChg>
        <pc:spChg chg="add mod">
          <ac:chgData name="박태규 Park, Taegyu" userId="117604fd-2603-44b6-9b39-8ef627570901" providerId="ADAL" clId="{89E50C0B-EDCA-4846-BBD2-E8050393574B}" dt="2023-03-17T02:08:45.020" v="2404" actId="313"/>
          <ac:spMkLst>
            <pc:docMk/>
            <pc:sldMk cId="88043467" sldId="274"/>
            <ac:spMk id="6" creationId="{30277F53-81B2-8D19-4049-057D233B21F1}"/>
          </ac:spMkLst>
        </pc:spChg>
        <pc:spChg chg="add mod">
          <ac:chgData name="박태규 Park, Taegyu" userId="117604fd-2603-44b6-9b39-8ef627570901" providerId="ADAL" clId="{89E50C0B-EDCA-4846-BBD2-E8050393574B}" dt="2023-03-17T02:08:51.228" v="2414" actId="20577"/>
          <ac:spMkLst>
            <pc:docMk/>
            <pc:sldMk cId="88043467" sldId="274"/>
            <ac:spMk id="7" creationId="{FC05F71A-9C3E-1068-0709-E0230D149908}"/>
          </ac:spMkLst>
        </pc:spChg>
        <pc:picChg chg="add mod">
          <ac:chgData name="박태규 Park, Taegyu" userId="117604fd-2603-44b6-9b39-8ef627570901" providerId="ADAL" clId="{89E50C0B-EDCA-4846-BBD2-E8050393574B}" dt="2023-03-17T02:06:21.728" v="2253" actId="1076"/>
          <ac:picMkLst>
            <pc:docMk/>
            <pc:sldMk cId="88043467" sldId="274"/>
            <ac:picMk id="5" creationId="{96DF992B-5DFA-F517-D0E5-3E0A12EC764C}"/>
          </ac:picMkLst>
        </pc:picChg>
        <pc:picChg chg="add mod">
          <ac:chgData name="박태규 Park, Taegyu" userId="117604fd-2603-44b6-9b39-8ef627570901" providerId="ADAL" clId="{89E50C0B-EDCA-4846-BBD2-E8050393574B}" dt="2023-03-17T02:06:26.273" v="2255" actId="1076"/>
          <ac:picMkLst>
            <pc:docMk/>
            <pc:sldMk cId="88043467" sldId="274"/>
            <ac:picMk id="2050" creationId="{1AB3045B-3474-3D26-B86F-10D12D6AA45D}"/>
          </ac:picMkLst>
        </pc:picChg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602003879" sldId="275"/>
        </pc:sldMkLst>
      </pc:sldChg>
      <pc:sldChg chg="addSp modSp new mod">
        <pc:chgData name="박태규 Park, Taegyu" userId="117604fd-2603-44b6-9b39-8ef627570901" providerId="ADAL" clId="{89E50C0B-EDCA-4846-BBD2-E8050393574B}" dt="2023-03-17T02:14:41.995" v="2425" actId="1076"/>
        <pc:sldMkLst>
          <pc:docMk/>
          <pc:sldMk cId="1746582291" sldId="275"/>
        </pc:sldMkLst>
        <pc:spChg chg="mod">
          <ac:chgData name="박태규 Park, Taegyu" userId="117604fd-2603-44b6-9b39-8ef627570901" providerId="ADAL" clId="{89E50C0B-EDCA-4846-BBD2-E8050393574B}" dt="2023-03-17T01:54:30.284" v="1333" actId="20577"/>
          <ac:spMkLst>
            <pc:docMk/>
            <pc:sldMk cId="1746582291" sldId="275"/>
            <ac:spMk id="2" creationId="{740F7593-DDEE-27A2-B1F5-563B165F412E}"/>
          </ac:spMkLst>
        </pc:spChg>
        <pc:spChg chg="mod">
          <ac:chgData name="박태규 Park, Taegyu" userId="117604fd-2603-44b6-9b39-8ef627570901" providerId="ADAL" clId="{89E50C0B-EDCA-4846-BBD2-E8050393574B}" dt="2023-03-16T13:48:22.767" v="129"/>
          <ac:spMkLst>
            <pc:docMk/>
            <pc:sldMk cId="1746582291" sldId="275"/>
            <ac:spMk id="3" creationId="{C215847E-83EB-9ECC-8ED0-1C3BD3AB919F}"/>
          </ac:spMkLst>
        </pc:spChg>
        <pc:spChg chg="add mod">
          <ac:chgData name="박태규 Park, Taegyu" userId="117604fd-2603-44b6-9b39-8ef627570901" providerId="ADAL" clId="{89E50C0B-EDCA-4846-BBD2-E8050393574B}" dt="2023-03-17T02:14:41.995" v="2425" actId="1076"/>
          <ac:spMkLst>
            <pc:docMk/>
            <pc:sldMk cId="1746582291" sldId="275"/>
            <ac:spMk id="4" creationId="{C960892D-2955-A3FF-5923-B473BA4A3010}"/>
          </ac:spMkLst>
        </pc:spChg>
        <pc:grpChg chg="add mod">
          <ac:chgData name="박태규 Park, Taegyu" userId="117604fd-2603-44b6-9b39-8ef627570901" providerId="ADAL" clId="{89E50C0B-EDCA-4846-BBD2-E8050393574B}" dt="2023-03-17T02:14:41.995" v="2425" actId="1076"/>
          <ac:grpSpMkLst>
            <pc:docMk/>
            <pc:sldMk cId="1746582291" sldId="275"/>
            <ac:grpSpMk id="5" creationId="{8A026028-5A60-1C4B-C565-337132E280B7}"/>
          </ac:grpSpMkLst>
        </pc:grpChg>
        <pc:picChg chg="add mod">
          <ac:chgData name="박태규 Park, Taegyu" userId="117604fd-2603-44b6-9b39-8ef627570901" providerId="ADAL" clId="{89E50C0B-EDCA-4846-BBD2-E8050393574B}" dt="2023-03-17T02:14:41.995" v="2425" actId="1076"/>
          <ac:picMkLst>
            <pc:docMk/>
            <pc:sldMk cId="1746582291" sldId="275"/>
            <ac:picMk id="3074" creationId="{3CB60BEB-865D-853A-2605-142FA0E46E01}"/>
          </ac:picMkLst>
        </pc:picChg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2875954806" sldId="276"/>
        </pc:sldMkLst>
      </pc:sldChg>
      <pc:sldChg chg="modSp new mod">
        <pc:chgData name="박태규 Park, Taegyu" userId="117604fd-2603-44b6-9b39-8ef627570901" providerId="ADAL" clId="{89E50C0B-EDCA-4846-BBD2-E8050393574B}" dt="2023-03-17T05:13:51.207" v="4627" actId="20577"/>
        <pc:sldMkLst>
          <pc:docMk/>
          <pc:sldMk cId="3729607051" sldId="276"/>
        </pc:sldMkLst>
        <pc:spChg chg="mod">
          <ac:chgData name="박태규 Park, Taegyu" userId="117604fd-2603-44b6-9b39-8ef627570901" providerId="ADAL" clId="{89E50C0B-EDCA-4846-BBD2-E8050393574B}" dt="2023-03-17T05:13:51.207" v="4627" actId="20577"/>
          <ac:spMkLst>
            <pc:docMk/>
            <pc:sldMk cId="3729607051" sldId="276"/>
            <ac:spMk id="2" creationId="{F1E525CF-84EC-A122-DD68-2FC6B01D8162}"/>
          </ac:spMkLst>
        </pc:spChg>
        <pc:spChg chg="mod">
          <ac:chgData name="박태규 Park, Taegyu" userId="117604fd-2603-44b6-9b39-8ef627570901" providerId="ADAL" clId="{89E50C0B-EDCA-4846-BBD2-E8050393574B}" dt="2023-03-17T02:16:52.086" v="2452"/>
          <ac:spMkLst>
            <pc:docMk/>
            <pc:sldMk cId="3729607051" sldId="276"/>
            <ac:spMk id="3" creationId="{B5F16508-E376-54F8-A282-ED87A2E5FC92}"/>
          </ac:spMkLst>
        </pc:spChg>
      </pc:sldChg>
      <pc:sldChg chg="addSp delSp modSp new mod">
        <pc:chgData name="박태규 Park, Taegyu" userId="117604fd-2603-44b6-9b39-8ef627570901" providerId="ADAL" clId="{89E50C0B-EDCA-4846-BBD2-E8050393574B}" dt="2023-03-17T04:30:01.031" v="4622" actId="20577"/>
        <pc:sldMkLst>
          <pc:docMk/>
          <pc:sldMk cId="219889474" sldId="277"/>
        </pc:sldMkLst>
        <pc:spChg chg="mod">
          <ac:chgData name="박태규 Park, Taegyu" userId="117604fd-2603-44b6-9b39-8ef627570901" providerId="ADAL" clId="{89E50C0B-EDCA-4846-BBD2-E8050393574B}" dt="2023-03-17T04:30:01.031" v="4622" actId="20577"/>
          <ac:spMkLst>
            <pc:docMk/>
            <pc:sldMk cId="219889474" sldId="277"/>
            <ac:spMk id="2" creationId="{47BC6683-ECDB-BA92-FAB4-1F22FFEFFFB5}"/>
          </ac:spMkLst>
        </pc:spChg>
        <pc:spChg chg="mod">
          <ac:chgData name="박태규 Park, Taegyu" userId="117604fd-2603-44b6-9b39-8ef627570901" providerId="ADAL" clId="{89E50C0B-EDCA-4846-BBD2-E8050393574B}" dt="2023-03-17T01:54:45.985" v="1348" actId="20577"/>
          <ac:spMkLst>
            <pc:docMk/>
            <pc:sldMk cId="219889474" sldId="277"/>
            <ac:spMk id="3" creationId="{7B28AE22-E85B-374D-EBF1-386F27501671}"/>
          </ac:spMkLst>
        </pc:spChg>
        <pc:graphicFrameChg chg="add del mod">
          <ac:chgData name="박태규 Park, Taegyu" userId="117604fd-2603-44b6-9b39-8ef627570901" providerId="ADAL" clId="{89E50C0B-EDCA-4846-BBD2-E8050393574B}" dt="2023-03-17T01:54:57.077" v="1351"/>
          <ac:graphicFrameMkLst>
            <pc:docMk/>
            <pc:sldMk cId="219889474" sldId="277"/>
            <ac:graphicFrameMk id="4" creationId="{51777101-C785-FD8F-F5D2-55CAEFADCAFE}"/>
          </ac:graphicFrameMkLst>
        </pc:graphicFrameChg>
        <pc:graphicFrameChg chg="add mod modGraphic">
          <ac:chgData name="박태규 Park, Taegyu" userId="117604fd-2603-44b6-9b39-8ef627570901" providerId="ADAL" clId="{89E50C0B-EDCA-4846-BBD2-E8050393574B}" dt="2023-03-17T04:11:05.580" v="4618" actId="1076"/>
          <ac:graphicFrameMkLst>
            <pc:docMk/>
            <pc:sldMk cId="219889474" sldId="277"/>
            <ac:graphicFrameMk id="5" creationId="{EC476D42-BCE9-8D4F-FEE6-A20A437EEC86}"/>
          </ac:graphicFrameMkLst>
        </pc:graphicFrameChg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75177418" sldId="278"/>
        </pc:sldMkLst>
      </pc:sldChg>
      <pc:sldChg chg="modSp new mod">
        <pc:chgData name="박태규 Park, Taegyu" userId="117604fd-2603-44b6-9b39-8ef627570901" providerId="ADAL" clId="{89E50C0B-EDCA-4846-BBD2-E8050393574B}" dt="2023-03-17T02:25:31.629" v="3222" actId="20577"/>
        <pc:sldMkLst>
          <pc:docMk/>
          <pc:sldMk cId="2326722649" sldId="278"/>
        </pc:sldMkLst>
        <pc:spChg chg="mod">
          <ac:chgData name="박태규 Park, Taegyu" userId="117604fd-2603-44b6-9b39-8ef627570901" providerId="ADAL" clId="{89E50C0B-EDCA-4846-BBD2-E8050393574B}" dt="2023-03-17T02:25:31.629" v="3222" actId="20577"/>
          <ac:spMkLst>
            <pc:docMk/>
            <pc:sldMk cId="2326722649" sldId="278"/>
            <ac:spMk id="2" creationId="{8D7FB411-3B74-4DC0-02B3-4209EC6FB9F5}"/>
          </ac:spMkLst>
        </pc:spChg>
        <pc:spChg chg="mod">
          <ac:chgData name="박태규 Park, Taegyu" userId="117604fd-2603-44b6-9b39-8ef627570901" providerId="ADAL" clId="{89E50C0B-EDCA-4846-BBD2-E8050393574B}" dt="2023-03-17T02:21:41.217" v="2816" actId="5793"/>
          <ac:spMkLst>
            <pc:docMk/>
            <pc:sldMk cId="2326722649" sldId="278"/>
            <ac:spMk id="3" creationId="{F6A9D503-6D3D-BEE8-20F6-EE956569F9D9}"/>
          </ac:spMkLst>
        </pc:spChg>
      </pc:sldChg>
      <pc:sldChg chg="modSp new mod">
        <pc:chgData name="박태규 Park, Taegyu" userId="117604fd-2603-44b6-9b39-8ef627570901" providerId="ADAL" clId="{89E50C0B-EDCA-4846-BBD2-E8050393574B}" dt="2023-03-17T02:39:48.627" v="3849" actId="20577"/>
        <pc:sldMkLst>
          <pc:docMk/>
          <pc:sldMk cId="2824005781" sldId="279"/>
        </pc:sldMkLst>
        <pc:spChg chg="mod">
          <ac:chgData name="박태규 Park, Taegyu" userId="117604fd-2603-44b6-9b39-8ef627570901" providerId="ADAL" clId="{89E50C0B-EDCA-4846-BBD2-E8050393574B}" dt="2023-03-17T02:39:48.627" v="3849" actId="20577"/>
          <ac:spMkLst>
            <pc:docMk/>
            <pc:sldMk cId="2824005781" sldId="279"/>
            <ac:spMk id="2" creationId="{C6DAAD20-C32E-EC8A-7A98-989E82ACB75E}"/>
          </ac:spMkLst>
        </pc:spChg>
        <pc:spChg chg="mod">
          <ac:chgData name="박태규 Park, Taegyu" userId="117604fd-2603-44b6-9b39-8ef627570901" providerId="ADAL" clId="{89E50C0B-EDCA-4846-BBD2-E8050393574B}" dt="2023-03-17T02:26:33.873" v="3238" actId="20577"/>
          <ac:spMkLst>
            <pc:docMk/>
            <pc:sldMk cId="2824005781" sldId="279"/>
            <ac:spMk id="3" creationId="{C3522190-A3BC-DE19-6E65-264F24D645E2}"/>
          </ac:spMkLst>
        </pc:spChg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2746488053" sldId="280"/>
        </pc:sldMkLst>
      </pc:sldChg>
      <pc:sldChg chg="addSp modSp new mod">
        <pc:chgData name="박태규 Park, Taegyu" userId="117604fd-2603-44b6-9b39-8ef627570901" providerId="ADAL" clId="{89E50C0B-EDCA-4846-BBD2-E8050393574B}" dt="2023-03-17T02:42:40.159" v="4476" actId="1076"/>
        <pc:sldMkLst>
          <pc:docMk/>
          <pc:sldMk cId="3306664646" sldId="280"/>
        </pc:sldMkLst>
        <pc:spChg chg="mod">
          <ac:chgData name="박태규 Park, Taegyu" userId="117604fd-2603-44b6-9b39-8ef627570901" providerId="ADAL" clId="{89E50C0B-EDCA-4846-BBD2-E8050393574B}" dt="2023-03-17T02:42:37.085" v="4474" actId="20577"/>
          <ac:spMkLst>
            <pc:docMk/>
            <pc:sldMk cId="3306664646" sldId="280"/>
            <ac:spMk id="2" creationId="{C173232B-705F-6242-3354-D80052E95221}"/>
          </ac:spMkLst>
        </pc:spChg>
        <pc:spChg chg="mod">
          <ac:chgData name="박태규 Park, Taegyu" userId="117604fd-2603-44b6-9b39-8ef627570901" providerId="ADAL" clId="{89E50C0B-EDCA-4846-BBD2-E8050393574B}" dt="2023-03-17T02:27:21.211" v="3247" actId="20577"/>
          <ac:spMkLst>
            <pc:docMk/>
            <pc:sldMk cId="3306664646" sldId="280"/>
            <ac:spMk id="3" creationId="{D54050DE-509F-E05E-0F7C-54F8A8863AF4}"/>
          </ac:spMkLst>
        </pc:spChg>
        <pc:picChg chg="add mod">
          <ac:chgData name="박태규 Park, Taegyu" userId="117604fd-2603-44b6-9b39-8ef627570901" providerId="ADAL" clId="{89E50C0B-EDCA-4846-BBD2-E8050393574B}" dt="2023-03-17T02:42:40.159" v="4476" actId="1076"/>
          <ac:picMkLst>
            <pc:docMk/>
            <pc:sldMk cId="3306664646" sldId="280"/>
            <ac:picMk id="4" creationId="{F58A9992-3952-C9F9-F26F-19532845AD55}"/>
          </ac:picMkLst>
        </pc:picChg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1976676450" sldId="281"/>
        </pc:sldMkLst>
      </pc:sldChg>
      <pc:sldChg chg="modSp new mod">
        <pc:chgData name="박태규 Park, Taegyu" userId="117604fd-2603-44b6-9b39-8ef627570901" providerId="ADAL" clId="{89E50C0B-EDCA-4846-BBD2-E8050393574B}" dt="2023-03-17T05:25:45.449" v="4652" actId="20577"/>
        <pc:sldMkLst>
          <pc:docMk/>
          <pc:sldMk cId="2723441139" sldId="281"/>
        </pc:sldMkLst>
        <pc:spChg chg="mod">
          <ac:chgData name="박태규 Park, Taegyu" userId="117604fd-2603-44b6-9b39-8ef627570901" providerId="ADAL" clId="{89E50C0B-EDCA-4846-BBD2-E8050393574B}" dt="2023-03-17T05:25:45.449" v="4652" actId="20577"/>
          <ac:spMkLst>
            <pc:docMk/>
            <pc:sldMk cId="2723441139" sldId="281"/>
            <ac:spMk id="2" creationId="{DD90A0E6-F276-22C3-382C-0182B67A2E12}"/>
          </ac:spMkLst>
        </pc:spChg>
        <pc:spChg chg="mod">
          <ac:chgData name="박태규 Park, Taegyu" userId="117604fd-2603-44b6-9b39-8ef627570901" providerId="ADAL" clId="{89E50C0B-EDCA-4846-BBD2-E8050393574B}" dt="2023-03-17T02:42:50.239" v="4505" actId="20577"/>
          <ac:spMkLst>
            <pc:docMk/>
            <pc:sldMk cId="2723441139" sldId="281"/>
            <ac:spMk id="3" creationId="{A443191F-5DA7-E566-6592-79A1DB6B81BC}"/>
          </ac:spMkLst>
        </pc:spChg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2204828667" sldId="282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2521357156" sldId="287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450316979" sldId="289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2633964230" sldId="293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2335340347" sldId="294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612830015" sldId="295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6432706" sldId="296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1236909257" sldId="297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1573867839" sldId="298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2054089450" sldId="299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2738995703" sldId="300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2932267240" sldId="301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213019080" sldId="302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2615854115" sldId="303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1337841277" sldId="304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3794860479" sldId="305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1143852865" sldId="307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486023179" sldId="308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3397402291" sldId="309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3906404491" sldId="310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2757864067" sldId="311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1793545903" sldId="312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4030333482" sldId="313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2283113380" sldId="314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3489446084" sldId="315"/>
        </pc:sldMkLst>
      </pc:sldChg>
      <pc:sldChg chg="del">
        <pc:chgData name="박태규 Park, Taegyu" userId="117604fd-2603-44b6-9b39-8ef627570901" providerId="ADAL" clId="{89E50C0B-EDCA-4846-BBD2-E8050393574B}" dt="2023-03-16T11:43:19.405" v="4" actId="47"/>
        <pc:sldMkLst>
          <pc:docMk/>
          <pc:sldMk cId="3503801583" sldId="316"/>
        </pc:sldMkLst>
      </pc:sldChg>
    </pc:docChg>
  </pc:docChgLst>
  <pc:docChgLst>
    <pc:chgData name="박태규 Park, Taegyu" userId="117604fd-2603-44b6-9b39-8ef627570901" providerId="ADAL" clId="{8B61AF1B-7AE8-4E70-A93B-BD81FACBA14B}"/>
    <pc:docChg chg="undo redo custSel addSld delSld modSld sldOrd addSection delSection modSection">
      <pc:chgData name="박태규 Park, Taegyu" userId="117604fd-2603-44b6-9b39-8ef627570901" providerId="ADAL" clId="{8B61AF1B-7AE8-4E70-A93B-BD81FACBA14B}" dt="2023-03-10T04:22:31.282" v="1087" actId="20577"/>
      <pc:docMkLst>
        <pc:docMk/>
      </pc:docMkLst>
      <pc:sldChg chg="addSp delSp modSp add del mod">
        <pc:chgData name="박태규 Park, Taegyu" userId="117604fd-2603-44b6-9b39-8ef627570901" providerId="ADAL" clId="{8B61AF1B-7AE8-4E70-A93B-BD81FACBA14B}" dt="2023-03-10T03:28:11.204" v="1063" actId="47"/>
        <pc:sldMkLst>
          <pc:docMk/>
          <pc:sldMk cId="865535165" sldId="256"/>
        </pc:sldMkLst>
        <pc:spChg chg="mod">
          <ac:chgData name="박태규 Park, Taegyu" userId="117604fd-2603-44b6-9b39-8ef627570901" providerId="ADAL" clId="{8B61AF1B-7AE8-4E70-A93B-BD81FACBA14B}" dt="2023-03-10T03:27:35.661" v="1050"/>
          <ac:spMkLst>
            <pc:docMk/>
            <pc:sldMk cId="865535165" sldId="256"/>
            <ac:spMk id="2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865535165" sldId="256"/>
            <ac:spMk id="3" creationId="{165CE6E5-1E66-38AC-FDD2-6C0A57FAB8F4}"/>
          </ac:spMkLst>
        </pc:spChg>
        <pc:spChg chg="add del mod">
          <ac:chgData name="박태규 Park, Taegyu" userId="117604fd-2603-44b6-9b39-8ef627570901" providerId="ADAL" clId="{8B61AF1B-7AE8-4E70-A93B-BD81FACBA14B}" dt="2023-03-10T03:27:35.661" v="1050"/>
          <ac:spMkLst>
            <pc:docMk/>
            <pc:sldMk cId="865535165" sldId="256"/>
            <ac:spMk id="3" creationId="{8232341C-8158-C958-A26D-5AB4F6E23D88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865535165" sldId="256"/>
            <ac:spMk id="4" creationId="{4E4C3A3E-2CDD-250C-1106-5CDAE58F6257}"/>
          </ac:spMkLst>
        </pc:spChg>
        <pc:spChg chg="add del mod">
          <ac:chgData name="박태규 Park, Taegyu" userId="117604fd-2603-44b6-9b39-8ef627570901" providerId="ADAL" clId="{8B61AF1B-7AE8-4E70-A93B-BD81FACBA14B}" dt="2023-03-10T03:27:35.661" v="1050"/>
          <ac:spMkLst>
            <pc:docMk/>
            <pc:sldMk cId="865535165" sldId="256"/>
            <ac:spMk id="4" creationId="{A7CF4C19-53D9-E75C-C199-9C33FE737340}"/>
          </ac:spMkLst>
        </pc:spChg>
        <pc:spChg chg="mod">
          <ac:chgData name="박태규 Park, Taegyu" userId="117604fd-2603-44b6-9b39-8ef627570901" providerId="ADAL" clId="{8B61AF1B-7AE8-4E70-A93B-BD81FACBA14B}" dt="2023-03-09T10:06:00.477" v="58" actId="20577"/>
          <ac:spMkLst>
            <pc:docMk/>
            <pc:sldMk cId="865535165" sldId="256"/>
            <ac:spMk id="5" creationId="{00000000-0000-0000-0000-000000000000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2315800073" sldId="270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315800073" sldId="270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315800073" sldId="270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315800073" sldId="270"/>
            <ac:spMk id="9" creationId="{5935151D-47BC-D568-F4CA-A6009758DB03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315800073" sldId="270"/>
            <ac:spMk id="10" creationId="{5320CEB4-0330-09FA-35B6-80AEE1A529D3}"/>
          </ac:spMkLst>
        </pc:spChg>
      </pc:sldChg>
      <pc:sldChg chg="addSp delSp modSp mod">
        <pc:chgData name="박태규 Park, Taegyu" userId="117604fd-2603-44b6-9b39-8ef627570901" providerId="ADAL" clId="{8B61AF1B-7AE8-4E70-A93B-BD81FACBA14B}" dt="2023-03-10T03:27:34.843" v="1049"/>
        <pc:sldMkLst>
          <pc:docMk/>
          <pc:sldMk cId="3162187991" sldId="271"/>
        </pc:sldMkLst>
        <pc:spChg chg="mod">
          <ac:chgData name="박태규 Park, Taegyu" userId="117604fd-2603-44b6-9b39-8ef627570901" providerId="ADAL" clId="{8B61AF1B-7AE8-4E70-A93B-BD81FACBA14B}" dt="2023-03-10T03:27:34.843" v="1049"/>
          <ac:spMkLst>
            <pc:docMk/>
            <pc:sldMk cId="3162187991" sldId="271"/>
            <ac:spMk id="2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10T03:27:34.843" v="1049"/>
          <ac:spMkLst>
            <pc:docMk/>
            <pc:sldMk cId="3162187991" sldId="271"/>
            <ac:spMk id="3" creationId="{10FFA176-82FD-E4E8-DB7C-F436697E749B}"/>
          </ac:spMkLst>
        </pc:spChg>
        <pc:spChg chg="add del mod">
          <ac:chgData name="박태규 Park, Taegyu" userId="117604fd-2603-44b6-9b39-8ef627570901" providerId="ADAL" clId="{8B61AF1B-7AE8-4E70-A93B-BD81FACBA14B}" dt="2023-03-09T10:06:54.036" v="68"/>
          <ac:spMkLst>
            <pc:docMk/>
            <pc:sldMk cId="3162187991" sldId="271"/>
            <ac:spMk id="3" creationId="{4726CC34-6FEC-9D82-8153-A5C3AB10EADA}"/>
          </ac:spMkLst>
        </pc:spChg>
        <pc:spChg chg="mod">
          <ac:chgData name="박태규 Park, Taegyu" userId="117604fd-2603-44b6-9b39-8ef627570901" providerId="ADAL" clId="{8B61AF1B-7AE8-4E70-A93B-BD81FACBA14B}" dt="2023-03-10T03:27:34.843" v="1049"/>
          <ac:spMkLst>
            <pc:docMk/>
            <pc:sldMk cId="3162187991" sldId="271"/>
            <ac:spMk id="4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10T03:27:34.843" v="1049"/>
          <ac:spMkLst>
            <pc:docMk/>
            <pc:sldMk cId="3162187991" sldId="271"/>
            <ac:spMk id="5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10T03:27:34.843" v="1049"/>
          <ac:spMkLst>
            <pc:docMk/>
            <pc:sldMk cId="3162187991" sldId="271"/>
            <ac:spMk id="6" creationId="{62E267AD-6199-9B5E-C7FB-844394CBED0A}"/>
          </ac:spMkLst>
        </pc:spChg>
        <pc:spChg chg="add del mod">
          <ac:chgData name="박태규 Park, Taegyu" userId="117604fd-2603-44b6-9b39-8ef627570901" providerId="ADAL" clId="{8B61AF1B-7AE8-4E70-A93B-BD81FACBA14B}" dt="2023-03-09T10:06:54.036" v="68"/>
          <ac:spMkLst>
            <pc:docMk/>
            <pc:sldMk cId="3162187991" sldId="271"/>
            <ac:spMk id="6" creationId="{BEBF1E31-ED73-BF8E-7B8B-128FD7AF2A50}"/>
          </ac:spMkLst>
        </pc:spChg>
        <pc:spChg chg="add del mod">
          <ac:chgData name="박태규 Park, Taegyu" userId="117604fd-2603-44b6-9b39-8ef627570901" providerId="ADAL" clId="{8B61AF1B-7AE8-4E70-A93B-BD81FACBA14B}" dt="2023-03-10T03:27:34.843" v="1049"/>
          <ac:spMkLst>
            <pc:docMk/>
            <pc:sldMk cId="3162187991" sldId="271"/>
            <ac:spMk id="7" creationId="{023AAF1A-CB98-2332-3110-EF9DF78894E0}"/>
          </ac:spMkLst>
        </pc:spChg>
        <pc:spChg chg="add del mod">
          <ac:chgData name="박태규 Park, Taegyu" userId="117604fd-2603-44b6-9b39-8ef627570901" providerId="ADAL" clId="{8B61AF1B-7AE8-4E70-A93B-BD81FACBA14B}" dt="2023-03-09T10:06:54.036" v="68"/>
          <ac:spMkLst>
            <pc:docMk/>
            <pc:sldMk cId="3162187991" sldId="271"/>
            <ac:spMk id="7" creationId="{2AD975AE-5723-BE78-6393-BAD3E646FDA9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162187991" sldId="271"/>
            <ac:spMk id="8" creationId="{760FCDEF-D1CA-9CBA-5822-3B2407855738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162187991" sldId="271"/>
            <ac:spMk id="9" creationId="{0D96B523-9639-05C1-C204-04BCCEFD2105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162187991" sldId="271"/>
            <ac:spMk id="10" creationId="{44B829C1-63E2-AC13-2B2D-F95A390C8852}"/>
          </ac:spMkLst>
        </pc:spChg>
        <pc:spChg chg="add del mod">
          <ac:chgData name="박태규 Park, Taegyu" userId="117604fd-2603-44b6-9b39-8ef627570901" providerId="ADAL" clId="{8B61AF1B-7AE8-4E70-A93B-BD81FACBA14B}" dt="2023-03-09T10:06:52.505" v="66"/>
          <ac:spMkLst>
            <pc:docMk/>
            <pc:sldMk cId="3162187991" sldId="271"/>
            <ac:spMk id="11" creationId="{9D76E342-89F7-D111-2020-AECB79EC817A}"/>
          </ac:spMkLst>
        </pc:spChg>
        <pc:spChg chg="add del mod">
          <ac:chgData name="박태규 Park, Taegyu" userId="117604fd-2603-44b6-9b39-8ef627570901" providerId="ADAL" clId="{8B61AF1B-7AE8-4E70-A93B-BD81FACBA14B}" dt="2023-03-09T10:06:52.505" v="66"/>
          <ac:spMkLst>
            <pc:docMk/>
            <pc:sldMk cId="3162187991" sldId="271"/>
            <ac:spMk id="12" creationId="{CAC61B12-6D8E-BCD3-E12C-9EF81A21BEC1}"/>
          </ac:spMkLst>
        </pc:spChg>
        <pc:spChg chg="add del mod">
          <ac:chgData name="박태규 Park, Taegyu" userId="117604fd-2603-44b6-9b39-8ef627570901" providerId="ADAL" clId="{8B61AF1B-7AE8-4E70-A93B-BD81FACBA14B}" dt="2023-03-09T10:06:52.505" v="66"/>
          <ac:spMkLst>
            <pc:docMk/>
            <pc:sldMk cId="3162187991" sldId="271"/>
            <ac:spMk id="13" creationId="{513B5FEF-8899-E067-38DE-C4A06EBF32F7}"/>
          </ac:spMkLst>
        </pc:spChg>
      </pc:sldChg>
      <pc:sldChg chg="addSp delSp modSp add mod">
        <pc:chgData name="박태규 Park, Taegyu" userId="117604fd-2603-44b6-9b39-8ef627570901" providerId="ADAL" clId="{8B61AF1B-7AE8-4E70-A93B-BD81FACBA14B}" dt="2023-03-10T01:13:46.789" v="1029" actId="2"/>
        <pc:sldMkLst>
          <pc:docMk/>
          <pc:sldMk cId="1005632985" sldId="272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005632985" sldId="272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10T01:13:46.789" v="1029" actId="2"/>
          <ac:spMkLst>
            <pc:docMk/>
            <pc:sldMk cId="1005632985" sldId="272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005632985" sldId="272"/>
            <ac:spMk id="5" creationId="{7D59AEB3-03E3-7446-3F17-931A3109E3D3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005632985" sldId="272"/>
            <ac:spMk id="6" creationId="{9E074940-49E1-7257-F177-02B56E998C39}"/>
          </ac:spMkLst>
        </pc:spChg>
      </pc:sldChg>
      <pc:sldChg chg="addSp delSp modSp del">
        <pc:chgData name="박태규 Park, Taegyu" userId="117604fd-2603-44b6-9b39-8ef627570901" providerId="ADAL" clId="{8B61AF1B-7AE8-4E70-A93B-BD81FACBA14B}" dt="2023-03-09T11:28:16.082" v="71" actId="47"/>
        <pc:sldMkLst>
          <pc:docMk/>
          <pc:sldMk cId="527591111" sldId="273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527591111" sldId="273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527591111" sldId="273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527591111" sldId="273"/>
            <ac:spMk id="4" creationId="{8FE43E5A-264D-F992-A021-2C8350172C26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527591111" sldId="273"/>
            <ac:spMk id="5" creationId="{042DB2F6-3433-4C6D-2869-F97DFF2E62D5}"/>
          </ac:spMkLst>
        </pc:spChg>
      </pc:sldChg>
      <pc:sldChg chg="addSp delSp modSp del mod">
        <pc:chgData name="박태규 Park, Taegyu" userId="117604fd-2603-44b6-9b39-8ef627570901" providerId="ADAL" clId="{8B61AF1B-7AE8-4E70-A93B-BD81FACBA14B}" dt="2023-03-09T11:51:43.598" v="313" actId="47"/>
        <pc:sldMkLst>
          <pc:docMk/>
          <pc:sldMk cId="3826982475" sldId="274"/>
        </pc:sldMkLst>
        <pc:spChg chg="mod">
          <ac:chgData name="박태규 Park, Taegyu" userId="117604fd-2603-44b6-9b39-8ef627570901" providerId="ADAL" clId="{8B61AF1B-7AE8-4E70-A93B-BD81FACBA14B}" dt="2023-03-09T11:35:53.323" v="219" actId="20577"/>
          <ac:spMkLst>
            <pc:docMk/>
            <pc:sldMk cId="3826982475" sldId="274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826982475" sldId="274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826982475" sldId="274"/>
            <ac:spMk id="5" creationId="{11F10954-FCBA-F2B0-2459-15BFC70D214B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826982475" sldId="274"/>
            <ac:spMk id="6" creationId="{36EC9B9D-EE28-A838-3A15-8A5B237CBD3A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602003879" sldId="275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602003879" sldId="275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602003879" sldId="275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602003879" sldId="275"/>
            <ac:spMk id="5" creationId="{F2808F4A-B6BB-8DC0-37B3-B6C1533CA3E8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602003879" sldId="275"/>
            <ac:spMk id="7" creationId="{E235E428-4B5B-5D61-A2BF-B5D383583062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2875954806" sldId="276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875954806" sldId="276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875954806" sldId="276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875954806" sldId="276"/>
            <ac:spMk id="4" creationId="{4F5A0B88-F698-1609-620F-0C5A8D994B45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875954806" sldId="276"/>
            <ac:spMk id="5" creationId="{2BAF83BE-AB41-9CAB-098E-AD53F25621E8}"/>
          </ac:spMkLst>
        </pc:spChg>
      </pc:sldChg>
      <pc:sldChg chg="addSp delSp modSp del">
        <pc:chgData name="박태규 Park, Taegyu" userId="117604fd-2603-44b6-9b39-8ef627570901" providerId="ADAL" clId="{8B61AF1B-7AE8-4E70-A93B-BD81FACBA14B}" dt="2023-03-09T11:28:47.621" v="77" actId="47"/>
        <pc:sldMkLst>
          <pc:docMk/>
          <pc:sldMk cId="2859959546" sldId="277"/>
        </pc:sldMkLst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859959546" sldId="277"/>
            <ac:spMk id="2" creationId="{25A6334F-B5EB-C457-9DB6-AFCD7FBBFA79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859959546" sldId="277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859959546" sldId="277"/>
            <ac:spMk id="4" creationId="{359D4FD5-FBE5-263A-A8D1-6EC39456D988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859959546" sldId="277"/>
            <ac:spMk id="8" creationId="{00000000-0000-0000-0000-000000000000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75177418" sldId="278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75177418" sldId="278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75177418" sldId="278"/>
            <ac:spMk id="4" creationId="{BEE1608D-690B-6692-0074-84ACC27FBECC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75177418" sldId="278"/>
            <ac:spMk id="5" creationId="{72CDEBF0-0DF8-39B1-8662-8F2085CCCC84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75177418" sldId="278"/>
            <ac:spMk id="17" creationId="{00000000-0000-0000-0000-000000000000}"/>
          </ac:spMkLst>
        </pc:spChg>
      </pc:sldChg>
      <pc:sldChg chg="addSp delSp modSp del">
        <pc:chgData name="박태규 Park, Taegyu" userId="117604fd-2603-44b6-9b39-8ef627570901" providerId="ADAL" clId="{8B61AF1B-7AE8-4E70-A93B-BD81FACBA14B}" dt="2023-03-09T11:28:39.155" v="76" actId="47"/>
        <pc:sldMkLst>
          <pc:docMk/>
          <pc:sldMk cId="3961309961" sldId="279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961309961" sldId="279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961309961" sldId="279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961309961" sldId="279"/>
            <ac:spMk id="4" creationId="{8DC1ACE6-F17B-66F2-5B60-CD5D66087F2F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961309961" sldId="279"/>
            <ac:spMk id="5" creationId="{E7DFFC75-7D76-EBD4-B8DA-0DCBC420CBB2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2746488053" sldId="280"/>
        </pc:sldMkLst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746488053" sldId="280"/>
            <ac:spMk id="2" creationId="{52035879-3EA1-EE08-E74A-7C7370291F93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746488053" sldId="280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746488053" sldId="280"/>
            <ac:spMk id="4" creationId="{2A76B9CC-0D9A-B163-0424-403FBD60A426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746488053" sldId="280"/>
            <ac:spMk id="26" creationId="{00000000-0000-0000-0000-000000000000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1976676450" sldId="281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976676450" sldId="281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976676450" sldId="281"/>
            <ac:spMk id="4" creationId="{93EBE87B-2805-456A-EBFF-476DBD748DE8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976676450" sldId="281"/>
            <ac:spMk id="5" creationId="{784AACBA-2F12-C73F-B7A2-E7F84B2F2EDC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976676450" sldId="281"/>
            <ac:spMk id="26" creationId="{00000000-0000-0000-0000-000000000000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2204828667" sldId="282"/>
        </pc:sldMkLst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204828667" sldId="282"/>
            <ac:spMk id="2" creationId="{1CB11550-6784-7100-D886-A1F762997D6B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204828667" sldId="282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204828667" sldId="282"/>
            <ac:spMk id="13" creationId="{96872D84-16B2-8777-1F54-5321E1404171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204828667" sldId="282"/>
            <ac:spMk id="26" creationId="{00000000-0000-0000-0000-000000000000}"/>
          </ac:spMkLst>
        </pc:spChg>
      </pc:sldChg>
      <pc:sldChg chg="addSp delSp modSp del mod">
        <pc:chgData name="박태규 Park, Taegyu" userId="117604fd-2603-44b6-9b39-8ef627570901" providerId="ADAL" clId="{8B61AF1B-7AE8-4E70-A93B-BD81FACBA14B}" dt="2023-03-09T11:55:53.693" v="766" actId="47"/>
        <pc:sldMkLst>
          <pc:docMk/>
          <pc:sldMk cId="1578006963" sldId="283"/>
        </pc:sldMkLst>
        <pc:spChg chg="mod">
          <ac:chgData name="박태규 Park, Taegyu" userId="117604fd-2603-44b6-9b39-8ef627570901" providerId="ADAL" clId="{8B61AF1B-7AE8-4E70-A93B-BD81FACBA14B}" dt="2023-03-09T11:53:21.723" v="414" actId="20577"/>
          <ac:spMkLst>
            <pc:docMk/>
            <pc:sldMk cId="1578006963" sldId="283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1:52:48.705" v="409" actId="20577"/>
          <ac:spMkLst>
            <pc:docMk/>
            <pc:sldMk cId="1578006963" sldId="283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578006963" sldId="283"/>
            <ac:spMk id="4" creationId="{7E640990-CE4A-83BD-41E7-3E051AA5203C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578006963" sldId="283"/>
            <ac:spMk id="5" creationId="{B14C4EF2-35EA-04A6-C42F-3B6BA1B99510}"/>
          </ac:spMkLst>
        </pc:spChg>
      </pc:sldChg>
      <pc:sldChg chg="addSp delSp modSp del">
        <pc:chgData name="박태규 Park, Taegyu" userId="117604fd-2603-44b6-9b39-8ef627570901" providerId="ADAL" clId="{8B61AF1B-7AE8-4E70-A93B-BD81FACBA14B}" dt="2023-03-09T11:28:50.477" v="79" actId="47"/>
        <pc:sldMkLst>
          <pc:docMk/>
          <pc:sldMk cId="577727850" sldId="284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577727850" sldId="284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577727850" sldId="284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577727850" sldId="284"/>
            <ac:spMk id="4" creationId="{D15A7861-9AC1-CFD5-322F-3ACEABA46332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577727850" sldId="284"/>
            <ac:spMk id="5" creationId="{00E46ECB-9E7E-5FCC-68ED-2B7F81C105FE}"/>
          </ac:spMkLst>
        </pc:spChg>
      </pc:sldChg>
      <pc:sldChg chg="addSp delSp modSp add mod">
        <pc:chgData name="박태규 Park, Taegyu" userId="117604fd-2603-44b6-9b39-8ef627570901" providerId="ADAL" clId="{8B61AF1B-7AE8-4E70-A93B-BD81FACBA14B}" dt="2023-03-10T03:27:42.236" v="1052" actId="2"/>
        <pc:sldMkLst>
          <pc:docMk/>
          <pc:sldMk cId="2521357156" sldId="287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521357156" sldId="287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521357156" sldId="287"/>
            <ac:spMk id="4" creationId="{BD0366C6-5064-EBD5-20B8-80CA07EDBF32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521357156" sldId="287"/>
            <ac:spMk id="5" creationId="{40DD03F8-6BA5-1F9A-E5AC-0BEB69A08393}"/>
          </ac:spMkLst>
        </pc:spChg>
        <pc:spChg chg="mod">
          <ac:chgData name="박태규 Park, Taegyu" userId="117604fd-2603-44b6-9b39-8ef627570901" providerId="ADAL" clId="{8B61AF1B-7AE8-4E70-A93B-BD81FACBA14B}" dt="2023-03-10T03:27:42.236" v="1052" actId="2"/>
          <ac:spMkLst>
            <pc:docMk/>
            <pc:sldMk cId="2521357156" sldId="287"/>
            <ac:spMk id="26" creationId="{00000000-0000-0000-0000-000000000000}"/>
          </ac:spMkLst>
        </pc:spChg>
      </pc:sldChg>
      <pc:sldChg chg="addSp delSp modSp del">
        <pc:chgData name="박태규 Park, Taegyu" userId="117604fd-2603-44b6-9b39-8ef627570901" providerId="ADAL" clId="{8B61AF1B-7AE8-4E70-A93B-BD81FACBA14B}" dt="2023-03-09T11:28:19.340" v="72" actId="47"/>
        <pc:sldMkLst>
          <pc:docMk/>
          <pc:sldMk cId="2502624250" sldId="288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502624250" sldId="288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502624250" sldId="288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502624250" sldId="288"/>
            <ac:spMk id="4" creationId="{50EA5780-8D48-DFEC-4D2C-A2A943640584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502624250" sldId="288"/>
            <ac:spMk id="5" creationId="{8B187A66-F320-15B7-1526-A6167B8F0DF6}"/>
          </ac:spMkLst>
        </pc:spChg>
      </pc:sldChg>
      <pc:sldChg chg="addSp delSp modSp add mod">
        <pc:chgData name="박태규 Park, Taegyu" userId="117604fd-2603-44b6-9b39-8ef627570901" providerId="ADAL" clId="{8B61AF1B-7AE8-4E70-A93B-BD81FACBA14B}" dt="2023-03-10T01:14:11.892" v="1045" actId="2"/>
        <pc:sldMkLst>
          <pc:docMk/>
          <pc:sldMk cId="450316979" sldId="289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450316979" sldId="289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450316979" sldId="289"/>
            <ac:spMk id="4" creationId="{0926F226-9D97-94E6-312B-E6FD440199A5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450316979" sldId="289"/>
            <ac:spMk id="6" creationId="{95E83989-EFC2-28F1-67C4-4172CCF4B4E6}"/>
          </ac:spMkLst>
        </pc:spChg>
        <pc:spChg chg="mod">
          <ac:chgData name="박태규 Park, Taegyu" userId="117604fd-2603-44b6-9b39-8ef627570901" providerId="ADAL" clId="{8B61AF1B-7AE8-4E70-A93B-BD81FACBA14B}" dt="2023-03-10T01:14:11.892" v="1045" actId="2"/>
          <ac:spMkLst>
            <pc:docMk/>
            <pc:sldMk cId="450316979" sldId="289"/>
            <ac:spMk id="26" creationId="{00000000-0000-0000-0000-000000000000}"/>
          </ac:spMkLst>
        </pc:spChg>
      </pc:sldChg>
      <pc:sldChg chg="addSp delSp modSp del">
        <pc:chgData name="박태규 Park, Taegyu" userId="117604fd-2603-44b6-9b39-8ef627570901" providerId="ADAL" clId="{8B61AF1B-7AE8-4E70-A93B-BD81FACBA14B}" dt="2023-03-09T11:28:55.709" v="80" actId="47"/>
        <pc:sldMkLst>
          <pc:docMk/>
          <pc:sldMk cId="3745455212" sldId="290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745455212" sldId="290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745455212" sldId="290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745455212" sldId="290"/>
            <ac:spMk id="4" creationId="{4A70347B-C008-7E34-F8E0-383433B8F3E7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745455212" sldId="290"/>
            <ac:spMk id="5" creationId="{5C3F902A-D1D9-10E8-BA86-799B2F5A9FF1}"/>
          </ac:spMkLst>
        </pc:spChg>
      </pc:sldChg>
      <pc:sldChg chg="addSp delSp modSp del">
        <pc:chgData name="박태규 Park, Taegyu" userId="117604fd-2603-44b6-9b39-8ef627570901" providerId="ADAL" clId="{8B61AF1B-7AE8-4E70-A93B-BD81FACBA14B}" dt="2023-03-09T11:52:07.203" v="314" actId="47"/>
        <pc:sldMkLst>
          <pc:docMk/>
          <pc:sldMk cId="2326203031" sldId="291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326203031" sldId="291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326203031" sldId="291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326203031" sldId="291"/>
            <ac:spMk id="4" creationId="{FFBEEA98-AEDD-83C4-F3E8-1B50E7E4E33F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326203031" sldId="291"/>
            <ac:spMk id="5" creationId="{98DBA3E7-2C65-2B05-3C11-45BB0C4BD8A4}"/>
          </ac:spMkLst>
        </pc:spChg>
      </pc:sldChg>
      <pc:sldChg chg="addSp delSp modSp del">
        <pc:chgData name="박태규 Park, Taegyu" userId="117604fd-2603-44b6-9b39-8ef627570901" providerId="ADAL" clId="{8B61AF1B-7AE8-4E70-A93B-BD81FACBA14B}" dt="2023-03-09T11:28:49.407" v="78" actId="47"/>
        <pc:sldMkLst>
          <pc:docMk/>
          <pc:sldMk cId="272154713" sldId="292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72154713" sldId="292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72154713" sldId="292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72154713" sldId="292"/>
            <ac:spMk id="4" creationId="{C4269233-9B00-F87C-B4F9-F120DB774503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72154713" sldId="292"/>
            <ac:spMk id="5" creationId="{196FF723-A976-250B-9664-6B62950CA784}"/>
          </ac:spMkLst>
        </pc:spChg>
      </pc:sldChg>
      <pc:sldChg chg="addSp delSp modSp add mod">
        <pc:chgData name="박태규 Park, Taegyu" userId="117604fd-2603-44b6-9b39-8ef627570901" providerId="ADAL" clId="{8B61AF1B-7AE8-4E70-A93B-BD81FACBA14B}" dt="2023-03-10T01:14:03.866" v="1038" actId="2"/>
        <pc:sldMkLst>
          <pc:docMk/>
          <pc:sldMk cId="2633964230" sldId="293"/>
        </pc:sldMkLst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633964230" sldId="293"/>
            <ac:spMk id="2" creationId="{9E2CFDA7-C1D0-EE84-832B-46F65A60DD9F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633964230" sldId="293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633964230" sldId="293"/>
            <ac:spMk id="4" creationId="{3265CF01-E75A-DB01-2FAE-B18FA366F5A9}"/>
          </ac:spMkLst>
        </pc:spChg>
        <pc:spChg chg="del">
          <ac:chgData name="박태규 Park, Taegyu" userId="117604fd-2603-44b6-9b39-8ef627570901" providerId="ADAL" clId="{8B61AF1B-7AE8-4E70-A93B-BD81FACBA14B}" dt="2023-03-09T11:58:06.886" v="991" actId="478"/>
          <ac:spMkLst>
            <pc:docMk/>
            <pc:sldMk cId="2633964230" sldId="293"/>
            <ac:spMk id="9" creationId="{99DAF17F-3B93-4A86-8190-55E1A56DE046}"/>
          </ac:spMkLst>
        </pc:spChg>
        <pc:graphicFrameChg chg="modGraphic">
          <ac:chgData name="박태규 Park, Taegyu" userId="117604fd-2603-44b6-9b39-8ef627570901" providerId="ADAL" clId="{8B61AF1B-7AE8-4E70-A93B-BD81FACBA14B}" dt="2023-03-10T01:14:03.866" v="1038" actId="2"/>
          <ac:graphicFrameMkLst>
            <pc:docMk/>
            <pc:sldMk cId="2633964230" sldId="293"/>
            <ac:graphicFrameMk id="7" creationId="{F78539B9-1FF1-498E-8247-B72B7EE4202F}"/>
          </ac:graphicFrameMkLst>
        </pc:graphicFrameChg>
      </pc:sldChg>
      <pc:sldChg chg="addSp delSp modSp add mod">
        <pc:chgData name="박태규 Park, Taegyu" userId="117604fd-2603-44b6-9b39-8ef627570901" providerId="ADAL" clId="{8B61AF1B-7AE8-4E70-A93B-BD81FACBA14B}" dt="2023-03-10T01:14:07.932" v="1042" actId="2"/>
        <pc:sldMkLst>
          <pc:docMk/>
          <pc:sldMk cId="2335340347" sldId="294"/>
        </pc:sldMkLst>
        <pc:spChg chg="mod">
          <ac:chgData name="박태규 Park, Taegyu" userId="117604fd-2603-44b6-9b39-8ef627570901" providerId="ADAL" clId="{8B61AF1B-7AE8-4E70-A93B-BD81FACBA14B}" dt="2023-03-10T01:14:07.932" v="1042" actId="2"/>
          <ac:spMkLst>
            <pc:docMk/>
            <pc:sldMk cId="2335340347" sldId="294"/>
            <ac:spMk id="2" creationId="{4374FC88-30B8-4DEC-8DEA-C6293D4A077C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335340347" sldId="294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335340347" sldId="294"/>
            <ac:spMk id="4" creationId="{8D84F41D-234D-1BE5-04B6-ADA38ACD7299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335340347" sldId="294"/>
            <ac:spMk id="5" creationId="{E7DC353B-968F-C713-A02D-F64F79BA0656}"/>
          </ac:spMkLst>
        </pc:spChg>
        <pc:graphicFrameChg chg="mod modGraphic">
          <ac:chgData name="박태규 Park, Taegyu" userId="117604fd-2603-44b6-9b39-8ef627570901" providerId="ADAL" clId="{8B61AF1B-7AE8-4E70-A93B-BD81FACBA14B}" dt="2023-03-10T01:14:06.964" v="1041" actId="2"/>
          <ac:graphicFrameMkLst>
            <pc:docMk/>
            <pc:sldMk cId="2335340347" sldId="294"/>
            <ac:graphicFrameMk id="7" creationId="{F78539B9-1FF1-498E-8247-B72B7EE4202F}"/>
          </ac:graphicFrameMkLst>
        </pc:graphicFrameChg>
      </pc:sldChg>
      <pc:sldChg chg="addSp delSp modSp add mod">
        <pc:chgData name="박태규 Park, Taegyu" userId="117604fd-2603-44b6-9b39-8ef627570901" providerId="ADAL" clId="{8B61AF1B-7AE8-4E70-A93B-BD81FACBA14B}" dt="2023-03-09T11:59:11.263" v="1012" actId="33524"/>
        <pc:sldMkLst>
          <pc:docMk/>
          <pc:sldMk cId="612830015" sldId="295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612830015" sldId="295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612830015" sldId="295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612830015" sldId="295"/>
            <ac:spMk id="5" creationId="{C7C2F5DB-9D18-D0FA-2DCD-9CB637647812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612830015" sldId="295"/>
            <ac:spMk id="6" creationId="{3B9DCBEA-D7B4-A2C6-DB53-3B09770EA9DB}"/>
          </ac:spMkLst>
        </pc:spChg>
        <pc:spChg chg="mod">
          <ac:chgData name="박태규 Park, Taegyu" userId="117604fd-2603-44b6-9b39-8ef627570901" providerId="ADAL" clId="{8B61AF1B-7AE8-4E70-A93B-BD81FACBA14B}" dt="2023-03-09T11:59:11.263" v="1012" actId="33524"/>
          <ac:spMkLst>
            <pc:docMk/>
            <pc:sldMk cId="612830015" sldId="295"/>
            <ac:spMk id="35" creationId="{00000000-0000-0000-0000-000000000000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6432706" sldId="296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6432706" sldId="296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6432706" sldId="296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6432706" sldId="296"/>
            <ac:spMk id="5" creationId="{41ECA0BB-8A40-14E7-2E06-EC83EE9FDC43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6432706" sldId="296"/>
            <ac:spMk id="6" creationId="{F9165C24-4FD5-43EB-FD87-59748965AAD2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1236909257" sldId="297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236909257" sldId="297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236909257" sldId="297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236909257" sldId="297"/>
            <ac:spMk id="9" creationId="{6FA083CE-62D8-4B27-D0C9-66BEEEBD01A4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236909257" sldId="297"/>
            <ac:spMk id="11" creationId="{6FC1F35A-3D21-BF26-5891-BEC02FC1A7FB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1573867839" sldId="298"/>
        </pc:sldMkLst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573867839" sldId="298"/>
            <ac:spMk id="2" creationId="{50940B95-4481-333C-3DA1-CD1C3C970305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573867839" sldId="298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573867839" sldId="298"/>
            <ac:spMk id="4" creationId="{B8148B5E-43AF-E183-951F-B834FC92DBC7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2054089450" sldId="299"/>
        </pc:sldMkLst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054089450" sldId="299"/>
            <ac:spMk id="2" creationId="{5D6FC641-DB7C-AE43-4CDA-F3FAB8E5DDCF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054089450" sldId="299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054089450" sldId="299"/>
            <ac:spMk id="4" creationId="{99D07A99-7A0B-50C4-01AE-506A8A24209B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054089450" sldId="299"/>
            <ac:spMk id="26" creationId="{00000000-0000-0000-0000-000000000000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2738995703" sldId="300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738995703" sldId="300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738995703" sldId="300"/>
            <ac:spMk id="4" creationId="{483DF93C-3C5B-30FC-3A80-BA765722B825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738995703" sldId="300"/>
            <ac:spMk id="5" creationId="{6399BE25-A365-5EE8-116A-0C06284C48B9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738995703" sldId="300"/>
            <ac:spMk id="26" creationId="{00000000-0000-0000-0000-000000000000}"/>
          </ac:spMkLst>
        </pc:spChg>
      </pc:sldChg>
      <pc:sldChg chg="addSp delSp modSp add mod">
        <pc:chgData name="박태규 Park, Taegyu" userId="117604fd-2603-44b6-9b39-8ef627570901" providerId="ADAL" clId="{8B61AF1B-7AE8-4E70-A93B-BD81FACBA14B}" dt="2023-03-10T01:14:10.227" v="1043" actId="2"/>
        <pc:sldMkLst>
          <pc:docMk/>
          <pc:sldMk cId="2932267240" sldId="301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932267240" sldId="301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932267240" sldId="301"/>
            <ac:spMk id="4" creationId="{1889F0FD-D766-9E48-D7BE-7113E3AEB052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932267240" sldId="301"/>
            <ac:spMk id="6" creationId="{D64E874B-DC44-E912-0D16-AF23D613AC15}"/>
          </ac:spMkLst>
        </pc:spChg>
        <pc:spChg chg="mod">
          <ac:chgData name="박태규 Park, Taegyu" userId="117604fd-2603-44b6-9b39-8ef627570901" providerId="ADAL" clId="{8B61AF1B-7AE8-4E70-A93B-BD81FACBA14B}" dt="2023-03-10T01:14:10.227" v="1043" actId="2"/>
          <ac:spMkLst>
            <pc:docMk/>
            <pc:sldMk cId="2932267240" sldId="301"/>
            <ac:spMk id="26" creationId="{00000000-0000-0000-0000-000000000000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213019080" sldId="302"/>
        </pc:sldMkLst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13019080" sldId="302"/>
            <ac:spMk id="2" creationId="{1B7ED28F-6FFC-52D3-EBFE-1545DF83DCB3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13019080" sldId="302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13019080" sldId="302"/>
            <ac:spMk id="5" creationId="{303A3DEC-6375-20A5-00EF-7741A782790E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13019080" sldId="302"/>
            <ac:spMk id="26" creationId="{00000000-0000-0000-0000-000000000000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2615854115" sldId="303"/>
        </pc:sldMkLst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615854115" sldId="303"/>
            <ac:spMk id="2" creationId="{139634C5-2656-8D50-4362-6B89B2B476A8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615854115" sldId="303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615854115" sldId="303"/>
            <ac:spMk id="4" creationId="{90A26196-4CC8-7556-0B56-7E1B2DF8F23D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615854115" sldId="303"/>
            <ac:spMk id="26" creationId="{00000000-0000-0000-0000-000000000000}"/>
          </ac:spMkLst>
        </pc:spChg>
      </pc:sldChg>
      <pc:sldChg chg="addSp delSp modSp add mod">
        <pc:chgData name="박태규 Park, Taegyu" userId="117604fd-2603-44b6-9b39-8ef627570901" providerId="ADAL" clId="{8B61AF1B-7AE8-4E70-A93B-BD81FACBA14B}" dt="2023-03-10T01:13:40.911" v="1027" actId="790"/>
        <pc:sldMkLst>
          <pc:docMk/>
          <pc:sldMk cId="1337841277" sldId="304"/>
        </pc:sldMkLst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337841277" sldId="304"/>
            <ac:spMk id="2" creationId="{9BCE972F-649E-AC4F-F5C8-1CB8274BD816}"/>
          </ac:spMkLst>
        </pc:spChg>
        <pc:spChg chg="mod">
          <ac:chgData name="박태규 Park, Taegyu" userId="117604fd-2603-44b6-9b39-8ef627570901" providerId="ADAL" clId="{8B61AF1B-7AE8-4E70-A93B-BD81FACBA14B}" dt="2023-03-10T01:13:40.911" v="1027" actId="790"/>
          <ac:spMkLst>
            <pc:docMk/>
            <pc:sldMk cId="1337841277" sldId="304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337841277" sldId="304"/>
            <ac:spMk id="4" creationId="{F8681102-5874-A384-5453-8A4B815E0661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337841277" sldId="304"/>
            <ac:spMk id="26" creationId="{00000000-0000-0000-0000-000000000000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3794860479" sldId="305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794860479" sldId="305"/>
            <ac:spMk id="2" creationId="{7A06E090-2DD2-4C5F-89BF-628EB671EDA4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794860479" sldId="305"/>
            <ac:spMk id="3" creationId="{0F77A754-5DFD-4E29-A012-A44804F87E2C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794860479" sldId="305"/>
            <ac:spMk id="4" creationId="{5CF364A0-0C38-80CA-2DE8-ABD31A37C49F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794860479" sldId="305"/>
            <ac:spMk id="5" creationId="{CC077E93-7AB8-CA01-8ABE-F95FF8AA80F8}"/>
          </ac:spMkLst>
        </pc:spChg>
      </pc:sldChg>
      <pc:sldChg chg="addSp delSp modSp add del mod">
        <pc:chgData name="박태규 Park, Taegyu" userId="117604fd-2603-44b6-9b39-8ef627570901" providerId="ADAL" clId="{8B61AF1B-7AE8-4E70-A93B-BD81FACBA14B}" dt="2023-03-10T03:28:28.295" v="1073" actId="47"/>
        <pc:sldMkLst>
          <pc:docMk/>
          <pc:sldMk cId="3527708023" sldId="306"/>
        </pc:sldMkLst>
        <pc:spChg chg="mod">
          <ac:chgData name="박태규 Park, Taegyu" userId="117604fd-2603-44b6-9b39-8ef627570901" providerId="ADAL" clId="{8B61AF1B-7AE8-4E70-A93B-BD81FACBA14B}" dt="2023-03-10T01:13:45.784" v="1028" actId="2"/>
          <ac:spMkLst>
            <pc:docMk/>
            <pc:sldMk cId="3527708023" sldId="306"/>
            <ac:spMk id="2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527708023" sldId="306"/>
            <ac:spMk id="3" creationId="{AC9FEC1F-4CD2-200E-3F64-A4BE11BCDD2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527708023" sldId="306"/>
            <ac:spMk id="4" creationId="{1935BC8F-ED47-63F9-12F5-11C9A01B369B}"/>
          </ac:spMkLst>
        </pc:spChg>
        <pc:spChg chg="mod">
          <ac:chgData name="박태규 Park, Taegyu" userId="117604fd-2603-44b6-9b39-8ef627570901" providerId="ADAL" clId="{8B61AF1B-7AE8-4E70-A93B-BD81FACBA14B}" dt="2023-03-09T10:05:52.915" v="57" actId="20577"/>
          <ac:spMkLst>
            <pc:docMk/>
            <pc:sldMk cId="3527708023" sldId="306"/>
            <ac:spMk id="5" creationId="{00000000-0000-0000-0000-000000000000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1143852865" sldId="307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143852865" sldId="307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143852865" sldId="307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143852865" sldId="307"/>
            <ac:spMk id="5" creationId="{CB680654-2D1E-4640-97E7-8C262953A94E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143852865" sldId="307"/>
            <ac:spMk id="6" creationId="{0B3C0C49-B17B-5462-DAB8-85F5A473355B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486023179" sldId="308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486023179" sldId="308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486023179" sldId="308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486023179" sldId="308"/>
            <ac:spMk id="5" creationId="{D5473A9B-06B9-3F2C-5F1A-A081AA2CDB51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486023179" sldId="308"/>
            <ac:spMk id="6" creationId="{896401E9-2B15-48A9-BADD-E969E68BA986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3397402291" sldId="309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397402291" sldId="309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397402291" sldId="309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397402291" sldId="309"/>
            <ac:spMk id="5" creationId="{6CA0240A-0752-46E9-6F59-F3D2F04934B8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397402291" sldId="309"/>
            <ac:spMk id="6" creationId="{C6D59AD2-1A14-FAC6-13AC-677259F15783}"/>
          </ac:spMkLst>
        </pc:spChg>
      </pc:sldChg>
      <pc:sldChg chg="addSp delSp modSp add mod">
        <pc:chgData name="박태규 Park, Taegyu" userId="117604fd-2603-44b6-9b39-8ef627570901" providerId="ADAL" clId="{8B61AF1B-7AE8-4E70-A93B-BD81FACBA14B}" dt="2023-03-10T01:13:49.550" v="1030" actId="313"/>
        <pc:sldMkLst>
          <pc:docMk/>
          <pc:sldMk cId="3906404491" sldId="310"/>
        </pc:sldMkLst>
        <pc:spChg chg="mod">
          <ac:chgData name="박태규 Park, Taegyu" userId="117604fd-2603-44b6-9b39-8ef627570901" providerId="ADAL" clId="{8B61AF1B-7AE8-4E70-A93B-BD81FACBA14B}" dt="2023-03-10T01:13:49.550" v="1030" actId="313"/>
          <ac:spMkLst>
            <pc:docMk/>
            <pc:sldMk cId="3906404491" sldId="310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906404491" sldId="310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906404491" sldId="310"/>
            <ac:spMk id="4" creationId="{83CB3472-1B6B-9BF4-2479-DFF9DAAAEC75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3906404491" sldId="310"/>
            <ac:spMk id="6" creationId="{36FD6DF5-285B-3762-973F-D0FABCCF61B5}"/>
          </ac:spMkLst>
        </pc:spChg>
      </pc:sldChg>
      <pc:sldChg chg="addSp delSp modSp add mod">
        <pc:chgData name="박태규 Park, Taegyu" userId="117604fd-2603-44b6-9b39-8ef627570901" providerId="ADAL" clId="{8B61AF1B-7AE8-4E70-A93B-BD81FACBA14B}" dt="2023-03-10T01:13:51.845" v="1031" actId="2"/>
        <pc:sldMkLst>
          <pc:docMk/>
          <pc:sldMk cId="2757864067" sldId="311"/>
        </pc:sldMkLst>
        <pc:spChg chg="mod">
          <ac:chgData name="박태규 Park, Taegyu" userId="117604fd-2603-44b6-9b39-8ef627570901" providerId="ADAL" clId="{8B61AF1B-7AE8-4E70-A93B-BD81FACBA14B}" dt="2023-03-10T01:13:51.845" v="1031" actId="2"/>
          <ac:spMkLst>
            <pc:docMk/>
            <pc:sldMk cId="2757864067" sldId="311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757864067" sldId="311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757864067" sldId="311"/>
            <ac:spMk id="6" creationId="{A7F9CF0D-E05A-45B3-DA2D-F8BF7F3B1F31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757864067" sldId="311"/>
            <ac:spMk id="7" creationId="{FC9480E0-9590-FE6B-F4AE-E2F1884002DA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1793545903" sldId="312"/>
        </pc:sldMkLst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793545903" sldId="312"/>
            <ac:spMk id="2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793545903" sldId="312"/>
            <ac:spMk id="3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793545903" sldId="312"/>
            <ac:spMk id="5" creationId="{FAA34A11-3912-2B55-78CC-FC0D1AB6E82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1793545903" sldId="312"/>
            <ac:spMk id="7" creationId="{6B3CC123-CAF1-DE14-745E-B1E35C4DB959}"/>
          </ac:spMkLst>
        </pc:spChg>
      </pc:sldChg>
      <pc:sldChg chg="addSp delSp modSp add">
        <pc:chgData name="박태규 Park, Taegyu" userId="117604fd-2603-44b6-9b39-8ef627570901" providerId="ADAL" clId="{8B61AF1B-7AE8-4E70-A93B-BD81FACBA14B}" dt="2023-03-09T10:06:53.342" v="67"/>
        <pc:sldMkLst>
          <pc:docMk/>
          <pc:sldMk cId="4030333482" sldId="313"/>
        </pc:sldMkLst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4030333482" sldId="313"/>
            <ac:spMk id="2" creationId="{22C59FDA-FCB5-EB4F-03ED-B58C791C0C23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4030333482" sldId="313"/>
            <ac:spMk id="3" creationId="{00000000-0000-0000-0000-000000000000}"/>
          </ac:spMkLst>
        </pc:spChg>
        <pc:spChg chg="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4030333482" sldId="313"/>
            <ac:spMk id="5" creationId="{00000000-0000-0000-0000-000000000000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4030333482" sldId="313"/>
            <ac:spMk id="6" creationId="{4FCF08EA-F811-E0DC-547C-F7EE64D693ED}"/>
          </ac:spMkLst>
        </pc:spChg>
      </pc:sldChg>
      <pc:sldChg chg="addSp delSp modSp new mod ord">
        <pc:chgData name="박태규 Park, Taegyu" userId="117604fd-2603-44b6-9b39-8ef627570901" providerId="ADAL" clId="{8B61AF1B-7AE8-4E70-A93B-BD81FACBA14B}" dt="2023-03-10T04:22:31.282" v="1087" actId="20577"/>
        <pc:sldMkLst>
          <pc:docMk/>
          <pc:sldMk cId="2283113380" sldId="314"/>
        </pc:sldMkLst>
        <pc:spChg chg="mod">
          <ac:chgData name="박태규 Park, Taegyu" userId="117604fd-2603-44b6-9b39-8ef627570901" providerId="ADAL" clId="{8B61AF1B-7AE8-4E70-A93B-BD81FACBA14B}" dt="2023-03-10T04:22:31.282" v="1087" actId="20577"/>
          <ac:spMkLst>
            <pc:docMk/>
            <pc:sldMk cId="2283113380" sldId="314"/>
            <ac:spMk id="2" creationId="{4FAC253D-98A9-1B29-7298-A75C771C705F}"/>
          </ac:spMkLst>
        </pc:spChg>
        <pc:spChg chg="mod">
          <ac:chgData name="박태규 Park, Taegyu" userId="117604fd-2603-44b6-9b39-8ef627570901" providerId="ADAL" clId="{8B61AF1B-7AE8-4E70-A93B-BD81FACBA14B}" dt="2023-03-09T11:52:16.418" v="322" actId="20577"/>
          <ac:spMkLst>
            <pc:docMk/>
            <pc:sldMk cId="2283113380" sldId="314"/>
            <ac:spMk id="3" creationId="{DE7E9906-1060-235A-E4F4-A5E8461726B9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283113380" sldId="314"/>
            <ac:spMk id="4" creationId="{69A8F049-63B8-6844-9507-C0DA8AB2ADA6}"/>
          </ac:spMkLst>
        </pc:spChg>
        <pc:spChg chg="add del mod">
          <ac:chgData name="박태규 Park, Taegyu" userId="117604fd-2603-44b6-9b39-8ef627570901" providerId="ADAL" clId="{8B61AF1B-7AE8-4E70-A93B-BD81FACBA14B}" dt="2023-03-09T10:06:53.342" v="67"/>
          <ac:spMkLst>
            <pc:docMk/>
            <pc:sldMk cId="2283113380" sldId="314"/>
            <ac:spMk id="5" creationId="{F0BDDFF3-E122-CB39-58B2-2F16662DF3B0}"/>
          </ac:spMkLst>
        </pc:spChg>
      </pc:sldChg>
      <pc:sldChg chg="new del">
        <pc:chgData name="박태규 Park, Taegyu" userId="117604fd-2603-44b6-9b39-8ef627570901" providerId="ADAL" clId="{8B61AF1B-7AE8-4E70-A93B-BD81FACBA14B}" dt="2023-03-09T10:05:23.466" v="54" actId="47"/>
        <pc:sldMkLst>
          <pc:docMk/>
          <pc:sldMk cId="1703575637" sldId="315"/>
        </pc:sldMkLst>
      </pc:sldChg>
      <pc:sldChg chg="new del">
        <pc:chgData name="박태규 Park, Taegyu" userId="117604fd-2603-44b6-9b39-8ef627570901" providerId="ADAL" clId="{8B61AF1B-7AE8-4E70-A93B-BD81FACBA14B}" dt="2023-03-09T10:06:27.072" v="60" actId="47"/>
        <pc:sldMkLst>
          <pc:docMk/>
          <pc:sldMk cId="2363717165" sldId="315"/>
        </pc:sldMkLst>
      </pc:sldChg>
      <pc:sldChg chg="new del">
        <pc:chgData name="박태규 Park, Taegyu" userId="117604fd-2603-44b6-9b39-8ef627570901" providerId="ADAL" clId="{8B61AF1B-7AE8-4E70-A93B-BD81FACBA14B}" dt="2023-03-09T10:05:45.949" v="56" actId="47"/>
        <pc:sldMkLst>
          <pc:docMk/>
          <pc:sldMk cId="2869632806" sldId="315"/>
        </pc:sldMkLst>
      </pc:sldChg>
      <pc:sldChg chg="modSp new mod ord">
        <pc:chgData name="박태규 Park, Taegyu" userId="117604fd-2603-44b6-9b39-8ef627570901" providerId="ADAL" clId="{8B61AF1B-7AE8-4E70-A93B-BD81FACBA14B}" dt="2023-03-10T03:28:06.624" v="1062" actId="20578"/>
        <pc:sldMkLst>
          <pc:docMk/>
          <pc:sldMk cId="3489446084" sldId="315"/>
        </pc:sldMkLst>
        <pc:spChg chg="mod">
          <ac:chgData name="박태규 Park, Taegyu" userId="117604fd-2603-44b6-9b39-8ef627570901" providerId="ADAL" clId="{8B61AF1B-7AE8-4E70-A93B-BD81FACBA14B}" dt="2023-03-10T03:28:01.866" v="1061"/>
          <ac:spMkLst>
            <pc:docMk/>
            <pc:sldMk cId="3489446084" sldId="315"/>
            <ac:spMk id="2" creationId="{FC2DAF5E-AB2A-DE77-8758-9B7C03184D02}"/>
          </ac:spMkLst>
        </pc:spChg>
        <pc:spChg chg="mod">
          <ac:chgData name="박태규 Park, Taegyu" userId="117604fd-2603-44b6-9b39-8ef627570901" providerId="ADAL" clId="{8B61AF1B-7AE8-4E70-A93B-BD81FACBA14B}" dt="2023-03-10T03:27:53.942" v="1060" actId="20577"/>
          <ac:spMkLst>
            <pc:docMk/>
            <pc:sldMk cId="3489446084" sldId="315"/>
            <ac:spMk id="4" creationId="{13ADF67A-1D0B-9F94-F19B-DD35391D8023}"/>
          </ac:spMkLst>
        </pc:spChg>
      </pc:sldChg>
      <pc:sldChg chg="modSp new mod">
        <pc:chgData name="박태규 Park, Taegyu" userId="117604fd-2603-44b6-9b39-8ef627570901" providerId="ADAL" clId="{8B61AF1B-7AE8-4E70-A93B-BD81FACBA14B}" dt="2023-03-10T03:28:25.707" v="1072"/>
        <pc:sldMkLst>
          <pc:docMk/>
          <pc:sldMk cId="3503801583" sldId="316"/>
        </pc:sldMkLst>
        <pc:spChg chg="mod">
          <ac:chgData name="박태규 Park, Taegyu" userId="117604fd-2603-44b6-9b39-8ef627570901" providerId="ADAL" clId="{8B61AF1B-7AE8-4E70-A93B-BD81FACBA14B}" dt="2023-03-10T03:28:25.707" v="1072"/>
          <ac:spMkLst>
            <pc:docMk/>
            <pc:sldMk cId="3503801583" sldId="316"/>
            <ac:spMk id="2" creationId="{D22333A6-4C26-C27E-17F4-8D15EB5CF261}"/>
          </ac:spMkLst>
        </pc:spChg>
        <pc:spChg chg="mod">
          <ac:chgData name="박태규 Park, Taegyu" userId="117604fd-2603-44b6-9b39-8ef627570901" providerId="ADAL" clId="{8B61AF1B-7AE8-4E70-A93B-BD81FACBA14B}" dt="2023-03-10T03:28:21.396" v="1071" actId="20577"/>
          <ac:spMkLst>
            <pc:docMk/>
            <pc:sldMk cId="3503801583" sldId="316"/>
            <ac:spMk id="4" creationId="{09AD84CB-B6D4-F22B-1A6B-3A89B4F3E4AF}"/>
          </ac:spMkLst>
        </pc:spChg>
      </pc:sldChg>
      <pc:sldMasterChg chg="delSldLayout">
        <pc:chgData name="박태규 Park, Taegyu" userId="117604fd-2603-44b6-9b39-8ef627570901" providerId="ADAL" clId="{8B61AF1B-7AE8-4E70-A93B-BD81FACBA14B}" dt="2023-03-10T03:28:28.295" v="1073" actId="47"/>
        <pc:sldMasterMkLst>
          <pc:docMk/>
          <pc:sldMasterMk cId="2540122351" sldId="2147483660"/>
        </pc:sldMasterMkLst>
        <pc:sldLayoutChg chg="del">
          <pc:chgData name="박태규 Park, Taegyu" userId="117604fd-2603-44b6-9b39-8ef627570901" providerId="ADAL" clId="{8B61AF1B-7AE8-4E70-A93B-BD81FACBA14B}" dt="2023-03-10T03:28:28.295" v="1073" actId="47"/>
          <pc:sldLayoutMkLst>
            <pc:docMk/>
            <pc:sldMasterMk cId="2540122351" sldId="2147483660"/>
            <pc:sldLayoutMk cId="3577214993" sldId="2147483672"/>
          </pc:sldLayoutMkLst>
        </pc:sldLayoutChg>
      </pc:sldMasterChg>
    </pc:docChg>
  </pc:docChgLst>
  <pc:docChgLst>
    <pc:chgData name="황예찬" userId="520e2add-6e61-4d68-8fe6-0a6ce089a79b" providerId="ADAL" clId="{5D905D83-A451-434C-BE35-2BC4A5356148}"/>
    <pc:docChg chg="custSel modSld">
      <pc:chgData name="황예찬" userId="520e2add-6e61-4d68-8fe6-0a6ce089a79b" providerId="ADAL" clId="{5D905D83-A451-434C-BE35-2BC4A5356148}" dt="2023-03-03T06:06:39.789" v="274" actId="6549"/>
      <pc:docMkLst>
        <pc:docMk/>
      </pc:docMkLst>
      <pc:sldChg chg="modSp mod">
        <pc:chgData name="황예찬" userId="520e2add-6e61-4d68-8fe6-0a6ce089a79b" providerId="ADAL" clId="{5D905D83-A451-434C-BE35-2BC4A5356148}" dt="2023-03-03T06:01:27.545" v="76" actId="20577"/>
        <pc:sldMkLst>
          <pc:docMk/>
          <pc:sldMk cId="527591111" sldId="273"/>
        </pc:sldMkLst>
        <pc:spChg chg="mod">
          <ac:chgData name="황예찬" userId="520e2add-6e61-4d68-8fe6-0a6ce089a79b" providerId="ADAL" clId="{5D905D83-A451-434C-BE35-2BC4A5356148}" dt="2023-03-03T06:01:27.545" v="76" actId="20577"/>
          <ac:spMkLst>
            <pc:docMk/>
            <pc:sldMk cId="527591111" sldId="273"/>
            <ac:spMk id="2" creationId="{00000000-0000-0000-0000-000000000000}"/>
          </ac:spMkLst>
        </pc:spChg>
      </pc:sldChg>
      <pc:sldChg chg="modSp mod">
        <pc:chgData name="황예찬" userId="520e2add-6e61-4d68-8fe6-0a6ce089a79b" providerId="ADAL" clId="{5D905D83-A451-434C-BE35-2BC4A5356148}" dt="2023-03-03T05:59:53.577" v="67"/>
        <pc:sldMkLst>
          <pc:docMk/>
          <pc:sldMk cId="3826982475" sldId="274"/>
        </pc:sldMkLst>
        <pc:spChg chg="mod">
          <ac:chgData name="황예찬" userId="520e2add-6e61-4d68-8fe6-0a6ce089a79b" providerId="ADAL" clId="{5D905D83-A451-434C-BE35-2BC4A5356148}" dt="2023-03-03T05:59:53.577" v="67"/>
          <ac:spMkLst>
            <pc:docMk/>
            <pc:sldMk cId="3826982475" sldId="274"/>
            <ac:spMk id="2" creationId="{00000000-0000-0000-0000-000000000000}"/>
          </ac:spMkLst>
        </pc:spChg>
      </pc:sldChg>
      <pc:sldChg chg="modSp mod">
        <pc:chgData name="황예찬" userId="520e2add-6e61-4d68-8fe6-0a6ce089a79b" providerId="ADAL" clId="{5D905D83-A451-434C-BE35-2BC4A5356148}" dt="2023-03-03T06:06:39.789" v="274" actId="6549"/>
        <pc:sldMkLst>
          <pc:docMk/>
          <pc:sldMk cId="3961309961" sldId="279"/>
        </pc:sldMkLst>
        <pc:graphicFrameChg chg="mod modGraphic">
          <ac:chgData name="황예찬" userId="520e2add-6e61-4d68-8fe6-0a6ce089a79b" providerId="ADAL" clId="{5D905D83-A451-434C-BE35-2BC4A5356148}" dt="2023-03-03T06:06:39.789" v="274" actId="6549"/>
          <ac:graphicFrameMkLst>
            <pc:docMk/>
            <pc:sldMk cId="3961309961" sldId="279"/>
            <ac:graphicFrameMk id="6" creationId="{00000000-0000-0000-0000-000000000000}"/>
          </ac:graphicFrameMkLst>
        </pc:graphicFrameChg>
      </pc:sldChg>
      <pc:sldChg chg="modSp mod">
        <pc:chgData name="황예찬" userId="520e2add-6e61-4d68-8fe6-0a6ce089a79b" providerId="ADAL" clId="{5D905D83-A451-434C-BE35-2BC4A5356148}" dt="2023-03-03T06:01:48.135" v="82" actId="20577"/>
        <pc:sldMkLst>
          <pc:docMk/>
          <pc:sldMk cId="2502624250" sldId="288"/>
        </pc:sldMkLst>
        <pc:spChg chg="mod">
          <ac:chgData name="황예찬" userId="520e2add-6e61-4d68-8fe6-0a6ce089a79b" providerId="ADAL" clId="{5D905D83-A451-434C-BE35-2BC4A5356148}" dt="2023-03-03T06:01:48.135" v="82" actId="20577"/>
          <ac:spMkLst>
            <pc:docMk/>
            <pc:sldMk cId="2502624250" sldId="288"/>
            <ac:spMk id="2" creationId="{00000000-0000-0000-0000-000000000000}"/>
          </ac:spMkLst>
        </pc:spChg>
      </pc:sldChg>
    </pc:docChg>
  </pc:docChgLst>
  <pc:docChgLst>
    <pc:chgData name="박태규 (컴퓨터공학과)" userId="117604fd-2603-44b6-9b39-8ef627570901" providerId="ADAL" clId="{D231D07B-835B-9549-9A4B-EAF1D7B1C4DE}"/>
    <pc:docChg chg="modSld">
      <pc:chgData name="박태규 (컴퓨터공학과)" userId="117604fd-2603-44b6-9b39-8ef627570901" providerId="ADAL" clId="{D231D07B-835B-9549-9A4B-EAF1D7B1C4DE}" dt="2023-03-18T13:50:19.374" v="20" actId="20577"/>
      <pc:docMkLst>
        <pc:docMk/>
      </pc:docMkLst>
      <pc:sldChg chg="modSp mod">
        <pc:chgData name="박태규 (컴퓨터공학과)" userId="117604fd-2603-44b6-9b39-8ef627570901" providerId="ADAL" clId="{D231D07B-835B-9549-9A4B-EAF1D7B1C4DE}" dt="2023-03-18T13:50:19.374" v="20" actId="20577"/>
        <pc:sldMkLst>
          <pc:docMk/>
          <pc:sldMk cId="2723441139" sldId="281"/>
        </pc:sldMkLst>
        <pc:spChg chg="mod">
          <ac:chgData name="박태규 (컴퓨터공학과)" userId="117604fd-2603-44b6-9b39-8ef627570901" providerId="ADAL" clId="{D231D07B-835B-9549-9A4B-EAF1D7B1C4DE}" dt="2023-03-18T13:50:19.374" v="20" actId="20577"/>
          <ac:spMkLst>
            <pc:docMk/>
            <pc:sldMk cId="2723441139" sldId="281"/>
            <ac:spMk id="2" creationId="{DD90A0E6-F276-22C3-382C-0182B67A2E1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A3890-17A6-4E13-BC0D-36923FA24BDF}" type="datetimeFigureOut">
              <a:rPr lang="ko-KR" altLang="en-US" smtClean="0"/>
              <a:t>2023. 3. 18.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18BD-CE6B-42BB-BAD5-538D32574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505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B5E03-F519-4C01-9E5A-4B73E7223E24}" type="datetimeFigureOut">
              <a:rPr lang="ko-KR" altLang="en-US" smtClean="0"/>
              <a:t>2023. 3. 18.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03127-1B58-466C-861D-8FBD823430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30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7175"/>
            <a:ext cx="7772400" cy="1911553"/>
          </a:xfrm>
        </p:spPr>
        <p:txBody>
          <a:bodyPr anchor="ctr">
            <a:normAutofit/>
          </a:bodyPr>
          <a:lstStyle>
            <a:lvl1pPr algn="ctr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52413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-1247"/>
            <a:ext cx="641267" cy="260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41267" y="0"/>
            <a:ext cx="8502733" cy="2606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" y="6453656"/>
            <a:ext cx="641266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41267" y="6453656"/>
            <a:ext cx="850273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>
          <a:xfrm>
            <a:off x="3200400" y="6460121"/>
            <a:ext cx="2743200" cy="397880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CFF6D03-3B96-4336-A5D6-59D3E510B538}" type="slidenum">
              <a:rPr lang="en-US" altLang="ko-KR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551985" y="1293128"/>
            <a:ext cx="8052015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51985" y="3347505"/>
            <a:ext cx="805201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0570" y="6458904"/>
            <a:ext cx="947853" cy="399096"/>
          </a:xfrm>
          <a:prstGeom prst="rect">
            <a:avLst/>
          </a:prstGeom>
        </p:spPr>
      </p:pic>
      <p:sp>
        <p:nvSpPr>
          <p:cNvPr id="30" name="내용 개체 틀 29"/>
          <p:cNvSpPr>
            <a:spLocks noGrp="1"/>
          </p:cNvSpPr>
          <p:nvPr>
            <p:ph sz="quarter" idx="10" hasCustomPrompt="1"/>
          </p:nvPr>
        </p:nvSpPr>
        <p:spPr>
          <a:xfrm>
            <a:off x="685800" y="1048446"/>
            <a:ext cx="7772400" cy="244682"/>
          </a:xfr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100" b="1" spc="6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en-US" altLang="ko-KR" dirty="0"/>
              <a:t>Presentation Type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" y="6559956"/>
            <a:ext cx="1425112" cy="19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5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D714-C2DD-4E8F-9D33-16B07E2244D0}" type="datetime1">
              <a:rPr lang="ko-KR" altLang="en-US" smtClean="0"/>
              <a:t>2023. 3. 18.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43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3182-2626-46B4-A49A-20A21C3FE9B2}" type="datetime1">
              <a:rPr lang="ko-KR" altLang="en-US" smtClean="0"/>
              <a:t>2023. 3. 18.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13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94" y="1176108"/>
            <a:ext cx="8644560" cy="5156590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Clr>
                <a:schemeClr val="accent6"/>
              </a:buClr>
              <a:buFont typeface="Verdana" panose="020B0604030504040204" pitchFamily="34" charset="0"/>
              <a:buChar char="●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3600" indent="-2286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84800" indent="-228600">
              <a:lnSpc>
                <a:spcPct val="100000"/>
              </a:lnSpc>
              <a:buClr>
                <a:schemeClr val="accent5"/>
              </a:buClr>
              <a:buFont typeface="Verdana" panose="020B0604030504040204" pitchFamily="34" charset="0"/>
              <a:buChar char="-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62000">
              <a:lnSpc>
                <a:spcPct val="100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39200">
              <a:lnSpc>
                <a:spcPct val="100000"/>
              </a:lnSpc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19694" y="459317"/>
            <a:ext cx="8645526" cy="518122"/>
          </a:xfrm>
        </p:spPr>
        <p:txBody>
          <a:bodyPr>
            <a:no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Rectangle 10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>
          <a:xfrm>
            <a:off x="3200400" y="6460121"/>
            <a:ext cx="2743200" cy="397880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5A0F2BD-613D-4530-A0C2-B8AA218D434B}" type="slidenum">
              <a:rPr lang="en-US" altLang="ko-KR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0570" y="6458904"/>
            <a:ext cx="947853" cy="399096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>
          <a:xfrm>
            <a:off x="176683" y="459317"/>
            <a:ext cx="0" cy="518122"/>
          </a:xfrm>
          <a:prstGeom prst="line">
            <a:avLst/>
          </a:prstGeom>
          <a:ln w="28575"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133311" y="459317"/>
            <a:ext cx="0" cy="51812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1" y="6453656"/>
            <a:ext cx="641266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641267" y="6453656"/>
            <a:ext cx="850273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0" y="-1247"/>
            <a:ext cx="641267" cy="260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641267" y="0"/>
            <a:ext cx="8502733" cy="2606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" y="6559956"/>
            <a:ext cx="1425112" cy="19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2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4602-4274-454A-A70E-735902148D6D}" type="datetime1">
              <a:rPr lang="ko-KR" altLang="en-US" smtClean="0"/>
              <a:t>2023. 3. 18.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29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175A-F6D5-4FD0-8CC7-73CF5C7E023A}" type="datetime1">
              <a:rPr lang="ko-KR" altLang="en-US" smtClean="0"/>
              <a:t>2023. 3. 18.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43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B5F9-6DB2-443D-A9F9-0EB3A1738999}" type="datetime1">
              <a:rPr lang="ko-KR" altLang="en-US" smtClean="0"/>
              <a:t>2023. 3. 18.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39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301E-E122-471E-85BC-1440A9C4FAA9}" type="datetime1">
              <a:rPr lang="ko-KR" altLang="en-US" smtClean="0"/>
              <a:t>2023. 3. 18.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21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B6D-763A-41BE-96C0-392C0DF950CA}" type="datetime1">
              <a:rPr lang="ko-KR" altLang="en-US" smtClean="0"/>
              <a:t>2023. 3. 18.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24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29C-3C6B-44E6-BDEC-DA1FB070895F}" type="datetime1">
              <a:rPr lang="ko-KR" altLang="en-US" smtClean="0"/>
              <a:t>2023. 3. 18.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12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5967-D644-45E6-AAC5-94213DDDCC2F}" type="datetime1">
              <a:rPr lang="ko-KR" altLang="en-US" smtClean="0"/>
              <a:t>2023. 3. 18.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3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EDE72-1917-4F30-8409-11B52B64FF46}" type="datetime1">
              <a:rPr lang="ko-KR" altLang="en-US" smtClean="0"/>
              <a:t>2023. 3. 18.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12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cdn.pixabay.com%2Fphoto%2F2020%2F10%2F22%2F06%2F25%2Fcomputer-5675047_640.png&amp;tbnid=eGF6v8V8IpXkNM&amp;vet=12ahUKEwiM77mY8OH9AhWYqlYBHbewBKwQMygIegUIARCgAg..i&amp;imgrefurl=https%3A%2F%2Fpixabay.com%2Fko%2Fillustrations%2F%25EC%25BB%25B4%25ED%2593%25A8%25ED%2584%25B0-%25EA%25B1%25B4%25EB%25B0%2598-cpu-5675047%2F&amp;docid=01Vh5oFLyHr6gM&amp;w=640&amp;h=540&amp;q=%EC%BB%B4%ED%93%A8%ED%84%B0&amp;client=firefox-b-d&amp;ved=2ahUKEwiM77mY8OH9AhWYqlYBHbewBKwQMygIegUIARCgAg" TargetMode="External"/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content.instructables.com%2FFWL%2FDSXX%2FI0RZ17PH%2FFWLDSXXI0RZ17PH.png%3Fauto%3Dwebp%26frame%3D1%26md%3Db3062d6fe85dd2e998ddf9121117088e&amp;tbnid=VYnBbVK3iy5MfM&amp;vet=12ahUKEwj5nsT_8eH9AhU3pVYBHRu7B00QMygIegUIARDaAQ..i&amp;imgrefurl=https%3A%2F%2Fwww.instructables.com%2FLogic-Gates-Demonstration%2F&amp;docid=nmzJXc_vtpkvRM&amp;w=186&amp;h=237&amp;q=and%20or%20not%20gate&amp;client=firefox-b-d&amp;ved=2ahUKEwj5nsT_8eH9AhU3pVYBHRu7B00QMygIegUIARDaAQ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디지털 시스템 설계</a:t>
            </a:r>
            <a:br>
              <a:rPr lang="en-US" altLang="ko-KR" dirty="0"/>
            </a:br>
            <a:r>
              <a:rPr lang="en-US" altLang="ko-KR" dirty="0"/>
              <a:t>Lab 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CSED273 </a:t>
            </a:r>
            <a:endParaRPr lang="ko-KR" altLang="en-US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527324" y="3646380"/>
            <a:ext cx="8094964" cy="2506093"/>
          </a:xfrm>
        </p:spPr>
        <p:txBody>
          <a:bodyPr anchor="ctr">
            <a:normAutofit/>
          </a:bodyPr>
          <a:lstStyle/>
          <a:p>
            <a:r>
              <a:rPr lang="en-US" altLang="ko-KR" sz="1400" dirty="0">
                <a:latin typeface="+mn-lt"/>
              </a:rPr>
              <a:t>2023.03.17.</a:t>
            </a:r>
            <a:endParaRPr lang="en-US" altLang="ko-K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2187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73232B-705F-6242-3354-D80052E95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atinLnBrk="0"/>
                <a:r>
                  <a:rPr lang="ko-KR" altLang="en-US" dirty="0"/>
                  <a:t>여기서는 제시된 모듈을 구현하여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𝐴𝑁𝐷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𝑁𝑂𝑇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ko-KR" altLang="en-US" dirty="0"/>
                  <a:t>집합을 완성해 봅니다</a:t>
                </a:r>
                <a:r>
                  <a:rPr lang="en-US" altLang="ko-KR" dirty="0"/>
                  <a:t>.</a:t>
                </a:r>
              </a:p>
              <a:p>
                <a:pPr latinLnBrk="0"/>
                <a:endParaRPr lang="en-US" dirty="0"/>
              </a:p>
              <a:p>
                <a:pPr marL="657900" lvl="1" indent="-342900" latinLnBrk="0">
                  <a:buFont typeface="+mj-lt"/>
                  <a:buAutoNum type="arabicPeriod"/>
                </a:pPr>
                <a:r>
                  <a:rPr lang="ko-KR" altLang="en-US" dirty="0"/>
                  <a:t>주어진 연산만으로 코드에 있는 모듈을 구현한다</a:t>
                </a:r>
                <a:r>
                  <a:rPr lang="en-US" altLang="ko-KR" dirty="0"/>
                  <a:t>.</a:t>
                </a:r>
              </a:p>
              <a:p>
                <a:pPr marL="657900" lvl="1" indent="-342900" latinLnBrk="0">
                  <a:buFont typeface="+mj-lt"/>
                  <a:buAutoNum type="arabicPeriod"/>
                </a:pPr>
                <a:r>
                  <a:rPr lang="en-US" dirty="0"/>
                  <a:t>RTL Analysis -&gt; Elaborated Design -&gt; Schematic </a:t>
                </a:r>
                <a:r>
                  <a:rPr lang="ko-KR" altLang="en-US" dirty="0"/>
                  <a:t>기능으로 작성한 회로를 확인한다</a:t>
                </a:r>
                <a:r>
                  <a:rPr lang="en-US" altLang="ko-KR" dirty="0"/>
                  <a:t>.</a:t>
                </a:r>
                <a:endParaRPr lang="en-US" dirty="0"/>
              </a:p>
              <a:p>
                <a:pPr latinLnBrk="0"/>
                <a:endParaRPr lang="en-US" dirty="0"/>
              </a:p>
              <a:p>
                <a:pPr latinLnBrk="0"/>
                <a:r>
                  <a:rPr lang="ko-KR" altLang="en-US" dirty="0"/>
                  <a:t>보고서 필수 내용</a:t>
                </a:r>
                <a:r>
                  <a:rPr lang="en-US" altLang="ko-KR" dirty="0"/>
                  <a:t>!</a:t>
                </a:r>
              </a:p>
              <a:p>
                <a:pPr lvl="1" latinLnBrk="0"/>
                <a:r>
                  <a:rPr lang="en-US" dirty="0"/>
                  <a:t>Schematic </a:t>
                </a:r>
                <a:r>
                  <a:rPr lang="ko-KR" altLang="en-US" dirty="0"/>
                  <a:t>기능으로 생성한 회로도 캡쳐</a:t>
                </a:r>
                <a:endParaRPr lang="en-US" altLang="ko-KR" dirty="0"/>
              </a:p>
              <a:p>
                <a:pPr lvl="2" latinLnBrk="0"/>
                <a:r>
                  <a:rPr lang="ko-KR" altLang="en-US" dirty="0"/>
                  <a:t>실험 </a:t>
                </a:r>
                <a:r>
                  <a:rPr lang="en-US" altLang="ko-KR" dirty="0"/>
                  <a:t>iii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iv</a:t>
                </a:r>
                <a:r>
                  <a:rPr lang="ko-KR" altLang="en-US" dirty="0"/>
                  <a:t>는 하위 모듈의 회로도도 </a:t>
                </a:r>
                <a:r>
                  <a:rPr lang="ko-KR" altLang="en-US" dirty="0" err="1"/>
                  <a:t>캡쳐해야</a:t>
                </a:r>
                <a:r>
                  <a:rPr lang="ko-KR" altLang="en-US" dirty="0"/>
                  <a:t> 함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하위 모듈은 </a:t>
                </a:r>
                <a:r>
                  <a:rPr lang="en-US" altLang="ko-KR" dirty="0"/>
                  <a:t>“+” </a:t>
                </a:r>
                <a:r>
                  <a:rPr lang="ko-KR" altLang="en-US" dirty="0"/>
                  <a:t>버튼을 눌러 확인 가능</a:t>
                </a:r>
                <a:r>
                  <a:rPr lang="en-US" altLang="ko-KR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73232B-705F-6242-3354-D80052E95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6" t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4050DE-509F-E05E-0F7C-54F8A886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lab1_2</a:t>
            </a:r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58A9992-3952-C9F9-F26F-19532845A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561" y="5229454"/>
            <a:ext cx="1012825" cy="904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66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90A0E6-F276-22C3-382C-0182B67A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{</a:t>
            </a:r>
            <a:r>
              <a:rPr lang="ko-KR" altLang="en-US" dirty="0"/>
              <a:t>학번</a:t>
            </a:r>
            <a:r>
              <a:rPr lang="en-US" altLang="ko-KR" dirty="0"/>
              <a:t>}_lab1.zip</a:t>
            </a:r>
            <a:r>
              <a:rPr lang="ko-KR" altLang="en-US" dirty="0"/>
              <a:t>으로 다음 파일을 압축해 </a:t>
            </a:r>
            <a:r>
              <a:rPr lang="en-US" altLang="ko-KR" dirty="0"/>
              <a:t>PLMS</a:t>
            </a:r>
            <a:r>
              <a:rPr lang="ko-KR" altLang="en-US" dirty="0"/>
              <a:t>로 제출하기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dirty="0"/>
              <a:t>lab1_1.v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lab1_1_tb.v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Lab1_2_i.v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lab1_2_ii.v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lab1_2_iii.v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lab1_2_iv.v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보고서</a:t>
            </a:r>
            <a:r>
              <a:rPr lang="en-US" altLang="ko-KR" dirty="0"/>
              <a:t>(</a:t>
            </a:r>
            <a:r>
              <a:rPr lang="en-US" dirty="0"/>
              <a:t>{</a:t>
            </a:r>
            <a:r>
              <a:rPr lang="ko-KR" altLang="en-US" dirty="0"/>
              <a:t>학번</a:t>
            </a:r>
            <a:r>
              <a:rPr lang="en-US" altLang="ko-KR" dirty="0"/>
              <a:t>}_lab1</a:t>
            </a:r>
            <a:r>
              <a:rPr lang="en-US" altLang="ko-KR"/>
              <a:t>.pdf or lab1_report.pdf)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43191F-5DA7-E566-6592-79A1DB6B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방법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4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998306-C567-E7E6-9005-0A6CFBDB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Positive &amp; Negative Logic</a:t>
            </a:r>
          </a:p>
          <a:p>
            <a:endParaRPr lang="en-US" dirty="0"/>
          </a:p>
          <a:p>
            <a:r>
              <a:rPr lang="en-US" dirty="0"/>
              <a:t>Hardware Description Language</a:t>
            </a:r>
          </a:p>
          <a:p>
            <a:endParaRPr lang="en-US" dirty="0"/>
          </a:p>
          <a:p>
            <a:r>
              <a:rPr lang="en-US" dirty="0"/>
              <a:t>Functionally Complete Set</a:t>
            </a:r>
          </a:p>
          <a:p>
            <a:endParaRPr lang="en-US" dirty="0"/>
          </a:p>
          <a:p>
            <a:r>
              <a:rPr lang="en-US" dirty="0"/>
              <a:t>Labs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3C63EF-50CC-937C-2087-52E943DA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87DEE6-1AE1-00B1-7BAC-41B85FF1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전기 신호에는 고전압 상태와 </a:t>
            </a:r>
            <a:r>
              <a:rPr lang="ko-KR" altLang="en-US" dirty="0" err="1"/>
              <a:t>저전압</a:t>
            </a:r>
            <a:r>
              <a:rPr lang="ko-KR" altLang="en-US" dirty="0"/>
              <a:t> 상태가 있다</a:t>
            </a:r>
            <a:r>
              <a:rPr lang="en-US" altLang="ko-KR" dirty="0"/>
              <a:t>.</a:t>
            </a:r>
          </a:p>
          <a:p>
            <a:pPr lvl="1" latinLnBrk="0"/>
            <a:r>
              <a:rPr lang="ko-KR" altLang="en-US" dirty="0"/>
              <a:t>이 상태는 각각 참과 거짓을 바로 의미하는 것이 </a:t>
            </a:r>
            <a:r>
              <a:rPr lang="ko-KR" altLang="en-US" b="1" dirty="0"/>
              <a:t>아니라</a:t>
            </a:r>
            <a:r>
              <a:rPr lang="ko-KR" altLang="en-US" dirty="0"/>
              <a:t> 임의로 대응될 수 있는 것</a:t>
            </a:r>
            <a:r>
              <a:rPr lang="en-US" altLang="ko-KR" dirty="0"/>
              <a:t>!</a:t>
            </a:r>
          </a:p>
          <a:p>
            <a:pPr latinLnBrk="0"/>
            <a:endParaRPr lang="en-US" dirty="0"/>
          </a:p>
          <a:p>
            <a:pPr latinLnBrk="0"/>
            <a:r>
              <a:rPr lang="en-US" dirty="0"/>
              <a:t>Positive logic (active high)</a:t>
            </a:r>
          </a:p>
          <a:p>
            <a:pPr lvl="1" latinLnBrk="0"/>
            <a:r>
              <a:rPr lang="ko-KR" altLang="en-US" dirty="0"/>
              <a:t>고전압 상태를 참으로</a:t>
            </a:r>
            <a:r>
              <a:rPr lang="en-US" altLang="ko-KR" dirty="0"/>
              <a:t>, </a:t>
            </a:r>
            <a:r>
              <a:rPr lang="ko-KR" altLang="en-US" dirty="0" err="1"/>
              <a:t>저전압</a:t>
            </a:r>
            <a:r>
              <a:rPr lang="ko-KR" altLang="en-US" dirty="0"/>
              <a:t> 상태를 거짓으로 설정</a:t>
            </a:r>
            <a:endParaRPr lang="en-US" altLang="ko-KR" dirty="0"/>
          </a:p>
          <a:p>
            <a:pPr latinLnBrk="0"/>
            <a:endParaRPr lang="en-US" dirty="0"/>
          </a:p>
          <a:p>
            <a:pPr latinLnBrk="0"/>
            <a:r>
              <a:rPr lang="en-US" dirty="0"/>
              <a:t>Negative logic (active low)</a:t>
            </a:r>
          </a:p>
          <a:p>
            <a:pPr lvl="1" latinLnBrk="0"/>
            <a:r>
              <a:rPr lang="ko-KR" altLang="en-US" dirty="0"/>
              <a:t>위와는 반대로</a:t>
            </a:r>
            <a:r>
              <a:rPr lang="en-US" altLang="ko-KR" dirty="0"/>
              <a:t>, </a:t>
            </a:r>
            <a:r>
              <a:rPr lang="ko-KR" altLang="en-US" dirty="0" err="1"/>
              <a:t>저전압</a:t>
            </a:r>
            <a:r>
              <a:rPr lang="ko-KR" altLang="en-US" dirty="0"/>
              <a:t> 상태를 참</a:t>
            </a:r>
            <a:r>
              <a:rPr lang="en-US" altLang="ko-KR" dirty="0"/>
              <a:t>, </a:t>
            </a:r>
            <a:r>
              <a:rPr lang="ko-KR" altLang="en-US" dirty="0"/>
              <a:t>고전압 상태를 거짓으로 설정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97A0-8633-BD81-8823-E96724E1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&amp; Negative Logic</a:t>
            </a:r>
          </a:p>
        </p:txBody>
      </p:sp>
    </p:spTree>
    <p:extLst>
      <p:ext uri="{BB962C8B-B14F-4D97-AF65-F5344CB8AC3E}">
        <p14:creationId xmlns:p14="http://schemas.microsoft.com/office/powerpoint/2010/main" val="58657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BC6683-ECDB-BA92-FAB4-1F22FFEFF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ko-KR" altLang="en-US" dirty="0"/>
              <a:t>표로 나타내면 아래와 같다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ko-KR" altLang="en-US" dirty="0"/>
              <a:t>이 두 방식은 표현 방식만 다를 뿐</a:t>
            </a:r>
            <a:r>
              <a:rPr lang="en-US" altLang="ko-KR" dirty="0"/>
              <a:t>, </a:t>
            </a:r>
            <a:r>
              <a:rPr lang="ko-KR" altLang="en-US" dirty="0"/>
              <a:t>기능적인 차이가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실제 부품을 사용해서 회로를 제작할 때에는 </a:t>
            </a:r>
            <a:r>
              <a:rPr lang="en-US" altLang="ko-KR" dirty="0"/>
              <a:t>active high</a:t>
            </a:r>
            <a:r>
              <a:rPr lang="ko-KR" altLang="en-US" dirty="0"/>
              <a:t>와 </a:t>
            </a:r>
            <a:r>
              <a:rPr lang="en-US" altLang="ko-KR" dirty="0"/>
              <a:t>active low </a:t>
            </a:r>
            <a:r>
              <a:rPr lang="ko-KR" altLang="en-US" dirty="0"/>
              <a:t>부품이 섞여 있을 수 있으므로 주의가 필요하다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28AE22-E85B-374D-EBF1-386F2750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&amp; Negative Logic (</a:t>
            </a:r>
            <a:r>
              <a:rPr lang="en-US" altLang="ko-KR" dirty="0"/>
              <a:t>cont.)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476D42-BCE9-8D4F-FEE6-A20A437EE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48406"/>
              </p:ext>
            </p:extLst>
          </p:nvPr>
        </p:nvGraphicFramePr>
        <p:xfrm>
          <a:off x="1706350" y="2122995"/>
          <a:ext cx="5671249" cy="958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5803">
                  <a:extLst>
                    <a:ext uri="{9D8B030D-6E8A-4147-A177-3AD203B41FA5}">
                      <a16:colId xmlns:a16="http://schemas.microsoft.com/office/drawing/2014/main" val="3364895844"/>
                    </a:ext>
                  </a:extLst>
                </a:gridCol>
                <a:gridCol w="1887298">
                  <a:extLst>
                    <a:ext uri="{9D8B030D-6E8A-4147-A177-3AD203B41FA5}">
                      <a16:colId xmlns:a16="http://schemas.microsoft.com/office/drawing/2014/main" val="127045722"/>
                    </a:ext>
                  </a:extLst>
                </a:gridCol>
                <a:gridCol w="1888148">
                  <a:extLst>
                    <a:ext uri="{9D8B030D-6E8A-4147-A177-3AD203B41FA5}">
                      <a16:colId xmlns:a16="http://schemas.microsoft.com/office/drawing/2014/main" val="1711703753"/>
                    </a:ext>
                  </a:extLst>
                </a:gridCol>
              </a:tblGrid>
              <a:tr h="369975"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ko-KR" sz="13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전기 신호 </a:t>
                      </a:r>
                      <a:r>
                        <a:rPr lang="en-US" sz="13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(</a:t>
                      </a:r>
                      <a:r>
                        <a:rPr lang="ko-KR" sz="13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예시</a:t>
                      </a:r>
                      <a:r>
                        <a:rPr lang="en-US" sz="13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)</a:t>
                      </a:r>
                      <a:endParaRPr lang="en-US" sz="13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1856" marR="91856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Active high</a:t>
                      </a:r>
                      <a:r>
                        <a:rPr lang="ko-KR" sz="13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에서의 값</a:t>
                      </a:r>
                      <a:endParaRPr lang="en-US" sz="13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1856" marR="91856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Active low</a:t>
                      </a:r>
                      <a:r>
                        <a:rPr lang="ko-KR" sz="13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에서의 값</a:t>
                      </a:r>
                      <a:endParaRPr lang="en-US" sz="1300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1856" marR="91856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30124"/>
                  </a:ext>
                </a:extLst>
              </a:tr>
              <a:tr h="294279"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solidFill>
                            <a:srgbClr val="0070C0"/>
                          </a:solidFill>
                          <a:effectLst/>
                        </a:rPr>
                        <a:t>0V (Low)</a:t>
                      </a:r>
                      <a:endParaRPr lang="en-US" sz="1300" kern="1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1856" marR="91856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False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1856" marR="91856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300" b="1" kern="100" dirty="0">
                          <a:effectLst/>
                        </a:rPr>
                        <a:t>True</a:t>
                      </a:r>
                      <a:endParaRPr lang="en-US" sz="1300" b="1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1856" marR="91856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26312"/>
                  </a:ext>
                </a:extLst>
              </a:tr>
              <a:tr h="294279"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solidFill>
                            <a:srgbClr val="C00000"/>
                          </a:solidFill>
                          <a:effectLst/>
                        </a:rPr>
                        <a:t>5V (High)</a:t>
                      </a:r>
                      <a:endParaRPr lang="en-US" sz="1300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1856" marR="91856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300" b="1" kern="100" dirty="0">
                          <a:effectLst/>
                        </a:rPr>
                        <a:t>True</a:t>
                      </a:r>
                      <a:endParaRPr lang="en-US" sz="1300" b="1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1856" marR="91856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False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91856" marR="91856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51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8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D26AC1-2814-B626-EEC6-810EBE16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dirty="0"/>
              <a:t>HDL</a:t>
            </a:r>
            <a:r>
              <a:rPr lang="ko-KR" altLang="en-US" dirty="0"/>
              <a:t>은 논리 회로 구조를 나타내는 언어이다</a:t>
            </a:r>
            <a:r>
              <a:rPr lang="en-US" altLang="ko-KR" dirty="0"/>
              <a:t>.</a:t>
            </a:r>
          </a:p>
          <a:p>
            <a:pPr lvl="1" latinLnBrk="0"/>
            <a:r>
              <a:rPr lang="ko-KR" altLang="en-US" dirty="0"/>
              <a:t>그래서 </a:t>
            </a:r>
            <a:r>
              <a:rPr lang="en-US" altLang="ko-KR" dirty="0"/>
              <a:t>C</a:t>
            </a:r>
            <a:r>
              <a:rPr lang="ko-KR" altLang="en-US" dirty="0"/>
              <a:t>나 다른 언어가 소프트웨어를 만들 때처럼 </a:t>
            </a:r>
            <a:r>
              <a:rPr lang="en-US" altLang="ko-KR" dirty="0"/>
              <a:t>‘</a:t>
            </a:r>
            <a:r>
              <a:rPr lang="ko-KR" altLang="en-US" dirty="0"/>
              <a:t>컴파일</a:t>
            </a:r>
            <a:r>
              <a:rPr lang="en-US" altLang="ko-KR" dirty="0"/>
              <a:t>’</a:t>
            </a:r>
            <a:r>
              <a:rPr lang="ko-KR" altLang="en-US" dirty="0"/>
              <a:t>을 하는 것이 아니라 </a:t>
            </a:r>
            <a:r>
              <a:rPr lang="en-US" altLang="ko-KR" dirty="0"/>
              <a:t>‘</a:t>
            </a:r>
            <a:r>
              <a:rPr lang="ko-KR" altLang="en-US" dirty="0"/>
              <a:t>합성</a:t>
            </a:r>
            <a:r>
              <a:rPr lang="en-US" altLang="ko-KR" dirty="0"/>
              <a:t>’ </a:t>
            </a:r>
            <a:r>
              <a:rPr lang="ko-KR" altLang="en-US" dirty="0"/>
              <a:t>과정을 통해 기계가 알아들을 수 있도록 변형됨</a:t>
            </a:r>
            <a:endParaRPr lang="en-US" altLang="ko-KR" dirty="0"/>
          </a:p>
          <a:p>
            <a:pPr latinLnBrk="0"/>
            <a:endParaRPr lang="en-US" dirty="0"/>
          </a:p>
          <a:p>
            <a:pPr latinLnBrk="0"/>
            <a:r>
              <a:rPr lang="en-US" dirty="0"/>
              <a:t>Verilog,</a:t>
            </a:r>
            <a:r>
              <a:rPr lang="ko-KR" altLang="en-US" dirty="0"/>
              <a:t> </a:t>
            </a:r>
            <a:r>
              <a:rPr lang="en-US" altLang="ko-KR" dirty="0"/>
              <a:t>VHDL,</a:t>
            </a:r>
            <a:r>
              <a:rPr lang="ko-KR" altLang="en-US" dirty="0"/>
              <a:t> </a:t>
            </a:r>
            <a:r>
              <a:rPr lang="en-US" altLang="ko-KR" dirty="0" err="1"/>
              <a:t>SystemVerilog</a:t>
            </a:r>
            <a:r>
              <a:rPr lang="ko-KR" altLang="en-US" dirty="0"/>
              <a:t> 등</a:t>
            </a:r>
            <a:r>
              <a:rPr lang="en-US" altLang="ko-KR" dirty="0"/>
              <a:t>…</a:t>
            </a:r>
          </a:p>
          <a:p>
            <a:pPr lvl="1" latinLnBrk="0"/>
            <a:r>
              <a:rPr lang="ko-KR" altLang="en-US" b="1" dirty="0"/>
              <a:t>주의</a:t>
            </a:r>
            <a:r>
              <a:rPr lang="en-US" altLang="ko-KR" dirty="0"/>
              <a:t>: Verilog</a:t>
            </a:r>
            <a:r>
              <a:rPr lang="ko-KR" altLang="en-US" dirty="0"/>
              <a:t>와 </a:t>
            </a:r>
            <a:r>
              <a:rPr lang="en-US" altLang="ko-KR" dirty="0" err="1"/>
              <a:t>SystemVerilog</a:t>
            </a:r>
            <a:r>
              <a:rPr lang="ko-KR" altLang="en-US" dirty="0"/>
              <a:t>는 다른 언어이다</a:t>
            </a:r>
            <a:endParaRPr lang="en-US" altLang="ko-KR" dirty="0"/>
          </a:p>
          <a:p>
            <a:pPr lvl="1" latinLnBrk="0"/>
            <a:endParaRPr lang="en-US" altLang="ko-KR" dirty="0"/>
          </a:p>
          <a:p>
            <a:pPr latinLnBrk="0"/>
            <a:r>
              <a:rPr lang="ko-KR" altLang="en-US" dirty="0"/>
              <a:t>본 과목에서는 </a:t>
            </a:r>
            <a:r>
              <a:rPr lang="en-US" altLang="ko-KR" dirty="0"/>
              <a:t>Verilog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2D0445-CE4B-923A-FA59-9847567D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Description Language</a:t>
            </a:r>
          </a:p>
        </p:txBody>
      </p:sp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96DF992B-5DFA-F517-D0E5-3E0A12EC7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44" y="4443228"/>
            <a:ext cx="2502610" cy="1889470"/>
          </a:xfrm>
          <a:prstGeom prst="rect">
            <a:avLst/>
          </a:prstGeom>
        </p:spPr>
      </p:pic>
      <p:pic>
        <p:nvPicPr>
          <p:cNvPr id="2050" name="Picture 2" descr="컴퓨터 건반 Cpu 감시 - Pixabay의 무료 이미지">
            <a:hlinkClick r:id="rId3"/>
            <a:extLst>
              <a:ext uri="{FF2B5EF4-FFF2-40B4-BE49-F238E27FC236}">
                <a16:creationId xmlns:a16="http://schemas.microsoft.com/office/drawing/2014/main" id="{1AB3045B-3474-3D26-B86F-10D12D6AA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46" y="4618198"/>
            <a:ext cx="20383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0277F53-81B2-8D19-4049-057D233B21F1}"/>
              </a:ext>
            </a:extLst>
          </p:cNvPr>
          <p:cNvSpPr/>
          <p:nvPr/>
        </p:nvSpPr>
        <p:spPr>
          <a:xfrm>
            <a:off x="2782357" y="4563547"/>
            <a:ext cx="2953512" cy="740664"/>
          </a:xfrm>
          <a:prstGeom prst="wedgeRoundRectCallout">
            <a:avLst>
              <a:gd name="adj1" fmla="val -62565"/>
              <a:gd name="adj2" fmla="val 26698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dirty="0">
                <a:solidFill>
                  <a:sysClr val="windowText" lastClr="000000"/>
                </a:solidFill>
              </a:rPr>
              <a:t>저는 바이너리로 </a:t>
            </a:r>
            <a:r>
              <a:rPr lang="en-US" altLang="ko-KR" dirty="0">
                <a:solidFill>
                  <a:sysClr val="windowText" lastClr="000000"/>
                </a:solidFill>
              </a:rPr>
              <a:t>‘</a:t>
            </a:r>
            <a:r>
              <a:rPr lang="ko-KR" altLang="en-US" dirty="0">
                <a:solidFill>
                  <a:sysClr val="windowText" lastClr="000000"/>
                </a:solidFill>
              </a:rPr>
              <a:t>컴파일</a:t>
            </a:r>
            <a:r>
              <a:rPr lang="en-US" altLang="ko-KR" dirty="0">
                <a:solidFill>
                  <a:sysClr val="windowText" lastClr="000000"/>
                </a:solidFill>
              </a:rPr>
              <a:t>’</a:t>
            </a:r>
            <a:r>
              <a:rPr lang="ko-KR" altLang="en-US" dirty="0">
                <a:solidFill>
                  <a:sysClr val="windowText" lastClr="000000"/>
                </a:solidFill>
              </a:rPr>
              <a:t>된 </a:t>
            </a:r>
            <a:r>
              <a:rPr lang="en-US" altLang="ko-KR" dirty="0">
                <a:solidFill>
                  <a:sysClr val="windowText" lastClr="000000"/>
                </a:solidFill>
              </a:rPr>
              <a:t>C</a:t>
            </a:r>
            <a:r>
              <a:rPr lang="ko-KR" altLang="en-US" dirty="0">
                <a:solidFill>
                  <a:sysClr val="windowText" lastClr="000000"/>
                </a:solidFill>
              </a:rPr>
              <a:t>파일을 읽어요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C05F71A-9C3E-1068-0709-E0230D149908}"/>
              </a:ext>
            </a:extLst>
          </p:cNvPr>
          <p:cNvSpPr/>
          <p:nvPr/>
        </p:nvSpPr>
        <p:spPr>
          <a:xfrm>
            <a:off x="2782358" y="5475448"/>
            <a:ext cx="2953512" cy="740664"/>
          </a:xfrm>
          <a:prstGeom prst="wedgeRoundRectCallout">
            <a:avLst>
              <a:gd name="adj1" fmla="val 65856"/>
              <a:gd name="adj2" fmla="val -27623"/>
              <a:gd name="adj3" fmla="val 16667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dirty="0">
                <a:solidFill>
                  <a:sysClr val="windowText" lastClr="000000"/>
                </a:solidFill>
              </a:rPr>
              <a:t>저는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비트스트림으로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‘</a:t>
            </a:r>
            <a:r>
              <a:rPr lang="ko-KR" altLang="en-US" dirty="0">
                <a:solidFill>
                  <a:sysClr val="windowText" lastClr="000000"/>
                </a:solidFill>
              </a:rPr>
              <a:t>합성</a:t>
            </a:r>
            <a:r>
              <a:rPr lang="en-US" altLang="ko-KR" dirty="0">
                <a:solidFill>
                  <a:sysClr val="windowText" lastClr="000000"/>
                </a:solidFill>
              </a:rPr>
              <a:t>’</a:t>
            </a:r>
            <a:r>
              <a:rPr lang="ko-KR" altLang="en-US" dirty="0">
                <a:solidFill>
                  <a:sysClr val="windowText" lastClr="000000"/>
                </a:solidFill>
              </a:rPr>
              <a:t>된 </a:t>
            </a:r>
            <a:r>
              <a:rPr lang="en-US" altLang="ko-KR" dirty="0">
                <a:solidFill>
                  <a:sysClr val="windowText" lastClr="000000"/>
                </a:solidFill>
              </a:rPr>
              <a:t>Verilog</a:t>
            </a:r>
            <a:r>
              <a:rPr lang="ko-KR" altLang="en-US" dirty="0">
                <a:solidFill>
                  <a:sysClr val="windowText" lastClr="000000"/>
                </a:solidFill>
              </a:rPr>
              <a:t>를 읽어요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4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0F7593-DDEE-27A2-B1F5-563B165F4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r>
                  <a:rPr lang="ko-KR" altLang="en-US" dirty="0"/>
                  <a:t>임의의 숫자 만큼의 입력과 출력을 기술한 테이블이 있다고 하자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어떠한 테이블이라도 구현할 수 있는 연산자 집합을 </a:t>
                </a:r>
                <a:r>
                  <a:rPr lang="en-US" altLang="ko-KR" dirty="0"/>
                  <a:t>Functionally Complete Set</a:t>
                </a:r>
                <a:r>
                  <a:rPr lang="ko-KR" altLang="en-US" dirty="0"/>
                  <a:t>이라고 한다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이는 모든 불 대수식을 표현할 수 있음과 동치이다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ko-KR" altLang="en-US" dirty="0"/>
                  <a:t>예시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𝐴𝑁𝐷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𝑁𝑂𝑇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어떠한 집합이 </a:t>
                </a:r>
                <a:r>
                  <a:rPr lang="en-US" altLang="ko-KR" dirty="0"/>
                  <a:t>Functionally Complete Set</a:t>
                </a:r>
                <a:r>
                  <a:rPr lang="ko-KR" altLang="en-US" dirty="0"/>
                  <a:t>임을 보이려면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𝑁𝑂𝑇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연산을 만들어낼 수 있음을 보이면 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0F7593-DDEE-27A2-B1F5-563B165F4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215847E-83EB-9ECC-8ED0-1C3BD3AB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Functionally Complete Set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026028-5A60-1C4B-C565-337132E280B7}"/>
              </a:ext>
            </a:extLst>
          </p:cNvPr>
          <p:cNvGrpSpPr/>
          <p:nvPr/>
        </p:nvGrpSpPr>
        <p:grpSpPr>
          <a:xfrm>
            <a:off x="3662172" y="4618198"/>
            <a:ext cx="1819656" cy="1714500"/>
            <a:chOff x="3604714" y="4618198"/>
            <a:chExt cx="1819656" cy="1714500"/>
          </a:xfrm>
        </p:grpSpPr>
        <p:pic>
          <p:nvPicPr>
            <p:cNvPr id="3074" name="Picture 2" descr="Logic Gates Demonstration : 5 Steps - Instructables">
              <a:hlinkClick r:id="rId3"/>
              <a:extLst>
                <a:ext uri="{FF2B5EF4-FFF2-40B4-BE49-F238E27FC236}">
                  <a16:creationId xmlns:a16="http://schemas.microsoft.com/office/drawing/2014/main" id="{3CB60BEB-865D-853A-2605-142FA0E46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699" y="4618198"/>
              <a:ext cx="135255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Double Brace 3">
              <a:extLst>
                <a:ext uri="{FF2B5EF4-FFF2-40B4-BE49-F238E27FC236}">
                  <a16:creationId xmlns:a16="http://schemas.microsoft.com/office/drawing/2014/main" id="{C960892D-2955-A3FF-5923-B473BA4A3010}"/>
                </a:ext>
              </a:extLst>
            </p:cNvPr>
            <p:cNvSpPr/>
            <p:nvPr/>
          </p:nvSpPr>
          <p:spPr>
            <a:xfrm>
              <a:off x="3604714" y="4727448"/>
              <a:ext cx="1819656" cy="1453896"/>
            </a:xfrm>
            <a:prstGeom prst="brace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658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E525CF-84EC-A122-DD68-2FC6B01D8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lab1_1.v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기초적인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게이트를 구현해 봅니다</a:t>
                </a:r>
                <a:r>
                  <a:rPr lang="en-US" altLang="ko-KR" dirty="0"/>
                  <a:t>.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lab1_1_tb.v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testbench</a:t>
                </a:r>
                <a:r>
                  <a:rPr lang="ko-KR" altLang="en-US" dirty="0"/>
                  <a:t>를 한 번 작성해 봅니다</a:t>
                </a:r>
                <a:r>
                  <a:rPr lang="en-US" altLang="ko-KR" dirty="0"/>
                  <a:t>.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l</a:t>
                </a:r>
                <a:r>
                  <a:rPr lang="en-US" dirty="0"/>
                  <a:t>ab1_2_i.v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𝑂𝑅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ko-KR" altLang="en-US" dirty="0"/>
                  <a:t>을 사용해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ko-KR" altLang="en-US" dirty="0"/>
                  <a:t>를 구현해 봅니다</a:t>
                </a:r>
                <a:r>
                  <a:rPr lang="en-US" altLang="ko-KR" dirty="0"/>
                  <a:t>.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lab1_2_ii.v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ko-KR" altLang="en-US" dirty="0"/>
                  <a:t>을 사용해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𝑂𝑅</m:t>
                    </m:r>
                  </m:oMath>
                </a14:m>
                <a:r>
                  <a:rPr lang="ko-KR" altLang="en-US" dirty="0"/>
                  <a:t>를 구현해 봅니다</a:t>
                </a:r>
                <a:r>
                  <a:rPr lang="en-US" altLang="ko-KR" dirty="0"/>
                  <a:t>.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lab1_2_iii.v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𝑁𝐷</m:t>
                    </m:r>
                  </m:oMath>
                </a14:m>
                <a:r>
                  <a:rPr lang="ko-KR" altLang="en-US" dirty="0"/>
                  <a:t>를 사용해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𝑁𝑂𝑇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구현해 봅니다</a:t>
                </a:r>
                <a:r>
                  <a:rPr lang="en-US" altLang="ko-KR" dirty="0"/>
                  <a:t>.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lab1_2_iv.v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𝑂𝑅</m:t>
                    </m:r>
                  </m:oMath>
                </a14:m>
                <a:r>
                  <a:rPr lang="ko-KR" altLang="en-US" dirty="0"/>
                  <a:t>를 사용해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𝑁𝑂𝑇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구현해 봅니다</a:t>
                </a:r>
                <a:r>
                  <a:rPr lang="en-US" altLang="ko-KR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E525CF-84EC-A122-DD68-2FC6B01D8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5F16508-E376-54F8-A282-ED87A2E5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목차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0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D7FB411-3B74-4DC0-02B3-4209EC6FB9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endParaRPr lang="en-US" dirty="0"/>
              </a:p>
              <a:p>
                <a:r>
                  <a:rPr lang="ko-KR" altLang="en-US" dirty="0"/>
                  <a:t>먼저 해 볼 것</a:t>
                </a:r>
                <a:endParaRPr lang="en-US" dirty="0"/>
              </a:p>
              <a:p>
                <a:pPr lvl="1"/>
                <a:r>
                  <a:rPr lang="en-US" dirty="0" err="1"/>
                  <a:t>Vivado</a:t>
                </a:r>
                <a:r>
                  <a:rPr lang="en-US" dirty="0"/>
                  <a:t> </a:t>
                </a:r>
                <a:r>
                  <a:rPr lang="ko-KR" altLang="en-US" dirty="0"/>
                  <a:t>사용법</a:t>
                </a:r>
                <a:r>
                  <a:rPr lang="en-US" altLang="ko-KR" dirty="0"/>
                  <a:t>, Verilog </a:t>
                </a:r>
                <a:r>
                  <a:rPr lang="ko-KR" altLang="en-US" dirty="0"/>
                  <a:t>문법</a:t>
                </a:r>
                <a:r>
                  <a:rPr lang="en-US" altLang="ko-KR" dirty="0"/>
                  <a:t>, Testbench </a:t>
                </a:r>
                <a:r>
                  <a:rPr lang="ko-KR" altLang="en-US" dirty="0"/>
                  <a:t>작성법을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잘 </a:t>
                </a:r>
                <a:r>
                  <a:rPr lang="ko-KR" altLang="en-US" dirty="0" err="1"/>
                  <a:t>알아두기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𝑁𝑂𝑇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𝑁𝑂𝑅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𝑁𝐴𝑁𝐷</m:t>
                    </m:r>
                  </m:oMath>
                </a14:m>
                <a:r>
                  <a:rPr lang="en-US" dirty="0"/>
                  <a:t> </a:t>
                </a:r>
                <a:r>
                  <a:rPr lang="ko-KR" altLang="en-US" dirty="0"/>
                  <a:t>소자의 진리표를 작성해 보기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실험 주의사항</a:t>
                </a:r>
                <a:endParaRPr lang="en-US" altLang="ko-KR" dirty="0"/>
              </a:p>
              <a:p>
                <a:pPr lvl="1"/>
                <a:r>
                  <a:rPr lang="en-US" b="0" dirty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/* Add your code here */</a:t>
                </a:r>
                <a:r>
                  <a:rPr lang="ko-KR" altLang="en-US" dirty="0"/>
                  <a:t>부분만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변경하여 구현하기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Gate-Level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Modeling</a:t>
                </a:r>
                <a:r>
                  <a:rPr lang="ko-KR" altLang="en-US" dirty="0"/>
                  <a:t>으로 구현하기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D7FB411-3B74-4DC0-02B3-4209EC6FB9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6A9D503-6D3D-BEE8-20F6-EE956569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실험에 앞서서</a:t>
            </a:r>
            <a:r>
              <a:rPr lang="en-US" altLang="ko-KR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2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6DAAD20-C32E-EC8A-7A98-989E82ACB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atinLnBrk="0"/>
                <a:r>
                  <a:rPr lang="ko-KR" altLang="en-US" dirty="0"/>
                  <a:t>여기서는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en-US" dirty="0"/>
                  <a:t> </a:t>
                </a:r>
                <a:r>
                  <a:rPr lang="ko-KR" altLang="en-US" dirty="0"/>
                  <a:t>게이트를 만들어 보고 그에 대한 </a:t>
                </a:r>
                <a:r>
                  <a:rPr lang="en-US" dirty="0"/>
                  <a:t>Testbench</a:t>
                </a:r>
                <a:r>
                  <a:rPr lang="ko-KR" altLang="en-US" dirty="0"/>
                  <a:t>도 작성해 봅니다</a:t>
                </a:r>
                <a:r>
                  <a:rPr lang="en-US" altLang="ko-KR" dirty="0"/>
                  <a:t>.</a:t>
                </a:r>
                <a:br>
                  <a:rPr lang="en-US" altLang="ko-KR" dirty="0"/>
                </a:br>
                <a:endParaRPr lang="en-US" altLang="ko-KR" dirty="0"/>
              </a:p>
              <a:p>
                <a:pPr marL="657900" lvl="1" indent="-342900" latinLnBrk="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en-US" dirty="0"/>
                  <a:t> </a:t>
                </a:r>
                <a:r>
                  <a:rPr lang="ko-KR" altLang="en-US" dirty="0"/>
                  <a:t>게이트를 </a:t>
                </a:r>
                <a:r>
                  <a:rPr lang="en-US" altLang="ko-KR" dirty="0"/>
                  <a:t>Verilog</a:t>
                </a:r>
                <a:r>
                  <a:rPr lang="ko-KR" altLang="en-US" dirty="0"/>
                  <a:t>로 구현한다</a:t>
                </a:r>
                <a:r>
                  <a:rPr lang="en-US" altLang="ko-KR" dirty="0"/>
                  <a:t>.</a:t>
                </a:r>
              </a:p>
              <a:p>
                <a:pPr marL="657900" lvl="1" indent="-342900" latinLnBrk="0">
                  <a:buFont typeface="+mj-lt"/>
                  <a:buAutoNum type="arabicPeriod"/>
                </a:pPr>
                <a:r>
                  <a:rPr lang="en-US" dirty="0"/>
                  <a:t>Testbench</a:t>
                </a:r>
                <a:r>
                  <a:rPr lang="ko-KR" altLang="en-US" dirty="0"/>
                  <a:t>를 작성하고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시뮬레이션을 수행한다</a:t>
                </a:r>
                <a:r>
                  <a:rPr lang="en-US" altLang="ko-KR" dirty="0"/>
                  <a:t>.</a:t>
                </a:r>
              </a:p>
              <a:p>
                <a:pPr lvl="2" latinLnBrk="0"/>
                <a:r>
                  <a:rPr lang="ko-KR" altLang="en-US" dirty="0"/>
                  <a:t>총 </a:t>
                </a:r>
                <a:r>
                  <a:rPr lang="en-US" altLang="ko-KR" dirty="0"/>
                  <a:t>10ns</a:t>
                </a:r>
                <a:r>
                  <a:rPr lang="ko-KR" altLang="en-US" dirty="0"/>
                  <a:t>동안 실행</a:t>
                </a:r>
                <a:endParaRPr lang="en-US" altLang="ko-KR" dirty="0"/>
              </a:p>
              <a:p>
                <a:pPr lvl="2" latinLnBrk="0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게이트의 두 입력을 각각 </a:t>
                </a:r>
                <a:r>
                  <a:rPr lang="en-US" altLang="ko-KR" dirty="0"/>
                  <a:t>1ns, 2ns</a:t>
                </a:r>
                <a:r>
                  <a:rPr lang="ko-KR" altLang="en-US" dirty="0"/>
                  <a:t>마다 한 번씩 반전시킨다</a:t>
                </a:r>
                <a:endParaRPr lang="en-US" altLang="ko-KR" dirty="0"/>
              </a:p>
              <a:p>
                <a:pPr lvl="2" latinLnBrk="0"/>
                <a:r>
                  <a:rPr lang="en-US" altLang="ko-KR" dirty="0"/>
                  <a:t>0ns</a:t>
                </a:r>
                <a:r>
                  <a:rPr lang="ko-KR" altLang="en-US" dirty="0"/>
                  <a:t>일 때 초기값은 모두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설정한다</a:t>
                </a:r>
                <a:r>
                  <a:rPr lang="en-US" altLang="ko-KR" dirty="0"/>
                  <a:t>.</a:t>
                </a:r>
              </a:p>
              <a:p>
                <a:pPr marL="657900" lvl="1" indent="-342900" latinLnBrk="0">
                  <a:buFont typeface="+mj-lt"/>
                  <a:buAutoNum type="arabicPeriod"/>
                </a:pPr>
                <a:r>
                  <a:rPr lang="ko-KR" altLang="en-US" dirty="0"/>
                  <a:t>시뮬레이션 결과를 확인한다</a:t>
                </a:r>
                <a:r>
                  <a:rPr lang="en-US" altLang="ko-KR" dirty="0"/>
                  <a:t>.</a:t>
                </a:r>
              </a:p>
              <a:p>
                <a:pPr marL="342900" indent="-342900" latinLnBrk="0">
                  <a:buFont typeface="+mj-lt"/>
                  <a:buAutoNum type="arabicPeriod"/>
                </a:pPr>
                <a:endParaRPr lang="en-US" dirty="0"/>
              </a:p>
              <a:p>
                <a:pPr latinLnBrk="0"/>
                <a:r>
                  <a:rPr lang="ko-KR" altLang="en-US" dirty="0"/>
                  <a:t>보고서 필수 내용</a:t>
                </a:r>
                <a:r>
                  <a:rPr lang="en-US" altLang="ko-KR" dirty="0"/>
                  <a:t>!</a:t>
                </a:r>
              </a:p>
              <a:p>
                <a:pPr lvl="1" latinLnBrk="0"/>
                <a:r>
                  <a:rPr lang="ko-KR" altLang="en-US" dirty="0"/>
                  <a:t>전체 시뮬레이션 파형 캡쳐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6DAAD20-C32E-EC8A-7A98-989E82ACB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6" t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522190-A3BC-DE19-6E65-264F24D6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lab1_1</a:t>
            </a:r>
          </a:p>
        </p:txBody>
      </p:sp>
    </p:spTree>
    <p:extLst>
      <p:ext uri="{BB962C8B-B14F-4D97-AF65-F5344CB8AC3E}">
        <p14:creationId xmlns:p14="http://schemas.microsoft.com/office/powerpoint/2010/main" val="2824005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JrmamizklJqExfvrk0e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JrmamizklJqExfvrk0eN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5106</TotalTime>
  <Words>592</Words>
  <Application>Microsoft Macintosh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Cambria Math</vt:lpstr>
      <vt:lpstr>Consolas</vt:lpstr>
      <vt:lpstr>Times New Roman</vt:lpstr>
      <vt:lpstr>Verdana</vt:lpstr>
      <vt:lpstr>Wingdings</vt:lpstr>
      <vt:lpstr>Office 테마</vt:lpstr>
      <vt:lpstr>디지털 시스템 설계 Lab 1</vt:lpstr>
      <vt:lpstr>목차</vt:lpstr>
      <vt:lpstr>Positive &amp; Negative Logic</vt:lpstr>
      <vt:lpstr>Positive &amp; Negative Logic (cont.)</vt:lpstr>
      <vt:lpstr>Hardware Description Language</vt:lpstr>
      <vt:lpstr>Functionally Complete Set</vt:lpstr>
      <vt:lpstr>실험 목차</vt:lpstr>
      <vt:lpstr>실험에 앞서서…</vt:lpstr>
      <vt:lpstr>lab1_1</vt:lpstr>
      <vt:lpstr>lab1_2</vt:lpstr>
      <vt:lpstr>제출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Service &amp; Platform Market</dc:title>
  <dc:creator>HYO</dc:creator>
  <cp:lastModifiedBy>박태규 (컴퓨터공학과)</cp:lastModifiedBy>
  <cp:revision>196</cp:revision>
  <cp:lastPrinted>2015-12-11T06:36:32Z</cp:lastPrinted>
  <dcterms:created xsi:type="dcterms:W3CDTF">2015-12-10T11:33:22Z</dcterms:created>
  <dcterms:modified xsi:type="dcterms:W3CDTF">2023-03-18T13:50:24Z</dcterms:modified>
</cp:coreProperties>
</file>