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4"/>
  </p:sldMasterIdLst>
  <p:notesMasterIdLst>
    <p:notesMasterId r:id="rId16"/>
  </p:notesMasterIdLst>
  <p:handoutMasterIdLst>
    <p:handoutMasterId r:id="rId17"/>
  </p:handoutMasterIdLst>
  <p:sldIdLst>
    <p:sldId id="271" r:id="rId5"/>
    <p:sldId id="273" r:id="rId6"/>
    <p:sldId id="285" r:id="rId7"/>
    <p:sldId id="286" r:id="rId8"/>
    <p:sldId id="282" r:id="rId9"/>
    <p:sldId id="283" r:id="rId10"/>
    <p:sldId id="278" r:id="rId11"/>
    <p:sldId id="284" r:id="rId12"/>
    <p:sldId id="279" r:id="rId13"/>
    <p:sldId id="280" r:id="rId14"/>
    <p:sldId id="281" r:id="rId15"/>
  </p:sldIdLst>
  <p:sldSz cx="9144000" cy="6858000" type="screen4x3"/>
  <p:notesSz cx="6797675" cy="987425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966"/>
    <a:srgbClr val="FF5050"/>
    <a:srgbClr val="A6A6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69" autoAdjust="0"/>
    <p:restoredTop sz="91860" autoAdjust="0"/>
  </p:normalViewPr>
  <p:slideViewPr>
    <p:cSldViewPr snapToGrid="0">
      <p:cViewPr varScale="1">
        <p:scale>
          <a:sx n="76" d="100"/>
          <a:sy n="76" d="100"/>
        </p:scale>
        <p:origin x="1901" y="6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44" d="100"/>
          <a:sy n="44" d="100"/>
        </p:scale>
        <p:origin x="2467" y="5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황예찬" userId="520e2add-6e61-4d68-8fe6-0a6ce089a79b" providerId="ADAL" clId="{03D08857-E1E6-4E72-8C96-5A2353058200}"/>
    <pc:docChg chg="modSld">
      <pc:chgData name="황예찬" userId="520e2add-6e61-4d68-8fe6-0a6ce089a79b" providerId="ADAL" clId="{03D08857-E1E6-4E72-8C96-5A2353058200}" dt="2023-03-24T04:49:57.702" v="3" actId="20577"/>
      <pc:docMkLst>
        <pc:docMk/>
      </pc:docMkLst>
      <pc:sldChg chg="modSp mod">
        <pc:chgData name="황예찬" userId="520e2add-6e61-4d68-8fe6-0a6ce089a79b" providerId="ADAL" clId="{03D08857-E1E6-4E72-8C96-5A2353058200}" dt="2023-03-24T04:49:57.702" v="3" actId="20577"/>
        <pc:sldMkLst>
          <pc:docMk/>
          <pc:sldMk cId="2723441139" sldId="281"/>
        </pc:sldMkLst>
        <pc:spChg chg="mod">
          <ac:chgData name="황예찬" userId="520e2add-6e61-4d68-8fe6-0a6ce089a79b" providerId="ADAL" clId="{03D08857-E1E6-4E72-8C96-5A2353058200}" dt="2023-03-24T04:49:57.702" v="3" actId="20577"/>
          <ac:spMkLst>
            <pc:docMk/>
            <pc:sldMk cId="2723441139" sldId="281"/>
            <ac:spMk id="2" creationId="{DD90A0E6-F276-22C3-382C-0182B67A2E12}"/>
          </ac:spMkLst>
        </pc:spChg>
      </pc:sldChg>
    </pc:docChg>
  </pc:docChgLst>
  <pc:docChgLst>
    <pc:chgData name="황예찬" userId="520e2add-6e61-4d68-8fe6-0a6ce089a79b" providerId="ADAL" clId="{BA0927C1-E81B-4E8E-80C7-28CFAF8AAF89}"/>
    <pc:docChg chg="undo redo custSel addSld delSld modSld sldOrd">
      <pc:chgData name="황예찬" userId="520e2add-6e61-4d68-8fe6-0a6ce089a79b" providerId="ADAL" clId="{BA0927C1-E81B-4E8E-80C7-28CFAF8AAF89}" dt="2023-03-24T02:51:11.142" v="1190" actId="20577"/>
      <pc:docMkLst>
        <pc:docMk/>
      </pc:docMkLst>
      <pc:sldChg chg="modSp">
        <pc:chgData name="황예찬" userId="520e2add-6e61-4d68-8fe6-0a6ce089a79b" providerId="ADAL" clId="{BA0927C1-E81B-4E8E-80C7-28CFAF8AAF89}" dt="2023-03-24T01:25:54.620" v="7" actId="20577"/>
        <pc:sldMkLst>
          <pc:docMk/>
          <pc:sldMk cId="3162187991" sldId="271"/>
        </pc:sldMkLst>
        <pc:spChg chg="mod">
          <ac:chgData name="황예찬" userId="520e2add-6e61-4d68-8fe6-0a6ce089a79b" providerId="ADAL" clId="{BA0927C1-E81B-4E8E-80C7-28CFAF8AAF89}" dt="2023-03-24T01:25:51.260" v="3" actId="20577"/>
          <ac:spMkLst>
            <pc:docMk/>
            <pc:sldMk cId="3162187991" sldId="271"/>
            <ac:spMk id="2" creationId="{00000000-0000-0000-0000-000000000000}"/>
          </ac:spMkLst>
        </pc:spChg>
        <pc:spChg chg="mod">
          <ac:chgData name="황예찬" userId="520e2add-6e61-4d68-8fe6-0a6ce089a79b" providerId="ADAL" clId="{BA0927C1-E81B-4E8E-80C7-28CFAF8AAF89}" dt="2023-03-24T01:25:54.620" v="7" actId="20577"/>
          <ac:spMkLst>
            <pc:docMk/>
            <pc:sldMk cId="3162187991" sldId="271"/>
            <ac:spMk id="5" creationId="{00000000-0000-0000-0000-000000000000}"/>
          </ac:spMkLst>
        </pc:spChg>
      </pc:sldChg>
      <pc:sldChg chg="del modTransition">
        <pc:chgData name="황예찬" userId="520e2add-6e61-4d68-8fe6-0a6ce089a79b" providerId="ADAL" clId="{BA0927C1-E81B-4E8E-80C7-28CFAF8AAF89}" dt="2023-03-24T02:02:00.739" v="998" actId="2696"/>
        <pc:sldMkLst>
          <pc:docMk/>
          <pc:sldMk cId="4017297165" sldId="272"/>
        </pc:sldMkLst>
      </pc:sldChg>
      <pc:sldChg chg="modSp ord">
        <pc:chgData name="황예찬" userId="520e2add-6e61-4d68-8fe6-0a6ce089a79b" providerId="ADAL" clId="{BA0927C1-E81B-4E8E-80C7-28CFAF8AAF89}" dt="2023-03-24T02:51:11.142" v="1190" actId="20577"/>
        <pc:sldMkLst>
          <pc:docMk/>
          <pc:sldMk cId="586577868" sldId="273"/>
        </pc:sldMkLst>
        <pc:spChg chg="mod">
          <ac:chgData name="황예찬" userId="520e2add-6e61-4d68-8fe6-0a6ce089a79b" providerId="ADAL" clId="{BA0927C1-E81B-4E8E-80C7-28CFAF8AAF89}" dt="2023-03-24T02:51:11.142" v="1190" actId="20577"/>
          <ac:spMkLst>
            <pc:docMk/>
            <pc:sldMk cId="586577868" sldId="273"/>
            <ac:spMk id="2" creationId="{5187DEE6-1AE1-00B1-7BAC-41B85FF1A6D8}"/>
          </ac:spMkLst>
        </pc:spChg>
        <pc:spChg chg="mod">
          <ac:chgData name="황예찬" userId="520e2add-6e61-4d68-8fe6-0a6ce089a79b" providerId="ADAL" clId="{BA0927C1-E81B-4E8E-80C7-28CFAF8AAF89}" dt="2023-03-24T02:46:37.734" v="1051"/>
          <ac:spMkLst>
            <pc:docMk/>
            <pc:sldMk cId="586577868" sldId="273"/>
            <ac:spMk id="3" creationId="{1E1297A0-8633-BD81-8823-E96724E10595}"/>
          </ac:spMkLst>
        </pc:spChg>
      </pc:sldChg>
      <pc:sldChg chg="del">
        <pc:chgData name="황예찬" userId="520e2add-6e61-4d68-8fe6-0a6ce089a79b" providerId="ADAL" clId="{BA0927C1-E81B-4E8E-80C7-28CFAF8AAF89}" dt="2023-03-24T01:37:21.645" v="473" actId="2696"/>
        <pc:sldMkLst>
          <pc:docMk/>
          <pc:sldMk cId="88043467" sldId="274"/>
        </pc:sldMkLst>
      </pc:sldChg>
      <pc:sldChg chg="del">
        <pc:chgData name="황예찬" userId="520e2add-6e61-4d68-8fe6-0a6ce089a79b" providerId="ADAL" clId="{BA0927C1-E81B-4E8E-80C7-28CFAF8AAF89}" dt="2023-03-24T01:37:28.246" v="474" actId="2696"/>
        <pc:sldMkLst>
          <pc:docMk/>
          <pc:sldMk cId="1746582291" sldId="275"/>
        </pc:sldMkLst>
      </pc:sldChg>
      <pc:sldChg chg="del modTransition">
        <pc:chgData name="황예찬" userId="520e2add-6e61-4d68-8fe6-0a6ce089a79b" providerId="ADAL" clId="{BA0927C1-E81B-4E8E-80C7-28CFAF8AAF89}" dt="2023-03-24T02:02:25.999" v="1008" actId="2696"/>
        <pc:sldMkLst>
          <pc:docMk/>
          <pc:sldMk cId="3729607051" sldId="276"/>
        </pc:sldMkLst>
      </pc:sldChg>
      <pc:sldChg chg="del">
        <pc:chgData name="황예찬" userId="520e2add-6e61-4d68-8fe6-0a6ce089a79b" providerId="ADAL" clId="{BA0927C1-E81B-4E8E-80C7-28CFAF8AAF89}" dt="2023-03-24T01:37:14.178" v="472" actId="2696"/>
        <pc:sldMkLst>
          <pc:docMk/>
          <pc:sldMk cId="219889474" sldId="277"/>
        </pc:sldMkLst>
      </pc:sldChg>
      <pc:sldChg chg="modSp ord">
        <pc:chgData name="황예찬" userId="520e2add-6e61-4d68-8fe6-0a6ce089a79b" providerId="ADAL" clId="{BA0927C1-E81B-4E8E-80C7-28CFAF8AAF89}" dt="2023-03-24T01:59:23.531" v="881" actId="403"/>
        <pc:sldMkLst>
          <pc:docMk/>
          <pc:sldMk cId="2326722649" sldId="278"/>
        </pc:sldMkLst>
        <pc:spChg chg="mod">
          <ac:chgData name="황예찬" userId="520e2add-6e61-4d68-8fe6-0a6ce089a79b" providerId="ADAL" clId="{BA0927C1-E81B-4E8E-80C7-28CFAF8AAF89}" dt="2023-03-24T01:59:23.531" v="881" actId="403"/>
          <ac:spMkLst>
            <pc:docMk/>
            <pc:sldMk cId="2326722649" sldId="278"/>
            <ac:spMk id="2" creationId="{8D7FB411-3B74-4DC0-02B3-4209EC6FB9F5}"/>
          </ac:spMkLst>
        </pc:spChg>
      </pc:sldChg>
      <pc:sldChg chg="modSp">
        <pc:chgData name="황예찬" userId="520e2add-6e61-4d68-8fe6-0a6ce089a79b" providerId="ADAL" clId="{BA0927C1-E81B-4E8E-80C7-28CFAF8AAF89}" dt="2023-03-24T01:58:28.084" v="870"/>
        <pc:sldMkLst>
          <pc:docMk/>
          <pc:sldMk cId="2824005781" sldId="279"/>
        </pc:sldMkLst>
        <pc:spChg chg="mod">
          <ac:chgData name="황예찬" userId="520e2add-6e61-4d68-8fe6-0a6ce089a79b" providerId="ADAL" clId="{BA0927C1-E81B-4E8E-80C7-28CFAF8AAF89}" dt="2023-03-24T01:56:24.367" v="794"/>
          <ac:spMkLst>
            <pc:docMk/>
            <pc:sldMk cId="2824005781" sldId="279"/>
            <ac:spMk id="2" creationId="{C6DAAD20-C32E-EC8A-7A98-989E82ACB75E}"/>
          </ac:spMkLst>
        </pc:spChg>
        <pc:spChg chg="mod">
          <ac:chgData name="황예찬" userId="520e2add-6e61-4d68-8fe6-0a6ce089a79b" providerId="ADAL" clId="{BA0927C1-E81B-4E8E-80C7-28CFAF8AAF89}" dt="2023-03-24T01:58:28.084" v="870"/>
          <ac:spMkLst>
            <pc:docMk/>
            <pc:sldMk cId="2824005781" sldId="279"/>
            <ac:spMk id="3" creationId="{C3522190-A3BC-DE19-6E65-264F24D645E2}"/>
          </ac:spMkLst>
        </pc:spChg>
      </pc:sldChg>
      <pc:sldChg chg="addSp modSp">
        <pc:chgData name="황예찬" userId="520e2add-6e61-4d68-8fe6-0a6ce089a79b" providerId="ADAL" clId="{BA0927C1-E81B-4E8E-80C7-28CFAF8AAF89}" dt="2023-03-24T02:01:21.351" v="997" actId="1076"/>
        <pc:sldMkLst>
          <pc:docMk/>
          <pc:sldMk cId="3306664646" sldId="280"/>
        </pc:sldMkLst>
        <pc:spChg chg="mod">
          <ac:chgData name="황예찬" userId="520e2add-6e61-4d68-8fe6-0a6ce089a79b" providerId="ADAL" clId="{BA0927C1-E81B-4E8E-80C7-28CFAF8AAF89}" dt="2023-03-24T02:00:57.437" v="994"/>
          <ac:spMkLst>
            <pc:docMk/>
            <pc:sldMk cId="3306664646" sldId="280"/>
            <ac:spMk id="2" creationId="{C173232B-705F-6242-3354-D80052E95221}"/>
          </ac:spMkLst>
        </pc:spChg>
        <pc:spChg chg="mod">
          <ac:chgData name="황예찬" userId="520e2add-6e61-4d68-8fe6-0a6ce089a79b" providerId="ADAL" clId="{BA0927C1-E81B-4E8E-80C7-28CFAF8AAF89}" dt="2023-03-24T01:59:04.754" v="878"/>
          <ac:spMkLst>
            <pc:docMk/>
            <pc:sldMk cId="3306664646" sldId="280"/>
            <ac:spMk id="3" creationId="{D54050DE-509F-E05E-0F7C-54F8A8863AF4}"/>
          </ac:spMkLst>
        </pc:spChg>
        <pc:picChg chg="mod">
          <ac:chgData name="황예찬" userId="520e2add-6e61-4d68-8fe6-0a6ce089a79b" providerId="ADAL" clId="{BA0927C1-E81B-4E8E-80C7-28CFAF8AAF89}" dt="2023-03-24T02:00:05.072" v="893" actId="1076"/>
          <ac:picMkLst>
            <pc:docMk/>
            <pc:sldMk cId="3306664646" sldId="280"/>
            <ac:picMk id="4" creationId="{F58A9992-3952-C9F9-F26F-19532845AD55}"/>
          </ac:picMkLst>
        </pc:picChg>
        <pc:picChg chg="add mod">
          <ac:chgData name="황예찬" userId="520e2add-6e61-4d68-8fe6-0a6ce089a79b" providerId="ADAL" clId="{BA0927C1-E81B-4E8E-80C7-28CFAF8AAF89}" dt="2023-03-24T02:01:21.351" v="997" actId="1076"/>
          <ac:picMkLst>
            <pc:docMk/>
            <pc:sldMk cId="3306664646" sldId="280"/>
            <ac:picMk id="5" creationId="{67925D75-DF48-42EC-A7E3-59EC58472685}"/>
          </ac:picMkLst>
        </pc:picChg>
      </pc:sldChg>
      <pc:sldChg chg="modSp">
        <pc:chgData name="황예찬" userId="520e2add-6e61-4d68-8fe6-0a6ce089a79b" providerId="ADAL" clId="{BA0927C1-E81B-4E8E-80C7-28CFAF8AAF89}" dt="2023-03-24T01:58:06.496" v="862" actId="20577"/>
        <pc:sldMkLst>
          <pc:docMk/>
          <pc:sldMk cId="2723441139" sldId="281"/>
        </pc:sldMkLst>
        <pc:spChg chg="mod">
          <ac:chgData name="황예찬" userId="520e2add-6e61-4d68-8fe6-0a6ce089a79b" providerId="ADAL" clId="{BA0927C1-E81B-4E8E-80C7-28CFAF8AAF89}" dt="2023-03-24T01:58:06.496" v="862" actId="20577"/>
          <ac:spMkLst>
            <pc:docMk/>
            <pc:sldMk cId="2723441139" sldId="281"/>
            <ac:spMk id="2" creationId="{DD90A0E6-F276-22C3-382C-0182B67A2E12}"/>
          </ac:spMkLst>
        </pc:spChg>
      </pc:sldChg>
      <pc:sldChg chg="modSp add">
        <pc:chgData name="황예찬" userId="520e2add-6e61-4d68-8fe6-0a6ce089a79b" providerId="ADAL" clId="{BA0927C1-E81B-4E8E-80C7-28CFAF8AAF89}" dt="2023-03-24T02:02:14.494" v="1004" actId="20577"/>
        <pc:sldMkLst>
          <pc:docMk/>
          <pc:sldMk cId="258490978" sldId="282"/>
        </pc:sldMkLst>
        <pc:spChg chg="mod">
          <ac:chgData name="황예찬" userId="520e2add-6e61-4d68-8fe6-0a6ce089a79b" providerId="ADAL" clId="{BA0927C1-E81B-4E8E-80C7-28CFAF8AAF89}" dt="2023-03-24T01:31:57.220" v="400" actId="20577"/>
          <ac:spMkLst>
            <pc:docMk/>
            <pc:sldMk cId="258490978" sldId="282"/>
            <ac:spMk id="2" creationId="{5187DEE6-1AE1-00B1-7BAC-41B85FF1A6D8}"/>
          </ac:spMkLst>
        </pc:spChg>
        <pc:spChg chg="mod">
          <ac:chgData name="황예찬" userId="520e2add-6e61-4d68-8fe6-0a6ce089a79b" providerId="ADAL" clId="{BA0927C1-E81B-4E8E-80C7-28CFAF8AAF89}" dt="2023-03-24T02:02:14.494" v="1004" actId="20577"/>
          <ac:spMkLst>
            <pc:docMk/>
            <pc:sldMk cId="258490978" sldId="282"/>
            <ac:spMk id="3" creationId="{1E1297A0-8633-BD81-8823-E96724E10595}"/>
          </ac:spMkLst>
        </pc:spChg>
      </pc:sldChg>
      <pc:sldChg chg="addSp delSp modSp add">
        <pc:chgData name="황예찬" userId="520e2add-6e61-4d68-8fe6-0a6ce089a79b" providerId="ADAL" clId="{BA0927C1-E81B-4E8E-80C7-28CFAF8AAF89}" dt="2023-03-24T02:02:12.313" v="1001" actId="20577"/>
        <pc:sldMkLst>
          <pc:docMk/>
          <pc:sldMk cId="1721051819" sldId="283"/>
        </pc:sldMkLst>
        <pc:spChg chg="mod">
          <ac:chgData name="황예찬" userId="520e2add-6e61-4d68-8fe6-0a6ce089a79b" providerId="ADAL" clId="{BA0927C1-E81B-4E8E-80C7-28CFAF8AAF89}" dt="2023-03-24T01:37:05.408" v="471" actId="1076"/>
          <ac:spMkLst>
            <pc:docMk/>
            <pc:sldMk cId="1721051819" sldId="283"/>
            <ac:spMk id="2" creationId="{5187DEE6-1AE1-00B1-7BAC-41B85FF1A6D8}"/>
          </ac:spMkLst>
        </pc:spChg>
        <pc:spChg chg="mod">
          <ac:chgData name="황예찬" userId="520e2add-6e61-4d68-8fe6-0a6ce089a79b" providerId="ADAL" clId="{BA0927C1-E81B-4E8E-80C7-28CFAF8AAF89}" dt="2023-03-24T02:02:12.313" v="1001" actId="20577"/>
          <ac:spMkLst>
            <pc:docMk/>
            <pc:sldMk cId="1721051819" sldId="283"/>
            <ac:spMk id="3" creationId="{1E1297A0-8633-BD81-8823-E96724E10595}"/>
          </ac:spMkLst>
        </pc:spChg>
        <pc:picChg chg="add del mod">
          <ac:chgData name="황예찬" userId="520e2add-6e61-4d68-8fe6-0a6ce089a79b" providerId="ADAL" clId="{BA0927C1-E81B-4E8E-80C7-28CFAF8AAF89}" dt="2023-03-24T01:36:00.371" v="456" actId="478"/>
          <ac:picMkLst>
            <pc:docMk/>
            <pc:sldMk cId="1721051819" sldId="283"/>
            <ac:picMk id="4" creationId="{0472CDEA-E15D-45C1-B1C8-6DA9D537AB9E}"/>
          </ac:picMkLst>
        </pc:picChg>
        <pc:picChg chg="add mod">
          <ac:chgData name="황예찬" userId="520e2add-6e61-4d68-8fe6-0a6ce089a79b" providerId="ADAL" clId="{BA0927C1-E81B-4E8E-80C7-28CFAF8AAF89}" dt="2023-03-24T01:37:02.844" v="470" actId="1036"/>
          <ac:picMkLst>
            <pc:docMk/>
            <pc:sldMk cId="1721051819" sldId="283"/>
            <ac:picMk id="5" creationId="{834C600C-0699-4F2E-8F19-73AB91DE8F6B}"/>
          </ac:picMkLst>
        </pc:picChg>
        <pc:picChg chg="add mod">
          <ac:chgData name="황예찬" userId="520e2add-6e61-4d68-8fe6-0a6ce089a79b" providerId="ADAL" clId="{BA0927C1-E81B-4E8E-80C7-28CFAF8AAF89}" dt="2023-03-24T01:37:02.844" v="470" actId="1036"/>
          <ac:picMkLst>
            <pc:docMk/>
            <pc:sldMk cId="1721051819" sldId="283"/>
            <ac:picMk id="6" creationId="{595453D9-55A1-4BF8-BBF0-9C4F1989445A}"/>
          </ac:picMkLst>
        </pc:picChg>
      </pc:sldChg>
      <pc:sldChg chg="modSp add del ord">
        <pc:chgData name="황예찬" userId="520e2add-6e61-4d68-8fe6-0a6ce089a79b" providerId="ADAL" clId="{BA0927C1-E81B-4E8E-80C7-28CFAF8AAF89}" dt="2023-03-24T01:50:34.354" v="611"/>
        <pc:sldMkLst>
          <pc:docMk/>
          <pc:sldMk cId="541676573" sldId="284"/>
        </pc:sldMkLst>
        <pc:spChg chg="mod">
          <ac:chgData name="황예찬" userId="520e2add-6e61-4d68-8fe6-0a6ce089a79b" providerId="ADAL" clId="{BA0927C1-E81B-4E8E-80C7-28CFAF8AAF89}" dt="2023-03-24T01:50:33.507" v="610" actId="1076"/>
          <ac:spMkLst>
            <pc:docMk/>
            <pc:sldMk cId="541676573" sldId="284"/>
            <ac:spMk id="2" creationId="{8D7FB411-3B74-4DC0-02B3-4209EC6FB9F5}"/>
          </ac:spMkLst>
        </pc:spChg>
      </pc:sldChg>
      <pc:sldChg chg="modSp add del">
        <pc:chgData name="황예찬" userId="520e2add-6e61-4d68-8fe6-0a6ce089a79b" providerId="ADAL" clId="{BA0927C1-E81B-4E8E-80C7-28CFAF8AAF89}" dt="2023-03-24T01:52:40.834" v="659"/>
        <pc:sldMkLst>
          <pc:docMk/>
          <pc:sldMk cId="3396217093" sldId="284"/>
        </pc:sldMkLst>
        <pc:spChg chg="mod">
          <ac:chgData name="황예찬" userId="520e2add-6e61-4d68-8fe6-0a6ce089a79b" providerId="ADAL" clId="{BA0927C1-E81B-4E8E-80C7-28CFAF8AAF89}" dt="2023-03-24T01:52:26.804" v="652" actId="20577"/>
          <ac:spMkLst>
            <pc:docMk/>
            <pc:sldMk cId="3396217093" sldId="284"/>
            <ac:spMk id="2" creationId="{8D7FB411-3B74-4DC0-02B3-4209EC6FB9F5}"/>
          </ac:spMkLst>
        </pc:spChg>
      </pc:sldChg>
      <pc:sldChg chg="addSp delSp modSp add">
        <pc:chgData name="황예찬" userId="520e2add-6e61-4d68-8fe6-0a6ce089a79b" providerId="ADAL" clId="{BA0927C1-E81B-4E8E-80C7-28CFAF8AAF89}" dt="2023-03-24T02:09:48.089" v="1033" actId="1076"/>
        <pc:sldMkLst>
          <pc:docMk/>
          <pc:sldMk cId="3704954234" sldId="284"/>
        </pc:sldMkLst>
        <pc:spChg chg="del">
          <ac:chgData name="황예찬" userId="520e2add-6e61-4d68-8fe6-0a6ce089a79b" providerId="ADAL" clId="{BA0927C1-E81B-4E8E-80C7-28CFAF8AAF89}" dt="2023-03-24T02:09:00.048" v="1010" actId="478"/>
          <ac:spMkLst>
            <pc:docMk/>
            <pc:sldMk cId="3704954234" sldId="284"/>
            <ac:spMk id="2" creationId="{8D7FB411-3B74-4DC0-02B3-4209EC6FB9F5}"/>
          </ac:spMkLst>
        </pc:spChg>
        <pc:spChg chg="add del mod">
          <ac:chgData name="황예찬" userId="520e2add-6e61-4d68-8fe6-0a6ce089a79b" providerId="ADAL" clId="{BA0927C1-E81B-4E8E-80C7-28CFAF8AAF89}" dt="2023-03-24T02:09:04.400" v="1011" actId="478"/>
          <ac:spMkLst>
            <pc:docMk/>
            <pc:sldMk cId="3704954234" sldId="284"/>
            <ac:spMk id="5" creationId="{D9F1C061-80E9-41F5-AC9E-EC0841D630F1}"/>
          </ac:spMkLst>
        </pc:spChg>
        <pc:spChg chg="add del">
          <ac:chgData name="황예찬" userId="520e2add-6e61-4d68-8fe6-0a6ce089a79b" providerId="ADAL" clId="{BA0927C1-E81B-4E8E-80C7-28CFAF8AAF89}" dt="2023-03-24T02:09:26.710" v="1027" actId="478"/>
          <ac:spMkLst>
            <pc:docMk/>
            <pc:sldMk cId="3704954234" sldId="284"/>
            <ac:spMk id="7" creationId="{40482795-7388-41A8-A937-D52BEA5E4BEF}"/>
          </ac:spMkLst>
        </pc:spChg>
        <pc:picChg chg="add del">
          <ac:chgData name="황예찬" userId="520e2add-6e61-4d68-8fe6-0a6ce089a79b" providerId="ADAL" clId="{BA0927C1-E81B-4E8E-80C7-28CFAF8AAF89}" dt="2023-03-24T02:09:06.875" v="1013"/>
          <ac:picMkLst>
            <pc:docMk/>
            <pc:sldMk cId="3704954234" sldId="284"/>
            <ac:picMk id="6" creationId="{DC58881A-8A67-4CA1-9D8D-C70F42712FBF}"/>
          </ac:picMkLst>
        </pc:picChg>
        <pc:picChg chg="add mod">
          <ac:chgData name="황예찬" userId="520e2add-6e61-4d68-8fe6-0a6ce089a79b" providerId="ADAL" clId="{BA0927C1-E81B-4E8E-80C7-28CFAF8AAF89}" dt="2023-03-24T02:09:48.089" v="1033" actId="1076"/>
          <ac:picMkLst>
            <pc:docMk/>
            <pc:sldMk cId="3704954234" sldId="284"/>
            <ac:picMk id="8" creationId="{4D67FBA9-C967-4DC0-831B-E7DAD047E3C5}"/>
          </ac:picMkLst>
        </pc:picChg>
      </pc:sldChg>
      <pc:sldChg chg="add">
        <pc:chgData name="황예찬" userId="520e2add-6e61-4d68-8fe6-0a6ce089a79b" providerId="ADAL" clId="{BA0927C1-E81B-4E8E-80C7-28CFAF8AAF89}" dt="2023-03-24T02:39:12.870" v="1034"/>
        <pc:sldMkLst>
          <pc:docMk/>
          <pc:sldMk cId="1578006963" sldId="285"/>
        </pc:sldMkLst>
      </pc:sldChg>
      <pc:sldChg chg="add del">
        <pc:chgData name="황예찬" userId="520e2add-6e61-4d68-8fe6-0a6ce089a79b" providerId="ADAL" clId="{BA0927C1-E81B-4E8E-80C7-28CFAF8AAF89}" dt="2023-03-24T01:49:51.190" v="606"/>
        <pc:sldMkLst>
          <pc:docMk/>
          <pc:sldMk cId="3633097868" sldId="285"/>
        </pc:sldMkLst>
      </pc:sldChg>
      <pc:sldChg chg="add">
        <pc:chgData name="황예찬" userId="520e2add-6e61-4d68-8fe6-0a6ce089a79b" providerId="ADAL" clId="{BA0927C1-E81B-4E8E-80C7-28CFAF8AAF89}" dt="2023-03-24T02:46:32.177" v="1035"/>
        <pc:sldMkLst>
          <pc:docMk/>
          <pc:sldMk cId="1440778671" sldId="286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7A3890-17A6-4E13-BC0D-36923FA24BDF}" type="datetimeFigureOut">
              <a:rPr lang="ko-KR" altLang="en-US" smtClean="0"/>
              <a:t>2023-03-24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37895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8" y="937895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BA18BD-CE6B-42BB-BAD5-538D3257478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15058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FB5E03-F519-4C01-9E5A-4B73E7223E24}" type="datetimeFigureOut">
              <a:rPr lang="ko-KR" altLang="en-US" smtClean="0"/>
              <a:t>2023-03-24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76338" y="1233488"/>
            <a:ext cx="4445000" cy="3333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51983"/>
            <a:ext cx="5438140" cy="388798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603127-1B58-466C-861D-8FBD8234309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4307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Relationship Id="rId4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Relationship Id="rId4" Type="http://schemas.openxmlformats.org/officeDocument/2006/relationships/image" Target="../media/image2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7175"/>
            <a:ext cx="7772400" cy="1911553"/>
          </a:xfrm>
        </p:spPr>
        <p:txBody>
          <a:bodyPr anchor="ctr">
            <a:normAutofit/>
          </a:bodyPr>
          <a:lstStyle>
            <a:lvl1pPr algn="ctr">
              <a:defRPr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452413"/>
            <a:ext cx="6858000" cy="165576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마스터 부제목 스타일 편집</a:t>
            </a:r>
            <a:endParaRPr 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0" y="-1247"/>
            <a:ext cx="641267" cy="26064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/>
          <p:cNvSpPr/>
          <p:nvPr userDrawn="1"/>
        </p:nvSpPr>
        <p:spPr>
          <a:xfrm>
            <a:off x="641267" y="0"/>
            <a:ext cx="8502733" cy="26064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1" y="6453656"/>
            <a:ext cx="641266" cy="0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641267" y="6453656"/>
            <a:ext cx="8502733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0"/>
          <p:cNvSpPr txBox="1">
            <a:spLocks noChangeArrowheads="1"/>
          </p:cNvSpPr>
          <p:nvPr userDrawn="1">
            <p:custDataLst>
              <p:tags r:id="rId1"/>
            </p:custDataLst>
          </p:nvPr>
        </p:nvSpPr>
        <p:spPr>
          <a:xfrm>
            <a:off x="3200400" y="6460121"/>
            <a:ext cx="2743200" cy="397880"/>
          </a:xfrm>
          <a:prstGeom prst="rect">
            <a:avLst/>
          </a:prstGeom>
          <a:ln/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CFF6D03-3B96-4336-A5D6-59D3E510B538}" type="slidenum">
              <a:rPr lang="en-US" altLang="ko-KR" sz="12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>
                <a:defRPr/>
              </a:pPr>
              <a:t>‹#›</a:t>
            </a:fld>
            <a:endParaRPr lang="en-US" altLang="ko-KR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8" name="직선 연결선 17"/>
          <p:cNvCxnSpPr/>
          <p:nvPr userDrawn="1"/>
        </p:nvCxnSpPr>
        <p:spPr>
          <a:xfrm>
            <a:off x="551985" y="1293128"/>
            <a:ext cx="8052015" cy="0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 userDrawn="1"/>
        </p:nvCxnSpPr>
        <p:spPr>
          <a:xfrm>
            <a:off x="551985" y="3347505"/>
            <a:ext cx="8052015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그림 24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190570" y="6458904"/>
            <a:ext cx="947853" cy="399096"/>
          </a:xfrm>
          <a:prstGeom prst="rect">
            <a:avLst/>
          </a:prstGeom>
        </p:spPr>
      </p:pic>
      <p:sp>
        <p:nvSpPr>
          <p:cNvPr id="30" name="내용 개체 틀 29"/>
          <p:cNvSpPr>
            <a:spLocks noGrp="1"/>
          </p:cNvSpPr>
          <p:nvPr>
            <p:ph sz="quarter" idx="10" hasCustomPrompt="1"/>
          </p:nvPr>
        </p:nvSpPr>
        <p:spPr>
          <a:xfrm>
            <a:off x="685800" y="1048446"/>
            <a:ext cx="7772400" cy="244682"/>
          </a:xfrm>
          <a:noFill/>
          <a:scene3d>
            <a:camera prst="perspectiveFront"/>
            <a:lightRig rig="threePt" dir="t"/>
          </a:scene3d>
        </p:spPr>
        <p:txBody>
          <a:bodyPr wrap="square" rtlCol="0">
            <a:spAutoFit/>
          </a:bodyPr>
          <a:lstStyle>
            <a:lvl1pPr marL="0" indent="0">
              <a:buNone/>
              <a:defRPr lang="ko-KR" altLang="en-US" sz="1100" b="1" spc="60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lang="ko-KR" altLang="en-US" sz="1800" smtClean="0"/>
            </a:lvl2pPr>
            <a:lvl3pPr>
              <a:defRPr lang="ko-KR" altLang="en-US" sz="1800" smtClean="0"/>
            </a:lvl3pPr>
            <a:lvl4pPr>
              <a:defRPr lang="ko-KR" altLang="en-US" smtClean="0"/>
            </a:lvl4pPr>
            <a:lvl5pPr>
              <a:defRPr lang="ko-KR" altLang="en-US"/>
            </a:lvl5pPr>
          </a:lstStyle>
          <a:p>
            <a:pPr lvl="0"/>
            <a:r>
              <a:rPr lang="en-US" altLang="ko-KR" dirty="0"/>
              <a:t>Presentation Type</a:t>
            </a:r>
          </a:p>
        </p:txBody>
      </p:sp>
      <p:pic>
        <p:nvPicPr>
          <p:cNvPr id="4" name="그림 3"/>
          <p:cNvPicPr>
            <a:picLocks noChangeAspect="1"/>
          </p:cNvPicPr>
          <p:nvPr userDrawn="1"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32" y="6559956"/>
            <a:ext cx="1425112" cy="196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558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4D714-C2DD-4E8F-9D33-16B07E2244D0}" type="datetime1">
              <a:rPr lang="ko-KR" altLang="en-US" smtClean="0"/>
              <a:t>2023-03-24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E5A3F-53EA-4E0D-81F0-133F5DD868D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3431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13182-2626-46B4-A49A-20A21C3FE9B2}" type="datetime1">
              <a:rPr lang="ko-KR" altLang="en-US" smtClean="0"/>
              <a:t>2023-03-24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E5A3F-53EA-4E0D-81F0-133F5DD868D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9132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9694" y="1176108"/>
            <a:ext cx="8644560" cy="5156590"/>
          </a:xfrm>
        </p:spPr>
        <p:txBody>
          <a:bodyPr>
            <a:noAutofit/>
          </a:bodyPr>
          <a:lstStyle>
            <a:lvl1pPr marL="228600" indent="-228600">
              <a:lnSpc>
                <a:spcPct val="100000"/>
              </a:lnSpc>
              <a:buClr>
                <a:schemeClr val="accent6"/>
              </a:buClr>
              <a:buFont typeface="Verdana" panose="020B0604030504040204" pitchFamily="34" charset="0"/>
              <a:buChar char="●"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543600" indent="-228600">
              <a:lnSpc>
                <a:spcPct val="100000"/>
              </a:lnSpc>
              <a:buClr>
                <a:schemeClr val="tx1"/>
              </a:buClr>
              <a:buFont typeface="Wingdings" panose="05000000000000000000" pitchFamily="2" charset="2"/>
              <a:buChar char="§"/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784800" indent="-228600">
              <a:lnSpc>
                <a:spcPct val="100000"/>
              </a:lnSpc>
              <a:buClr>
                <a:schemeClr val="accent5"/>
              </a:buClr>
              <a:buFont typeface="Verdana" panose="020B0604030504040204" pitchFamily="34" charset="0"/>
              <a:buChar char="-"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062000">
              <a:lnSpc>
                <a:spcPct val="100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339200">
              <a:lnSpc>
                <a:spcPct val="100000"/>
              </a:lnSpc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19694" y="459317"/>
            <a:ext cx="8645526" cy="518122"/>
          </a:xfrm>
        </p:spPr>
        <p:txBody>
          <a:bodyPr>
            <a:noAutofit/>
          </a:bodyPr>
          <a:lstStyle>
            <a:lvl1pPr>
              <a:defRPr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9" name="Rectangle 10"/>
          <p:cNvSpPr txBox="1">
            <a:spLocks noChangeArrowheads="1"/>
          </p:cNvSpPr>
          <p:nvPr userDrawn="1">
            <p:custDataLst>
              <p:tags r:id="rId1"/>
            </p:custDataLst>
          </p:nvPr>
        </p:nvSpPr>
        <p:spPr>
          <a:xfrm>
            <a:off x="3200400" y="6460121"/>
            <a:ext cx="2743200" cy="397880"/>
          </a:xfrm>
          <a:prstGeom prst="rect">
            <a:avLst/>
          </a:prstGeom>
          <a:ln/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5A0F2BD-613D-4530-A0C2-B8AA218D434B}" type="slidenum">
              <a:rPr lang="en-US" altLang="ko-KR" sz="12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en-US" altLang="ko-KR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0" name="그림 19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190570" y="6458904"/>
            <a:ext cx="947853" cy="399096"/>
          </a:xfrm>
          <a:prstGeom prst="rect">
            <a:avLst/>
          </a:prstGeom>
        </p:spPr>
      </p:pic>
      <p:cxnSp>
        <p:nvCxnSpPr>
          <p:cNvPr id="22" name="직선 연결선 21"/>
          <p:cNvCxnSpPr/>
          <p:nvPr userDrawn="1"/>
        </p:nvCxnSpPr>
        <p:spPr>
          <a:xfrm>
            <a:off x="176683" y="459317"/>
            <a:ext cx="0" cy="518122"/>
          </a:xfrm>
          <a:prstGeom prst="line">
            <a:avLst/>
          </a:prstGeom>
          <a:ln w="28575">
            <a:solidFill>
              <a:srgbClr val="FFD9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 userDrawn="1"/>
        </p:nvCxnSpPr>
        <p:spPr>
          <a:xfrm>
            <a:off x="133311" y="459317"/>
            <a:ext cx="0" cy="518122"/>
          </a:xfrm>
          <a:prstGeom prst="line">
            <a:avLst/>
          </a:prstGeom>
          <a:ln w="28575"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 userDrawn="1"/>
        </p:nvCxnSpPr>
        <p:spPr>
          <a:xfrm>
            <a:off x="1" y="6453656"/>
            <a:ext cx="641266" cy="0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 userDrawn="1"/>
        </p:nvCxnSpPr>
        <p:spPr>
          <a:xfrm>
            <a:off x="641267" y="6453656"/>
            <a:ext cx="8502733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 userDrawn="1"/>
        </p:nvSpPr>
        <p:spPr>
          <a:xfrm>
            <a:off x="0" y="-1247"/>
            <a:ext cx="641267" cy="26064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 userDrawn="1"/>
        </p:nvSpPr>
        <p:spPr>
          <a:xfrm>
            <a:off x="641267" y="0"/>
            <a:ext cx="8502733" cy="26064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32" y="6559956"/>
            <a:ext cx="1425112" cy="196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125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F4602-4274-454A-A70E-735902148D6D}" type="datetime1">
              <a:rPr lang="ko-KR" altLang="en-US" smtClean="0"/>
              <a:t>2023-03-24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E5A3F-53EA-4E0D-81F0-133F5DD868D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76298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F175A-F6D5-4FD0-8CC7-73CF5C7E023A}" type="datetime1">
              <a:rPr lang="ko-KR" altLang="en-US" smtClean="0"/>
              <a:t>2023-03-24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E5A3F-53EA-4E0D-81F0-133F5DD868D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8436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8B5F9-6DB2-443D-A9F9-0EB3A1738999}" type="datetime1">
              <a:rPr lang="ko-KR" altLang="en-US" smtClean="0"/>
              <a:t>2023-03-24</a:t>
            </a:fld>
            <a:endParaRPr lang="ko-KR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E5A3F-53EA-4E0D-81F0-133F5DD868D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8390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B301E-E122-471E-85BC-1440A9C4FAA9}" type="datetime1">
              <a:rPr lang="ko-KR" altLang="en-US" smtClean="0"/>
              <a:t>2023-03-24</a:t>
            </a:fld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E5A3F-53EA-4E0D-81F0-133F5DD868D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3210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61B6D-763A-41BE-96C0-392C0DF950CA}" type="datetime1">
              <a:rPr lang="ko-KR" altLang="en-US" smtClean="0"/>
              <a:t>2023-03-24</a:t>
            </a:fld>
            <a:endParaRPr lang="ko-KR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E5A3F-53EA-4E0D-81F0-133F5DD868D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6248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BD29C-3C6B-44E6-BDEC-DA1FB070895F}" type="datetime1">
              <a:rPr lang="ko-KR" altLang="en-US" smtClean="0"/>
              <a:t>2023-03-24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E5A3F-53EA-4E0D-81F0-133F5DD868D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3124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dirty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55967-D644-45E6-AAC5-94213DDDCC2F}" type="datetime1">
              <a:rPr lang="ko-KR" altLang="en-US" smtClean="0"/>
              <a:t>2023-03-24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E5A3F-53EA-4E0D-81F0-133F5DD868D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1343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EEDE72-1917-4F30-8409-11B52B64FF46}" type="datetime1">
              <a:rPr lang="ko-KR" altLang="en-US" smtClean="0"/>
              <a:t>2023-03-24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5A3F-53EA-4E0D-81F0-133F5DD868D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0122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디지털 시스템 설계</a:t>
            </a:r>
            <a:br>
              <a:rPr lang="en-US" altLang="ko-KR" dirty="0"/>
            </a:br>
            <a:r>
              <a:rPr lang="en-US" altLang="ko-KR" dirty="0"/>
              <a:t>Lab 2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CSED273 </a:t>
            </a:r>
            <a:endParaRPr lang="ko-KR" altLang="en-US" dirty="0"/>
          </a:p>
        </p:txBody>
      </p:sp>
      <p:sp>
        <p:nvSpPr>
          <p:cNvPr id="5" name="부제목 2"/>
          <p:cNvSpPr>
            <a:spLocks noGrp="1"/>
          </p:cNvSpPr>
          <p:nvPr>
            <p:ph type="subTitle" idx="1"/>
          </p:nvPr>
        </p:nvSpPr>
        <p:spPr>
          <a:xfrm>
            <a:off x="527324" y="3646380"/>
            <a:ext cx="8094964" cy="2506093"/>
          </a:xfrm>
        </p:spPr>
        <p:txBody>
          <a:bodyPr anchor="ctr">
            <a:normAutofit/>
          </a:bodyPr>
          <a:lstStyle/>
          <a:p>
            <a:r>
              <a:rPr lang="en-US" altLang="ko-KR" sz="1400" dirty="0">
                <a:latin typeface="+mn-lt"/>
              </a:rPr>
              <a:t>2023.03.24.</a:t>
            </a:r>
            <a:endParaRPr lang="en-US" altLang="ko-KR" sz="1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621879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173232B-705F-6242-3354-D80052E952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atinLnBrk="0"/>
            <a:r>
              <a:rPr lang="ko-KR" altLang="en-US" dirty="0"/>
              <a:t>보고서 필수 내용</a:t>
            </a:r>
            <a:endParaRPr lang="en-US" altLang="ko-KR" dirty="0"/>
          </a:p>
          <a:p>
            <a:pPr lvl="1" latinLnBrk="0"/>
            <a:r>
              <a:rPr lang="en-US" dirty="0"/>
              <a:t>Schematic </a:t>
            </a:r>
            <a:r>
              <a:rPr lang="ko-KR" altLang="en-US" dirty="0"/>
              <a:t>기능으로 생성한 회로도 캡처</a:t>
            </a:r>
            <a:endParaRPr lang="en-US" altLang="ko-KR" dirty="0"/>
          </a:p>
          <a:p>
            <a:pPr lvl="2" latinLnBrk="0"/>
            <a:r>
              <a:rPr lang="ko-KR" altLang="en-US" dirty="0"/>
              <a:t>하위 모듈의 회로도도 캡처해야 한다</a:t>
            </a:r>
            <a:r>
              <a:rPr lang="en-US" altLang="ko-KR" dirty="0"/>
              <a:t>. 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ko-KR" altLang="en-US" dirty="0"/>
              <a:t>하위 모듈은 </a:t>
            </a:r>
            <a:r>
              <a:rPr lang="en-US" altLang="ko-KR" dirty="0"/>
              <a:t>“+” </a:t>
            </a:r>
            <a:r>
              <a:rPr lang="ko-KR" altLang="en-US" dirty="0"/>
              <a:t>버튼을 눌러 확인 가능</a:t>
            </a:r>
            <a:r>
              <a:rPr lang="en-US" altLang="ko-KR" dirty="0"/>
              <a:t>)</a:t>
            </a:r>
          </a:p>
          <a:p>
            <a:pPr lvl="1" latinLnBrk="0"/>
            <a:endParaRPr lang="en-US" dirty="0"/>
          </a:p>
          <a:p>
            <a:pPr lvl="1" latinLnBrk="0"/>
            <a:r>
              <a:rPr lang="en-US" dirty="0"/>
              <a:t>Netlist</a:t>
            </a:r>
            <a:r>
              <a:rPr lang="ko-KR" altLang="en-US" dirty="0"/>
              <a:t>를 참조하여 와이어 개수와 논리 게이트 개수 캡처</a:t>
            </a:r>
            <a:endParaRPr lang="en-US" altLang="ko-KR" dirty="0"/>
          </a:p>
          <a:p>
            <a:pPr lvl="2" latinLnBrk="0"/>
            <a:r>
              <a:rPr lang="ko-KR" altLang="en-US" dirty="0"/>
              <a:t>와이어는 </a:t>
            </a:r>
            <a:r>
              <a:rPr lang="en-US" altLang="ko-KR" dirty="0"/>
              <a:t>Nets, </a:t>
            </a:r>
            <a:r>
              <a:rPr lang="ko-KR" altLang="en-US" dirty="0"/>
              <a:t>논리 게이트는 </a:t>
            </a:r>
            <a:r>
              <a:rPr lang="en-US" altLang="ko-KR" dirty="0"/>
              <a:t>Leaf Cells </a:t>
            </a:r>
            <a:r>
              <a:rPr lang="ko-KR" altLang="en-US" dirty="0"/>
              <a:t>수로 확인</a:t>
            </a:r>
            <a:endParaRPr lang="en-US" altLang="ko-KR" dirty="0"/>
          </a:p>
          <a:p>
            <a:pPr lvl="2" latinLnBrk="0"/>
            <a:r>
              <a:rPr lang="en-US" altLang="ko-KR" dirty="0"/>
              <a:t>Inverter(NOT)</a:t>
            </a:r>
            <a:r>
              <a:rPr lang="ko-KR" altLang="en-US" dirty="0"/>
              <a:t>의 수는 구현에 따라 포함되지 않을 수 있음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54050DE-509F-E05E-0F7C-54F8A8863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실험</a:t>
            </a:r>
            <a:endParaRPr lang="en-US" dirty="0"/>
          </a:p>
        </p:txBody>
      </p:sp>
      <p:pic>
        <p:nvPicPr>
          <p:cNvPr id="4" name="Picture 3" descr="A picture containing timeline&#10;&#10;Description automatically generated">
            <a:extLst>
              <a:ext uri="{FF2B5EF4-FFF2-40B4-BE49-F238E27FC236}">
                <a16:creationId xmlns:a16="http://schemas.microsoft.com/office/drawing/2014/main" id="{F58A9992-3952-C9F9-F26F-19532845AD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3937" y="1514704"/>
            <a:ext cx="1012825" cy="90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7925D75-DF48-42EC-A7E3-59EC584726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5492" y="3734965"/>
            <a:ext cx="2112963" cy="2597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6646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D90A0E6-F276-22C3-382C-0182B67A2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{</a:t>
            </a:r>
            <a:r>
              <a:rPr lang="ko-KR" altLang="en-US" dirty="0"/>
              <a:t>학번</a:t>
            </a:r>
            <a:r>
              <a:rPr lang="en-US" altLang="ko-KR" dirty="0"/>
              <a:t>}_lab2.zip</a:t>
            </a:r>
            <a:r>
              <a:rPr lang="ko-KR" altLang="en-US" dirty="0"/>
              <a:t>으로 다음 파일을 압축해 </a:t>
            </a:r>
            <a:r>
              <a:rPr lang="en-US" altLang="ko-KR" dirty="0"/>
              <a:t>PLMS</a:t>
            </a:r>
            <a:r>
              <a:rPr lang="ko-KR" altLang="en-US" dirty="0"/>
              <a:t>로 제출하기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dirty="0"/>
              <a:t>lab2_1.v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lab2_2.v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lab2_report.pdf</a:t>
            </a: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443191F-5DA7-E566-6592-79A1DB6B8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제출 방법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441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187DEE6-1AE1-00B1-7BAC-41B85FF1A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atinLnBrk="0"/>
            <a:endParaRPr lang="en-US" altLang="ko-KR" dirty="0"/>
          </a:p>
          <a:p>
            <a:r>
              <a:rPr lang="en-US" altLang="ko-KR" dirty="0" err="1"/>
              <a:t>Vivado</a:t>
            </a:r>
            <a:r>
              <a:rPr lang="en-US" altLang="ko-KR" dirty="0"/>
              <a:t> </a:t>
            </a:r>
            <a:r>
              <a:rPr lang="ko-KR" altLang="en-US" dirty="0"/>
              <a:t>실행 오류 해결을 위한 실습실 임시 개방 안내</a:t>
            </a:r>
            <a:endParaRPr lang="en-US" altLang="ko-KR" dirty="0"/>
          </a:p>
          <a:p>
            <a:pPr lvl="1"/>
            <a:r>
              <a:rPr lang="en-US" altLang="ko-KR" sz="1600" dirty="0"/>
              <a:t>14</a:t>
            </a:r>
            <a:r>
              <a:rPr lang="ko-KR" altLang="en-US" sz="1600" dirty="0"/>
              <a:t>시부터 실습실인 인공지능연구소</a:t>
            </a:r>
            <a:r>
              <a:rPr lang="en-US" altLang="ko-KR" sz="1600" dirty="0"/>
              <a:t>(</a:t>
            </a:r>
            <a:r>
              <a:rPr lang="ko-KR" altLang="en-US" sz="1600" dirty="0"/>
              <a:t>이전 정보통신연구소</a:t>
            </a:r>
            <a:r>
              <a:rPr lang="en-US" altLang="ko-KR" sz="1600" dirty="0"/>
              <a:t>) 142</a:t>
            </a:r>
            <a:r>
              <a:rPr lang="ko-KR" altLang="en-US" sz="1600" dirty="0"/>
              <a:t>호를 필요에 따라 </a:t>
            </a:r>
            <a:br>
              <a:rPr lang="en-US" altLang="ko-KR" sz="1600" dirty="0"/>
            </a:br>
            <a:r>
              <a:rPr lang="ko-KR" altLang="en-US" sz="1600" dirty="0"/>
              <a:t>한시적으로 개방</a:t>
            </a:r>
            <a:endParaRPr lang="en-US" altLang="ko-KR" sz="1600" dirty="0"/>
          </a:p>
          <a:p>
            <a:pPr lvl="1"/>
            <a:r>
              <a:rPr lang="ko-KR" altLang="en-US" sz="1600" dirty="0"/>
              <a:t>컴퓨터가 </a:t>
            </a:r>
            <a:r>
              <a:rPr lang="en-US" altLang="ko-KR" sz="1600" dirty="0"/>
              <a:t>3 </a:t>
            </a:r>
            <a:r>
              <a:rPr lang="ko-KR" altLang="en-US" sz="1600" dirty="0"/>
              <a:t>대 준비되어 있으니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Vivado</a:t>
            </a:r>
            <a:r>
              <a:rPr lang="ko-KR" altLang="en-US" sz="1600" dirty="0"/>
              <a:t>를 사용하시고자 하는 분께서는 박태규 조교</a:t>
            </a:r>
            <a:r>
              <a:rPr lang="en-US" altLang="ko-KR" sz="1600" dirty="0"/>
              <a:t>(computerpark@postech.ac.kr)</a:t>
            </a:r>
            <a:r>
              <a:rPr lang="ko-KR" altLang="en-US" sz="1600" dirty="0"/>
              <a:t>에게</a:t>
            </a:r>
            <a:r>
              <a:rPr lang="en-US" altLang="ko-KR" sz="1600" dirty="0"/>
              <a:t> </a:t>
            </a:r>
            <a:r>
              <a:rPr lang="ko-KR" altLang="en-US" sz="1600" dirty="0"/>
              <a:t>메일 보내 주시기 바랍니다</a:t>
            </a:r>
            <a:r>
              <a:rPr lang="en-US" altLang="ko-KR" sz="1600" dirty="0"/>
              <a:t>.</a:t>
            </a:r>
          </a:p>
          <a:p>
            <a:pPr lvl="1"/>
            <a:r>
              <a:rPr lang="ko-KR" altLang="en-US" sz="1600" dirty="0"/>
              <a:t>노트북과 같은 이동식 컴퓨터에 </a:t>
            </a:r>
            <a:r>
              <a:rPr lang="en-US" altLang="ko-KR" sz="1600" dirty="0" err="1"/>
              <a:t>Vivado</a:t>
            </a:r>
            <a:r>
              <a:rPr lang="ko-KR" altLang="en-US" sz="1600" dirty="0"/>
              <a:t>를 설치하신 분께서는 직접 가지고 오셔서 </a:t>
            </a:r>
            <a:br>
              <a:rPr lang="en-US" altLang="ko-KR" sz="1600" dirty="0"/>
            </a:br>
            <a:r>
              <a:rPr lang="ko-KR" altLang="en-US" sz="1600" dirty="0"/>
              <a:t>문제를 고칠 수 있는지 확인해드릴 수 있습니다</a:t>
            </a:r>
            <a:r>
              <a:rPr lang="en-US" altLang="ko-KR" sz="1600" dirty="0"/>
              <a:t>. </a:t>
            </a:r>
            <a:r>
              <a:rPr lang="ko-KR" altLang="en-US" sz="1600" dirty="0"/>
              <a:t>이 경우에도 먼저 메일 보내 주세요</a:t>
            </a:r>
            <a:r>
              <a:rPr lang="en-US" altLang="ko-KR" sz="1600" dirty="0"/>
              <a:t>.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보고서 제출 관련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E1297A0-8633-BD81-8823-E96724E10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공지사항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577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71210" y="1242093"/>
            <a:ext cx="9001579" cy="5156590"/>
          </a:xfrm>
        </p:spPr>
        <p:txBody>
          <a:bodyPr/>
          <a:lstStyle/>
          <a:p>
            <a:r>
              <a:rPr lang="ko-KR" altLang="en-US" b="1" dirty="0"/>
              <a:t>보고서 제목</a:t>
            </a:r>
            <a:r>
              <a:rPr lang="en-US" altLang="ko-KR" b="1" dirty="0"/>
              <a:t>, </a:t>
            </a:r>
            <a:r>
              <a:rPr lang="ko-KR" altLang="en-US" b="1" dirty="0"/>
              <a:t>이름</a:t>
            </a:r>
            <a:r>
              <a:rPr lang="en-US" altLang="ko-KR" b="1" dirty="0"/>
              <a:t>, </a:t>
            </a:r>
            <a:r>
              <a:rPr lang="ko-KR" altLang="en-US" b="1" dirty="0"/>
              <a:t>학번</a:t>
            </a:r>
            <a:endParaRPr lang="en-US" altLang="ko-KR" b="1" dirty="0"/>
          </a:p>
          <a:p>
            <a:endParaRPr lang="en-US" altLang="ko-KR" dirty="0"/>
          </a:p>
          <a:p>
            <a:r>
              <a:rPr lang="ko-KR" altLang="en-US" dirty="0"/>
              <a:t>개요</a:t>
            </a:r>
            <a:r>
              <a:rPr lang="en-US" altLang="ko-KR" dirty="0"/>
              <a:t> : </a:t>
            </a:r>
            <a:r>
              <a:rPr lang="ko-KR" altLang="en-US" dirty="0"/>
              <a:t>실습 내용 및 목표 요약</a:t>
            </a:r>
            <a:endParaRPr lang="en-US" altLang="ko-KR" dirty="0"/>
          </a:p>
          <a:p>
            <a:r>
              <a:rPr lang="ko-KR" altLang="en-US" dirty="0"/>
              <a:t>이론적 배경</a:t>
            </a:r>
            <a:r>
              <a:rPr lang="en-US" altLang="ko-KR" dirty="0"/>
              <a:t> : </a:t>
            </a:r>
            <a:r>
              <a:rPr lang="ko-KR" altLang="en-US" dirty="0"/>
              <a:t>실습에 필요한 이론 설명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실험 준비 </a:t>
            </a:r>
            <a:r>
              <a:rPr lang="en-US" altLang="ko-KR" dirty="0"/>
              <a:t>: </a:t>
            </a:r>
            <a:r>
              <a:rPr lang="ko-KR" altLang="en-US" dirty="0"/>
              <a:t>회로를 </a:t>
            </a:r>
            <a:r>
              <a:rPr lang="en-US" altLang="ko-KR" dirty="0"/>
              <a:t>Verilog</a:t>
            </a:r>
            <a:r>
              <a:rPr lang="ko-KR" altLang="en-US" dirty="0"/>
              <a:t>로 작성하기까지 과정에서 필요한 수식이나</a:t>
            </a:r>
            <a:r>
              <a:rPr lang="en-US" altLang="ko-KR" dirty="0"/>
              <a:t> </a:t>
            </a:r>
            <a:r>
              <a:rPr lang="ko-KR" altLang="en-US" dirty="0"/>
              <a:t>회로도 첨부 및 설명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결과</a:t>
            </a:r>
            <a:r>
              <a:rPr lang="en-US" altLang="ko-KR" dirty="0"/>
              <a:t> :</a:t>
            </a:r>
            <a:r>
              <a:rPr lang="ko-KR" altLang="en-US" dirty="0"/>
              <a:t> </a:t>
            </a:r>
            <a:r>
              <a:rPr lang="en-US" altLang="ko-KR" dirty="0"/>
              <a:t>Verilog</a:t>
            </a:r>
            <a:r>
              <a:rPr lang="ko-KR" altLang="en-US" dirty="0"/>
              <a:t>로 작성한 회로도와 시뮬레이션 결과</a:t>
            </a:r>
            <a:r>
              <a:rPr lang="en-US" altLang="ko-KR" dirty="0"/>
              <a:t>,</a:t>
            </a:r>
            <a:r>
              <a:rPr lang="ko-KR" altLang="en-US" dirty="0"/>
              <a:t> 구현 올바름 설명</a:t>
            </a:r>
            <a:endParaRPr lang="en-US" altLang="ko-KR" dirty="0"/>
          </a:p>
          <a:p>
            <a:pPr lvl="2"/>
            <a:r>
              <a:rPr lang="en-US" altLang="ko-KR" dirty="0"/>
              <a:t>RTL Analyzer Schematic</a:t>
            </a:r>
            <a:r>
              <a:rPr lang="ko-KR" altLang="en-US" dirty="0"/>
              <a:t>과 </a:t>
            </a:r>
            <a:r>
              <a:rPr lang="en-US" altLang="ko-KR" dirty="0"/>
              <a:t>Simulation </a:t>
            </a:r>
            <a:r>
              <a:rPr lang="ko-KR" altLang="en-US" dirty="0"/>
              <a:t>결과 캡처 첨부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논의 </a:t>
            </a:r>
            <a:r>
              <a:rPr lang="en-US" altLang="ko-KR" dirty="0"/>
              <a:t>: </a:t>
            </a:r>
            <a:r>
              <a:rPr lang="ko-KR" altLang="en-US" dirty="0"/>
              <a:t>느낀 점</a:t>
            </a:r>
            <a:r>
              <a:rPr lang="en-US" altLang="ko-KR" dirty="0"/>
              <a:t>, </a:t>
            </a:r>
            <a:r>
              <a:rPr lang="ko-KR" altLang="en-US" dirty="0"/>
              <a:t>결과가 잘못 나온 경우 원인 분석</a:t>
            </a:r>
            <a:r>
              <a:rPr lang="en-US" altLang="ko-KR" dirty="0"/>
              <a:t>, </a:t>
            </a:r>
            <a:r>
              <a:rPr lang="ko-KR" altLang="en-US" dirty="0"/>
              <a:t>어려웠던 점</a:t>
            </a:r>
            <a:r>
              <a:rPr lang="en-US" altLang="ko-KR" dirty="0"/>
              <a:t> </a:t>
            </a:r>
            <a:r>
              <a:rPr lang="ko-KR" altLang="en-US" dirty="0"/>
              <a:t>및 해결 방법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보고서</a:t>
            </a:r>
          </a:p>
        </p:txBody>
      </p:sp>
    </p:spTree>
    <p:extLst>
      <p:ext uri="{BB962C8B-B14F-4D97-AF65-F5344CB8AC3E}">
        <p14:creationId xmlns:p14="http://schemas.microsoft.com/office/powerpoint/2010/main" val="1578006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187DEE6-1AE1-00B1-7BAC-41B85FF1A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atinLnBrk="0"/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불 대수식을 단순화하는 방법에 대해 이해하고</a:t>
            </a:r>
            <a:r>
              <a:rPr lang="en-US" altLang="ko-KR" dirty="0"/>
              <a:t>, </a:t>
            </a:r>
            <a:r>
              <a:rPr lang="ko-KR" altLang="en-US" dirty="0"/>
              <a:t>단순화 전후를 비교하여 그 효과를 확인한다</a:t>
            </a:r>
            <a:r>
              <a:rPr lang="en-US" altLang="ko-KR" dirty="0"/>
              <a:t>. </a:t>
            </a:r>
            <a:r>
              <a:rPr lang="ko-KR" altLang="en-US" dirty="0"/>
              <a:t>세부적인 학습 목표는 다음과 같다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K-map </a:t>
            </a:r>
            <a:r>
              <a:rPr lang="ko-KR" altLang="en-US" dirty="0"/>
              <a:t>알고리즘 이해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와이어와 논리 게이트 개수를 확인하여 단순화 효과 확인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E1297A0-8633-BD81-8823-E96724E10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개요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778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187DEE6-1AE1-00B1-7BAC-41B85FF1A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atinLnBrk="0"/>
            <a:endParaRPr lang="en-US" altLang="ko-KR" dirty="0"/>
          </a:p>
          <a:p>
            <a:pPr latinLnBrk="0"/>
            <a:r>
              <a:rPr lang="ko-KR" altLang="en-US" dirty="0"/>
              <a:t>불 대수식의 복잡도는 그 식을 실제로 구현하는데 사용된 와이어와 논리 게이트 개수로 평가</a:t>
            </a:r>
            <a:endParaRPr lang="en-US" altLang="ko-KR" dirty="0"/>
          </a:p>
          <a:p>
            <a:pPr lvl="1" latinLnBrk="0"/>
            <a:r>
              <a:rPr lang="ko-KR" altLang="en-US" dirty="0"/>
              <a:t>불 대수식을 단순화하면 회로에 들어가는 와이어와 게이트의 수를 줄일 수 있음</a:t>
            </a:r>
            <a:endParaRPr lang="en-US" altLang="ko-KR" dirty="0"/>
          </a:p>
          <a:p>
            <a:pPr lvl="1" latinLnBrk="0"/>
            <a:r>
              <a:rPr lang="ko-KR" altLang="en-US" dirty="0"/>
              <a:t>회로를 단순화시킴으로써 소비 전력을 줄이고</a:t>
            </a:r>
            <a:r>
              <a:rPr lang="en-US" altLang="ko-KR" dirty="0"/>
              <a:t>, </a:t>
            </a:r>
            <a:r>
              <a:rPr lang="ko-KR" altLang="en-US" dirty="0"/>
              <a:t>작동 속도를 높일 수 있음</a:t>
            </a:r>
            <a:endParaRPr lang="en-US" altLang="ko-KR" dirty="0"/>
          </a:p>
          <a:p>
            <a:pPr lvl="1" latinLnBrk="0"/>
            <a:endParaRPr lang="en-US" dirty="0"/>
          </a:p>
          <a:p>
            <a:pPr latinLnBrk="0"/>
            <a:r>
              <a:rPr lang="ko-KR" altLang="en-US" dirty="0"/>
              <a:t>카노 맵 </a:t>
            </a:r>
            <a:r>
              <a:rPr lang="en-US" dirty="0"/>
              <a:t>(Karnaugh-Map, K-Map)</a:t>
            </a:r>
          </a:p>
          <a:p>
            <a:r>
              <a:rPr lang="ko-KR" altLang="en-US" dirty="0"/>
              <a:t>퀸 </a:t>
            </a:r>
            <a:r>
              <a:rPr lang="ko-KR" altLang="en-US" dirty="0" err="1"/>
              <a:t>매클러스키</a:t>
            </a:r>
            <a:r>
              <a:rPr lang="ko-KR" altLang="en-US" dirty="0"/>
              <a:t> </a:t>
            </a:r>
            <a:r>
              <a:rPr lang="en-US" altLang="ko-KR" dirty="0"/>
              <a:t>(Quine-McCluskey, QM)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E1297A0-8633-BD81-8823-E96724E10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이론적 배경 </a:t>
            </a:r>
            <a:r>
              <a:rPr lang="en-US" altLang="ko-KR" dirty="0"/>
              <a:t>– </a:t>
            </a:r>
            <a:r>
              <a:rPr lang="ko-KR" altLang="en-US" dirty="0"/>
              <a:t>불 대수식의 단순화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90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187DEE6-1AE1-00B1-7BAC-41B85FF1A6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728" y="4394199"/>
            <a:ext cx="8644560" cy="1352550"/>
          </a:xfrm>
        </p:spPr>
        <p:txBody>
          <a:bodyPr/>
          <a:lstStyle/>
          <a:p>
            <a:r>
              <a:rPr lang="ko-KR" altLang="en-US" sz="1800" dirty="0"/>
              <a:t>서로 다른 두 개의 </a:t>
            </a:r>
            <a:r>
              <a:rPr lang="en-US" altLang="ko-KR" sz="1800" dirty="0"/>
              <a:t>2-Bit </a:t>
            </a:r>
            <a:r>
              <a:rPr lang="ko-KR" altLang="en-US" sz="1800" dirty="0"/>
              <a:t>수</a:t>
            </a:r>
            <a:r>
              <a:rPr lang="en-US" altLang="ko-KR" sz="1800" dirty="0"/>
              <a:t>(A, B)</a:t>
            </a:r>
            <a:r>
              <a:rPr lang="ko-KR" altLang="en-US" sz="1800" dirty="0"/>
              <a:t>가 입력으로 주어졌을 때</a:t>
            </a:r>
            <a:r>
              <a:rPr lang="en-US" altLang="ko-KR" sz="1800" dirty="0"/>
              <a:t>, </a:t>
            </a:r>
            <a:r>
              <a:rPr lang="ko-KR" altLang="en-US" sz="1800" dirty="0"/>
              <a:t>둘의 대소 관계를 </a:t>
            </a:r>
            <a:br>
              <a:rPr lang="en-US" altLang="ko-KR" sz="1800" dirty="0"/>
            </a:br>
            <a:r>
              <a:rPr lang="ko-KR" altLang="en-US" sz="1800" dirty="0"/>
              <a:t>판별하여 알맞은 출력을 </a:t>
            </a:r>
            <a:r>
              <a:rPr lang="en-US" altLang="ko-KR" sz="1800" dirty="0"/>
              <a:t>1</a:t>
            </a:r>
            <a:r>
              <a:rPr lang="ko-KR" altLang="en-US" sz="1800" dirty="0"/>
              <a:t>로</a:t>
            </a:r>
            <a:r>
              <a:rPr lang="en-US" altLang="ko-KR" sz="1800" dirty="0"/>
              <a:t>, </a:t>
            </a:r>
            <a:r>
              <a:rPr lang="ko-KR" altLang="en-US" sz="1800" dirty="0"/>
              <a:t>나머지 출력은 </a:t>
            </a:r>
            <a:r>
              <a:rPr lang="en-US" altLang="ko-KR" sz="1800" dirty="0"/>
              <a:t>0</a:t>
            </a:r>
            <a:r>
              <a:rPr lang="ko-KR" altLang="en-US" sz="1800" dirty="0"/>
              <a:t>으로 설정하여 출력해 주는 회로</a:t>
            </a:r>
            <a:endParaRPr lang="en-US" altLang="ko-KR" sz="18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E1297A0-8633-BD81-8823-E96724E10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800" dirty="0"/>
              <a:t>이론적 배경 </a:t>
            </a:r>
            <a:r>
              <a:rPr lang="en-US" altLang="ko-KR" sz="2800" dirty="0"/>
              <a:t>– 2-Bit Magnitude Comparator</a:t>
            </a:r>
            <a:endParaRPr lang="en-US" sz="28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34C600C-0699-4F2E-8F19-73AB91DE8F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7650" y="1884464"/>
            <a:ext cx="4248980" cy="14319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95453D9-55A1-4BF8-BBF0-9C4F198944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100" y="1479319"/>
            <a:ext cx="2963333" cy="241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051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D7FB411-3B74-4DC0-02B3-4209EC6FB9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694" y="1334858"/>
            <a:ext cx="8644560" cy="5156590"/>
          </a:xfrm>
        </p:spPr>
        <p:txBody>
          <a:bodyPr anchor="t"/>
          <a:lstStyle/>
          <a:p>
            <a:r>
              <a:rPr lang="ko-KR" altLang="en-US" dirty="0"/>
              <a:t>실험 준비</a:t>
            </a:r>
            <a:endParaRPr lang="en-US" dirty="0"/>
          </a:p>
          <a:p>
            <a:pPr marL="315000" lvl="1" indent="0">
              <a:buNone/>
            </a:pPr>
            <a:r>
              <a:rPr lang="en-US" altLang="ko-KR" dirty="0"/>
              <a:t>1) 2-Bit Magnitude Comparator</a:t>
            </a:r>
            <a:r>
              <a:rPr lang="ko-KR" altLang="en-US" dirty="0"/>
              <a:t>의 세 출력 각각에 대한 식을 단순화하지 않고 작성</a:t>
            </a:r>
            <a:endParaRPr lang="en-US" altLang="ko-KR" dirty="0"/>
          </a:p>
          <a:p>
            <a:pPr marL="315000" lvl="1" indent="0">
              <a:buNone/>
            </a:pPr>
            <a:r>
              <a:rPr lang="en-US" altLang="ko-KR" dirty="0"/>
              <a:t>2) K-map</a:t>
            </a:r>
            <a:r>
              <a:rPr lang="ko-KR" altLang="en-US" dirty="0"/>
              <a:t>을 활용하여 세 식을 단순화</a:t>
            </a:r>
            <a:endParaRPr lang="en-US" altLang="ko-KR" dirty="0"/>
          </a:p>
          <a:p>
            <a:pPr marL="315000" lvl="1" indent="0">
              <a:buNone/>
            </a:pPr>
            <a:endParaRPr lang="en-US" altLang="ko-KR" dirty="0"/>
          </a:p>
          <a:p>
            <a:pPr marL="315000" lvl="1" indent="0">
              <a:buNone/>
            </a:pPr>
            <a:r>
              <a:rPr lang="ko-KR" altLang="en-US" dirty="0">
                <a:solidFill>
                  <a:srgbClr val="FF0000"/>
                </a:solidFill>
              </a:rPr>
              <a:t>* 보고서 필수 내용</a:t>
            </a:r>
          </a:p>
          <a:p>
            <a:pPr marL="315000" lvl="1" indent="0">
              <a:buNone/>
            </a:pPr>
            <a:r>
              <a:rPr lang="en-US" altLang="ko-KR" dirty="0"/>
              <a:t>     - </a:t>
            </a:r>
            <a:r>
              <a:rPr lang="ko-KR" altLang="en-US" dirty="0"/>
              <a:t>단순화시키기 전의 식</a:t>
            </a:r>
          </a:p>
          <a:p>
            <a:pPr marL="315000" lvl="1" indent="0">
              <a:buNone/>
            </a:pPr>
            <a:r>
              <a:rPr lang="en-US" altLang="ko-KR" dirty="0"/>
              <a:t>     - K-map </a:t>
            </a:r>
            <a:r>
              <a:rPr lang="ko-KR" altLang="en-US" dirty="0"/>
              <a:t>적용 과정과 최종 식</a:t>
            </a:r>
          </a:p>
          <a:p>
            <a:pPr marL="315000" lvl="1" indent="0">
              <a:buNone/>
            </a:pPr>
            <a:endParaRPr lang="en-US" altLang="ko-KR" dirty="0"/>
          </a:p>
          <a:p>
            <a:r>
              <a:rPr lang="ko-KR" altLang="en-US" dirty="0"/>
              <a:t>공통 유의사항</a:t>
            </a:r>
            <a:endParaRPr lang="en-US" altLang="ko-KR" dirty="0"/>
          </a:p>
          <a:p>
            <a:pPr lvl="1"/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Add your code here */</a:t>
            </a:r>
            <a:r>
              <a:rPr lang="ko-KR" altLang="en-US" dirty="0"/>
              <a:t>부분만</a:t>
            </a:r>
            <a:r>
              <a:rPr lang="en-US" altLang="ko-KR" dirty="0"/>
              <a:t> </a:t>
            </a:r>
            <a:r>
              <a:rPr lang="ko-KR" altLang="en-US" dirty="0"/>
              <a:t>변경하여 구현하기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Gate-Level</a:t>
            </a:r>
            <a:r>
              <a:rPr lang="ko-KR" altLang="en-US" dirty="0"/>
              <a:t> </a:t>
            </a:r>
            <a:r>
              <a:rPr lang="en-US" altLang="ko-KR" dirty="0"/>
              <a:t>Modeling</a:t>
            </a:r>
            <a:r>
              <a:rPr lang="ko-KR" altLang="en-US" dirty="0"/>
              <a:t>으로 구현하기 </a:t>
            </a:r>
            <a:br>
              <a:rPr lang="en-US" altLang="ko-KR" dirty="0"/>
            </a:br>
            <a:r>
              <a:rPr lang="en-US" altLang="ko-KR" dirty="0"/>
              <a:t>(assign keyword</a:t>
            </a:r>
            <a:r>
              <a:rPr lang="ko-KR" altLang="en-US" dirty="0"/>
              <a:t>와 </a:t>
            </a:r>
            <a:r>
              <a:rPr lang="en-US" altLang="ko-KR" dirty="0"/>
              <a:t>“~”, “&amp;” ,“|” operator </a:t>
            </a:r>
            <a:r>
              <a:rPr lang="ko-KR" altLang="en-US" dirty="0"/>
              <a:t>사용 가능</a:t>
            </a:r>
            <a:r>
              <a:rPr lang="en-US" altLang="ko-KR" dirty="0"/>
              <a:t>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6A9D503-6D3D-BEE8-20F6-EE956569F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실험에 앞서서</a:t>
            </a:r>
            <a:r>
              <a:rPr lang="en-US" altLang="ko-KR" dirty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722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6A9D503-6D3D-BEE8-20F6-EE956569F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실험에 앞서서</a:t>
            </a:r>
            <a:r>
              <a:rPr lang="en-US" altLang="ko-KR" dirty="0"/>
              <a:t>…</a:t>
            </a:r>
            <a:endParaRPr 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D67FBA9-C967-4DC0-831B-E7DAD047E3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9362" y="1853602"/>
            <a:ext cx="4105276" cy="2093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9542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6DAAD20-C32E-EC8A-7A98-989E82ACB7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atinLnBrk="0"/>
            <a:r>
              <a:rPr lang="en-US" altLang="ko-KR" dirty="0"/>
              <a:t>lab2_1 – </a:t>
            </a:r>
            <a:r>
              <a:rPr lang="ko-KR" altLang="en-US" dirty="0"/>
              <a:t>단순화 이전</a:t>
            </a:r>
            <a:br>
              <a:rPr lang="en-US" altLang="ko-KR" dirty="0"/>
            </a:br>
            <a:endParaRPr lang="en-US" altLang="ko-KR" dirty="0"/>
          </a:p>
          <a:p>
            <a:pPr marL="657900" lvl="1" indent="-342900" latinLnBrk="0">
              <a:buFont typeface="+mj-lt"/>
              <a:buAutoNum type="arabicPeriod"/>
            </a:pPr>
            <a:r>
              <a:rPr lang="en-US" altLang="ko-KR" dirty="0"/>
              <a:t>2-Bit Magnitude Comparator</a:t>
            </a:r>
            <a:r>
              <a:rPr lang="ko-KR" altLang="en-US" dirty="0"/>
              <a:t>를 단순화하기 전 식을 구현한다</a:t>
            </a:r>
            <a:r>
              <a:rPr lang="en-US" altLang="ko-KR" dirty="0"/>
              <a:t>.</a:t>
            </a:r>
          </a:p>
          <a:p>
            <a:pPr marL="657900" lvl="1" indent="-342900" latinLnBrk="0">
              <a:buFont typeface="+mj-lt"/>
              <a:buAutoNum type="arabicPeriod"/>
            </a:pPr>
            <a:r>
              <a:rPr lang="en-US" altLang="ko-KR" dirty="0"/>
              <a:t>Schematic </a:t>
            </a:r>
            <a:r>
              <a:rPr lang="ko-KR" altLang="en-US" dirty="0"/>
              <a:t>기능으로 회로가 잘 구현되었는지 확인한다</a:t>
            </a:r>
            <a:r>
              <a:rPr lang="en-US" altLang="ko-KR" dirty="0"/>
              <a:t>.</a:t>
            </a:r>
          </a:p>
          <a:p>
            <a:pPr marL="657900" lvl="1" indent="-342900" latinLnBrk="0">
              <a:buFont typeface="+mj-lt"/>
              <a:buAutoNum type="arabicPeriod"/>
            </a:pPr>
            <a:r>
              <a:rPr lang="en-US" altLang="ko-KR" dirty="0"/>
              <a:t>RTL ANALYSIS &gt; Netlist</a:t>
            </a:r>
            <a:r>
              <a:rPr lang="ko-KR" altLang="en-US" dirty="0"/>
              <a:t>를 참조하여 와이어와 논리 게이트 개수를 확인한다</a:t>
            </a:r>
            <a:r>
              <a:rPr lang="en-US" altLang="ko-KR" dirty="0"/>
              <a:t>.</a:t>
            </a:r>
          </a:p>
          <a:p>
            <a:pPr latinLnBrk="0"/>
            <a:endParaRPr lang="en-US" altLang="ko-KR" dirty="0"/>
          </a:p>
          <a:p>
            <a:pPr latinLnBrk="0"/>
            <a:r>
              <a:rPr lang="en-US" altLang="ko-KR" dirty="0"/>
              <a:t>lab2_2 – </a:t>
            </a:r>
            <a:r>
              <a:rPr lang="ko-KR" altLang="en-US" dirty="0"/>
              <a:t>단순화 이후</a:t>
            </a:r>
            <a:endParaRPr lang="en-US" altLang="ko-KR" dirty="0"/>
          </a:p>
          <a:p>
            <a:pPr latinLnBrk="0"/>
            <a:endParaRPr lang="en-US" altLang="ko-KR" dirty="0"/>
          </a:p>
          <a:p>
            <a:pPr marL="657900" lvl="1" indent="-342900" latinLnBrk="0">
              <a:buFont typeface="+mj-lt"/>
              <a:buAutoNum type="arabicPeriod"/>
            </a:pPr>
            <a:r>
              <a:rPr lang="en-US" altLang="ko-KR" dirty="0"/>
              <a:t>K-map</a:t>
            </a:r>
            <a:r>
              <a:rPr lang="ko-KR" altLang="en-US" dirty="0"/>
              <a:t>으로 단순화한 세 가지 출력을 구현한다</a:t>
            </a:r>
            <a:r>
              <a:rPr lang="en-US" altLang="ko-KR" dirty="0"/>
              <a:t>.</a:t>
            </a:r>
          </a:p>
          <a:p>
            <a:pPr marL="657900" lvl="1" indent="-342900" latinLnBrk="0">
              <a:buFont typeface="+mj-lt"/>
              <a:buAutoNum type="arabicPeriod"/>
            </a:pPr>
            <a:r>
              <a:rPr lang="en-US" altLang="ko-KR" dirty="0"/>
              <a:t>Schematic </a:t>
            </a:r>
            <a:r>
              <a:rPr lang="ko-KR" altLang="en-US" dirty="0"/>
              <a:t>기능으로 회로가 잘 구현되었는지 확인한다</a:t>
            </a:r>
            <a:r>
              <a:rPr lang="en-US" altLang="ko-KR" dirty="0"/>
              <a:t>.</a:t>
            </a:r>
          </a:p>
          <a:p>
            <a:pPr marL="657900" lvl="1" indent="-342900" latinLnBrk="0">
              <a:buFont typeface="+mj-lt"/>
              <a:buAutoNum type="arabicPeriod"/>
            </a:pPr>
            <a:r>
              <a:rPr lang="en-US" altLang="ko-KR" dirty="0"/>
              <a:t>RTL ANALYSIS &gt; Netlist</a:t>
            </a:r>
            <a:r>
              <a:rPr lang="ko-KR" altLang="en-US" dirty="0"/>
              <a:t>를 참조하여 와이어와 논리 게이트 개수를 확인한다</a:t>
            </a:r>
            <a:r>
              <a:rPr lang="en-US" altLang="ko-KR" dirty="0"/>
              <a:t>.</a:t>
            </a:r>
          </a:p>
          <a:p>
            <a:pPr marL="657900" lvl="1" indent="-342900" latinLnBrk="0">
              <a:buFont typeface="+mj-lt"/>
              <a:buAutoNum type="arabicPeriod"/>
            </a:pPr>
            <a:r>
              <a:rPr lang="ko-KR" altLang="en-US" dirty="0"/>
              <a:t>실험 </a:t>
            </a:r>
            <a:r>
              <a:rPr lang="en-US" altLang="ko-KR" dirty="0"/>
              <a:t>1</a:t>
            </a:r>
            <a:r>
              <a:rPr lang="ko-KR" altLang="en-US" dirty="0"/>
              <a:t>과 와이어 및 논리 게이트 개수를 비교한다</a:t>
            </a:r>
            <a:r>
              <a:rPr lang="en-US" altLang="ko-KR" dirty="0"/>
              <a:t>.</a:t>
            </a:r>
          </a:p>
          <a:p>
            <a:pPr latinLnBrk="0"/>
            <a:endParaRPr lang="en-US" altLang="ko-KR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3522190-A3BC-DE19-6E65-264F24D64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실험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00578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4JrmamizklJqExfvrk0eN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4JrmamizklJqExfvrk0eN"/>
</p:tagLst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C99F6580A149624AA00DECE7AD834493" ma:contentTypeVersion="13" ma:contentTypeDescription="새 문서를 만듭니다." ma:contentTypeScope="" ma:versionID="e112ef452c75e17e1ad1979549a8e7f8">
  <xsd:schema xmlns:xsd="http://www.w3.org/2001/XMLSchema" xmlns:xs="http://www.w3.org/2001/XMLSchema" xmlns:p="http://schemas.microsoft.com/office/2006/metadata/properties" xmlns:ns3="bfbffd19-f400-453d-9521-8342303a4858" targetNamespace="http://schemas.microsoft.com/office/2006/metadata/properties" ma:root="true" ma:fieldsID="84ed27768a1f6b0efd17ba4fee2c39cc" ns3:_="">
    <xsd:import namespace="bfbffd19-f400-453d-9521-8342303a485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Location" minOccurs="0"/>
                <xsd:element ref="ns3:MediaLengthInSeconds" minOccurs="0"/>
                <xsd:element ref="ns3:MediaServiceSearchPropertie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bffd19-f400-453d-9521-8342303a48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LengthInSeconds" ma:index="18" nillable="true" ma:displayName="Length (seconds)" ma:internalName="MediaLengthInSeconds" ma:readOnly="true">
      <xsd:simpleType>
        <xsd:restriction base="dms:Unknown"/>
      </xsd:simpleType>
    </xsd:element>
    <xsd:element name="MediaServiceSearchProperties" ma:index="1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_activity" ma:index="20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fbffd19-f400-453d-9521-8342303a4858" xsi:nil="true"/>
  </documentManagement>
</p:properties>
</file>

<file path=customXml/itemProps1.xml><?xml version="1.0" encoding="utf-8"?>
<ds:datastoreItem xmlns:ds="http://schemas.openxmlformats.org/officeDocument/2006/customXml" ds:itemID="{4871C04F-2956-483B-95CA-3CC0A23199C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1854671-4856-402C-A9EC-E40C2332252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fbffd19-f400-453d-9521-8342303a485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0D9C5C8-799D-437F-9E77-549270725C22}">
  <ds:schemaRefs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bfbffd19-f400-453d-9521-8342303a4858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5190</TotalTime>
  <Words>520</Words>
  <Application>Microsoft Office PowerPoint</Application>
  <PresentationFormat>화면 슬라이드 쇼(4:3)</PresentationFormat>
  <Paragraphs>78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맑은 고딕</vt:lpstr>
      <vt:lpstr>Arial</vt:lpstr>
      <vt:lpstr>Consolas</vt:lpstr>
      <vt:lpstr>Verdana</vt:lpstr>
      <vt:lpstr>Wingdings</vt:lpstr>
      <vt:lpstr>Office 테마</vt:lpstr>
      <vt:lpstr>디지털 시스템 설계 Lab 2</vt:lpstr>
      <vt:lpstr>공지사항</vt:lpstr>
      <vt:lpstr>보고서</vt:lpstr>
      <vt:lpstr>개요</vt:lpstr>
      <vt:lpstr>이론적 배경 – 불 대수식의 단순화</vt:lpstr>
      <vt:lpstr>이론적 배경 – 2-Bit Magnitude Comparator</vt:lpstr>
      <vt:lpstr>실험에 앞서서…</vt:lpstr>
      <vt:lpstr>실험에 앞서서…</vt:lpstr>
      <vt:lpstr>실험</vt:lpstr>
      <vt:lpstr>실험</vt:lpstr>
      <vt:lpstr>제출 방법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 Service &amp; Platform Market</dc:title>
  <dc:creator>HYO</dc:creator>
  <cp:lastModifiedBy>황예찬</cp:lastModifiedBy>
  <cp:revision>200</cp:revision>
  <cp:lastPrinted>2015-12-11T06:36:32Z</cp:lastPrinted>
  <dcterms:created xsi:type="dcterms:W3CDTF">2015-12-10T11:33:22Z</dcterms:created>
  <dcterms:modified xsi:type="dcterms:W3CDTF">2023-03-24T04:50:01Z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0x010100C99F6580A149624AA00DECE7AD834493</vt:lpwstr>
  </property>
</Properties>
</file>