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71" r:id="rId5"/>
    <p:sldId id="286" r:id="rId6"/>
    <p:sldId id="282" r:id="rId7"/>
    <p:sldId id="283" r:id="rId8"/>
    <p:sldId id="287" r:id="rId9"/>
    <p:sldId id="291" r:id="rId10"/>
    <p:sldId id="278" r:id="rId11"/>
    <p:sldId id="290" r:id="rId12"/>
    <p:sldId id="288" r:id="rId13"/>
    <p:sldId id="279" r:id="rId14"/>
    <p:sldId id="289" r:id="rId15"/>
    <p:sldId id="280" r:id="rId16"/>
    <p:sldId id="281" r:id="rId17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  <a:srgbClr val="FF5050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0D6364-16A4-4622-8218-4CBB2101C12B}" v="22" dt="2023-05-03T09:50:22.2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1860" autoAdjust="0"/>
  </p:normalViewPr>
  <p:slideViewPr>
    <p:cSldViewPr snapToGrid="0">
      <p:cViewPr>
        <p:scale>
          <a:sx n="101" d="100"/>
          <a:sy n="101" d="100"/>
        </p:scale>
        <p:origin x="2172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4" d="100"/>
          <a:sy n="44" d="100"/>
        </p:scale>
        <p:origin x="2467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황예찬" userId="520e2add-6e61-4d68-8fe6-0a6ce089a79b" providerId="ADAL" clId="{E02B88A6-5493-43C7-A4B0-9FD35FAADFE5}"/>
    <pc:docChg chg="undo custSel addSld modSld">
      <pc:chgData name="황예찬" userId="520e2add-6e61-4d68-8fe6-0a6ce089a79b" providerId="ADAL" clId="{E02B88A6-5493-43C7-A4B0-9FD35FAADFE5}" dt="2023-04-19T02:35:02.203" v="100"/>
      <pc:docMkLst>
        <pc:docMk/>
      </pc:docMkLst>
      <pc:sldChg chg="addSp delSp modSp mod modTransition modAnim">
        <pc:chgData name="황예찬" userId="520e2add-6e61-4d68-8fe6-0a6ce089a79b" providerId="ADAL" clId="{E02B88A6-5493-43C7-A4B0-9FD35FAADFE5}" dt="2023-04-19T02:19:47.287" v="73"/>
        <pc:sldMkLst>
          <pc:docMk/>
          <pc:sldMk cId="3162187991" sldId="271"/>
        </pc:sldMkLst>
        <pc:picChg chg="add del mod">
          <ac:chgData name="황예찬" userId="520e2add-6e61-4d68-8fe6-0a6ce089a79b" providerId="ADAL" clId="{E02B88A6-5493-43C7-A4B0-9FD35FAADFE5}" dt="2023-04-19T02:02:16.915" v="24"/>
          <ac:picMkLst>
            <pc:docMk/>
            <pc:sldMk cId="3162187991" sldId="271"/>
            <ac:picMk id="7" creationId="{3790470A-1C0B-D1B7-C306-A0C882383BD2}"/>
          </ac:picMkLst>
        </pc:picChg>
        <pc:picChg chg="add del mod ord">
          <ac:chgData name="황예찬" userId="520e2add-6e61-4d68-8fe6-0a6ce089a79b" providerId="ADAL" clId="{E02B88A6-5493-43C7-A4B0-9FD35FAADFE5}" dt="2023-04-19T02:02:30.324" v="25"/>
          <ac:picMkLst>
            <pc:docMk/>
            <pc:sldMk cId="3162187991" sldId="271"/>
            <ac:picMk id="10" creationId="{C81A3EB1-2D47-E98D-A7A8-71F79FD2FB47}"/>
          </ac:picMkLst>
        </pc:picChg>
        <pc:picChg chg="add del mod">
          <ac:chgData name="황예찬" userId="520e2add-6e61-4d68-8fe6-0a6ce089a79b" providerId="ADAL" clId="{E02B88A6-5493-43C7-A4B0-9FD35FAADFE5}" dt="2023-04-19T02:02:36.324" v="27"/>
          <ac:picMkLst>
            <pc:docMk/>
            <pc:sldMk cId="3162187991" sldId="271"/>
            <ac:picMk id="11" creationId="{37809370-51DB-1B25-4388-6AED922D38F9}"/>
          </ac:picMkLst>
        </pc:picChg>
        <pc:picChg chg="add del mod ord">
          <ac:chgData name="황예찬" userId="520e2add-6e61-4d68-8fe6-0a6ce089a79b" providerId="ADAL" clId="{E02B88A6-5493-43C7-A4B0-9FD35FAADFE5}" dt="2023-04-19T02:02:51.315" v="28"/>
          <ac:picMkLst>
            <pc:docMk/>
            <pc:sldMk cId="3162187991" sldId="271"/>
            <ac:picMk id="14" creationId="{EED4F1B7-9E44-BBB9-E5FE-E05F32E5CE63}"/>
          </ac:picMkLst>
        </pc:picChg>
        <pc:picChg chg="add del mod">
          <ac:chgData name="황예찬" userId="520e2add-6e61-4d68-8fe6-0a6ce089a79b" providerId="ADAL" clId="{E02B88A6-5493-43C7-A4B0-9FD35FAADFE5}" dt="2023-04-19T02:03:02.194" v="30"/>
          <ac:picMkLst>
            <pc:docMk/>
            <pc:sldMk cId="3162187991" sldId="271"/>
            <ac:picMk id="15" creationId="{AEBA8828-1460-9887-E6DD-6D37A6856B4D}"/>
          </ac:picMkLst>
        </pc:picChg>
        <pc:picChg chg="add del mod ord">
          <ac:chgData name="황예찬" userId="520e2add-6e61-4d68-8fe6-0a6ce089a79b" providerId="ADAL" clId="{E02B88A6-5493-43C7-A4B0-9FD35FAADFE5}" dt="2023-04-19T02:03:15.547" v="31"/>
          <ac:picMkLst>
            <pc:docMk/>
            <pc:sldMk cId="3162187991" sldId="271"/>
            <ac:picMk id="18" creationId="{1DB92B28-FB11-3B81-A540-A2488C74E5A4}"/>
          </ac:picMkLst>
        </pc:picChg>
        <pc:picChg chg="add del mod">
          <ac:chgData name="황예찬" userId="520e2add-6e61-4d68-8fe6-0a6ce089a79b" providerId="ADAL" clId="{E02B88A6-5493-43C7-A4B0-9FD35FAADFE5}" dt="2023-04-19T02:03:23.358" v="33"/>
          <ac:picMkLst>
            <pc:docMk/>
            <pc:sldMk cId="3162187991" sldId="271"/>
            <ac:picMk id="19" creationId="{C17A3272-B307-5FAA-FF04-215E2728A919}"/>
          </ac:picMkLst>
        </pc:picChg>
        <pc:picChg chg="add del mod ord">
          <ac:chgData name="황예찬" userId="520e2add-6e61-4d68-8fe6-0a6ce089a79b" providerId="ADAL" clId="{E02B88A6-5493-43C7-A4B0-9FD35FAADFE5}" dt="2023-04-19T02:03:49.113" v="34"/>
          <ac:picMkLst>
            <pc:docMk/>
            <pc:sldMk cId="3162187991" sldId="271"/>
            <ac:picMk id="23" creationId="{89FE3DA8-584C-CBB3-9112-71C61151063D}"/>
          </ac:picMkLst>
        </pc:picChg>
        <pc:picChg chg="add del mod">
          <ac:chgData name="황예찬" userId="520e2add-6e61-4d68-8fe6-0a6ce089a79b" providerId="ADAL" clId="{E02B88A6-5493-43C7-A4B0-9FD35FAADFE5}" dt="2023-04-19T02:03:55.379" v="36"/>
          <ac:picMkLst>
            <pc:docMk/>
            <pc:sldMk cId="3162187991" sldId="271"/>
            <ac:picMk id="24" creationId="{E1D74159-ED40-F64D-41D9-541038FBB998}"/>
          </ac:picMkLst>
        </pc:picChg>
        <pc:picChg chg="add del mod ord">
          <ac:chgData name="황예찬" userId="520e2add-6e61-4d68-8fe6-0a6ce089a79b" providerId="ADAL" clId="{E02B88A6-5493-43C7-A4B0-9FD35FAADFE5}" dt="2023-04-19T02:04:04.884" v="37"/>
          <ac:picMkLst>
            <pc:docMk/>
            <pc:sldMk cId="3162187991" sldId="271"/>
            <ac:picMk id="27" creationId="{F7CAE687-1B3C-A50D-5C70-B9C3FEC6776F}"/>
          </ac:picMkLst>
        </pc:picChg>
        <pc:picChg chg="add del mod">
          <ac:chgData name="황예찬" userId="520e2add-6e61-4d68-8fe6-0a6ce089a79b" providerId="ADAL" clId="{E02B88A6-5493-43C7-A4B0-9FD35FAADFE5}" dt="2023-04-19T02:04:28.466" v="39"/>
          <ac:picMkLst>
            <pc:docMk/>
            <pc:sldMk cId="3162187991" sldId="271"/>
            <ac:picMk id="28" creationId="{E7B9851E-7C81-2154-5A4E-260B2E4820DB}"/>
          </ac:picMkLst>
        </pc:picChg>
        <pc:picChg chg="add del mod ord">
          <ac:chgData name="황예찬" userId="520e2add-6e61-4d68-8fe6-0a6ce089a79b" providerId="ADAL" clId="{E02B88A6-5493-43C7-A4B0-9FD35FAADFE5}" dt="2023-04-19T02:04:42.099" v="40"/>
          <ac:picMkLst>
            <pc:docMk/>
            <pc:sldMk cId="3162187991" sldId="271"/>
            <ac:picMk id="31" creationId="{4D1191F5-0DAD-AE0C-34CE-57DEE4005204}"/>
          </ac:picMkLst>
        </pc:picChg>
        <pc:picChg chg="add del mod">
          <ac:chgData name="황예찬" userId="520e2add-6e61-4d68-8fe6-0a6ce089a79b" providerId="ADAL" clId="{E02B88A6-5493-43C7-A4B0-9FD35FAADFE5}" dt="2023-04-19T02:04:54.369" v="42"/>
          <ac:picMkLst>
            <pc:docMk/>
            <pc:sldMk cId="3162187991" sldId="271"/>
            <ac:picMk id="32" creationId="{30E24D01-D089-D65F-FAEF-3D183DFE591A}"/>
          </ac:picMkLst>
        </pc:picChg>
        <pc:picChg chg="add del mod ord">
          <ac:chgData name="황예찬" userId="520e2add-6e61-4d68-8fe6-0a6ce089a79b" providerId="ADAL" clId="{E02B88A6-5493-43C7-A4B0-9FD35FAADFE5}" dt="2023-04-19T02:05:02.190" v="43"/>
          <ac:picMkLst>
            <pc:docMk/>
            <pc:sldMk cId="3162187991" sldId="271"/>
            <ac:picMk id="35" creationId="{3F14F336-654F-5056-EB83-A1B5F4095A68}"/>
          </ac:picMkLst>
        </pc:picChg>
        <pc:picChg chg="add del mod">
          <ac:chgData name="황예찬" userId="520e2add-6e61-4d68-8fe6-0a6ce089a79b" providerId="ADAL" clId="{E02B88A6-5493-43C7-A4B0-9FD35FAADFE5}" dt="2023-04-19T02:05:08.146" v="45"/>
          <ac:picMkLst>
            <pc:docMk/>
            <pc:sldMk cId="3162187991" sldId="271"/>
            <ac:picMk id="36" creationId="{725D12F1-F37A-989D-0C4D-E4F1DF047151}"/>
          </ac:picMkLst>
        </pc:picChg>
        <pc:picChg chg="add del mod ord">
          <ac:chgData name="황예찬" userId="520e2add-6e61-4d68-8fe6-0a6ce089a79b" providerId="ADAL" clId="{E02B88A6-5493-43C7-A4B0-9FD35FAADFE5}" dt="2023-04-19T02:05:18.517" v="46"/>
          <ac:picMkLst>
            <pc:docMk/>
            <pc:sldMk cId="3162187991" sldId="271"/>
            <ac:picMk id="39" creationId="{D5C99B16-697E-ED23-A9CD-73E2BE351018}"/>
          </ac:picMkLst>
        </pc:picChg>
        <pc:picChg chg="add del mod">
          <ac:chgData name="황예찬" userId="520e2add-6e61-4d68-8fe6-0a6ce089a79b" providerId="ADAL" clId="{E02B88A6-5493-43C7-A4B0-9FD35FAADFE5}" dt="2023-04-19T02:19:24.092" v="69"/>
          <ac:picMkLst>
            <pc:docMk/>
            <pc:sldMk cId="3162187991" sldId="271"/>
            <ac:picMk id="40" creationId="{AB922A9A-4ACB-7E26-58D0-51B945127B9B}"/>
          </ac:picMkLst>
        </pc:picChg>
        <pc:picChg chg="add del mod ord">
          <ac:chgData name="황예찬" userId="520e2add-6e61-4d68-8fe6-0a6ce089a79b" providerId="ADAL" clId="{E02B88A6-5493-43C7-A4B0-9FD35FAADFE5}" dt="2023-04-19T02:19:34.466" v="70"/>
          <ac:picMkLst>
            <pc:docMk/>
            <pc:sldMk cId="3162187991" sldId="271"/>
            <ac:picMk id="47" creationId="{C5B72D52-F45B-282C-76AE-B356C04D47FD}"/>
          </ac:picMkLst>
        </pc:picChg>
        <pc:picChg chg="add del mod">
          <ac:chgData name="황예찬" userId="520e2add-6e61-4d68-8fe6-0a6ce089a79b" providerId="ADAL" clId="{E02B88A6-5493-43C7-A4B0-9FD35FAADFE5}" dt="2023-04-19T02:19:36.045" v="72"/>
          <ac:picMkLst>
            <pc:docMk/>
            <pc:sldMk cId="3162187991" sldId="271"/>
            <ac:picMk id="48" creationId="{A21BEEF3-9F16-5AA5-787F-74901A7FD05E}"/>
          </ac:picMkLst>
        </pc:picChg>
        <pc:picChg chg="add del mod ord">
          <ac:chgData name="황예찬" userId="520e2add-6e61-4d68-8fe6-0a6ce089a79b" providerId="ADAL" clId="{E02B88A6-5493-43C7-A4B0-9FD35FAADFE5}" dt="2023-04-19T02:19:47.287" v="73"/>
          <ac:picMkLst>
            <pc:docMk/>
            <pc:sldMk cId="3162187991" sldId="271"/>
            <ac:picMk id="51" creationId="{464761A6-F829-0F65-D248-D649C9010D27}"/>
          </ac:picMkLst>
        </pc:picChg>
        <pc:picChg chg="add mod">
          <ac:chgData name="황예찬" userId="520e2add-6e61-4d68-8fe6-0a6ce089a79b" providerId="ADAL" clId="{E02B88A6-5493-43C7-A4B0-9FD35FAADFE5}" dt="2023-04-19T02:19:47.287" v="73"/>
          <ac:picMkLst>
            <pc:docMk/>
            <pc:sldMk cId="3162187991" sldId="271"/>
            <ac:picMk id="52" creationId="{DEEE385E-2839-7177-8F56-88A409BC5C6D}"/>
          </ac:picMkLst>
        </pc:picChg>
      </pc:sldChg>
      <pc:sldChg chg="addSp delSp modSp add mod modTransition modAnim">
        <pc:chgData name="황예찬" userId="520e2add-6e61-4d68-8fe6-0a6ce089a79b" providerId="ADAL" clId="{E02B88A6-5493-43C7-A4B0-9FD35FAADFE5}" dt="2023-04-19T02:31:19.669" v="94"/>
        <pc:sldMkLst>
          <pc:docMk/>
          <pc:sldMk cId="586577868" sldId="273"/>
        </pc:sldMkLst>
        <pc:spChg chg="del">
          <ac:chgData name="황예찬" userId="520e2add-6e61-4d68-8fe6-0a6ce089a79b" providerId="ADAL" clId="{E02B88A6-5493-43C7-A4B0-9FD35FAADFE5}" dt="2023-04-19T01:39:49.281" v="3" actId="478"/>
          <ac:spMkLst>
            <pc:docMk/>
            <pc:sldMk cId="586577868" sldId="273"/>
            <ac:spMk id="2" creationId="{5187DEE6-1AE1-00B1-7BAC-41B85FF1A6D8}"/>
          </ac:spMkLst>
        </pc:spChg>
        <pc:spChg chg="mod">
          <ac:chgData name="황예찬" userId="520e2add-6e61-4d68-8fe6-0a6ce089a79b" providerId="ADAL" clId="{E02B88A6-5493-43C7-A4B0-9FD35FAADFE5}" dt="2023-04-19T01:40:01.888" v="11" actId="1076"/>
          <ac:spMkLst>
            <pc:docMk/>
            <pc:sldMk cId="586577868" sldId="273"/>
            <ac:spMk id="3" creationId="{1E1297A0-8633-BD81-8823-E96724E10595}"/>
          </ac:spMkLst>
        </pc:spChg>
        <pc:spChg chg="add del mod">
          <ac:chgData name="황예찬" userId="520e2add-6e61-4d68-8fe6-0a6ce089a79b" providerId="ADAL" clId="{E02B88A6-5493-43C7-A4B0-9FD35FAADFE5}" dt="2023-04-19T01:39:59.333" v="8" actId="478"/>
          <ac:spMkLst>
            <pc:docMk/>
            <pc:sldMk cId="586577868" sldId="273"/>
            <ac:spMk id="5" creationId="{A3212F88-299E-F8A1-FD8C-DD4E104164D6}"/>
          </ac:spMkLst>
        </pc:spChg>
        <pc:spChg chg="add del mod">
          <ac:chgData name="황예찬" userId="520e2add-6e61-4d68-8fe6-0a6ce089a79b" providerId="ADAL" clId="{E02B88A6-5493-43C7-A4B0-9FD35FAADFE5}" dt="2023-04-19T01:39:56.982" v="7"/>
          <ac:spMkLst>
            <pc:docMk/>
            <pc:sldMk cId="586577868" sldId="273"/>
            <ac:spMk id="6" creationId="{ADDC383E-D9F6-CE8E-970E-39486F3479A2}"/>
          </ac:spMkLst>
        </pc:spChg>
        <pc:spChg chg="add del mod">
          <ac:chgData name="황예찬" userId="520e2add-6e61-4d68-8fe6-0a6ce089a79b" providerId="ADAL" clId="{E02B88A6-5493-43C7-A4B0-9FD35FAADFE5}" dt="2023-04-19T01:56:05.441" v="14"/>
          <ac:spMkLst>
            <pc:docMk/>
            <pc:sldMk cId="586577868" sldId="273"/>
            <ac:spMk id="7" creationId="{2C092FAB-CE37-07AF-E893-E2B61BF30110}"/>
          </ac:spMkLst>
        </pc:spChg>
        <pc:picChg chg="add del mod">
          <ac:chgData name="황예찬" userId="520e2add-6e61-4d68-8fe6-0a6ce089a79b" providerId="ADAL" clId="{E02B88A6-5493-43C7-A4B0-9FD35FAADFE5}" dt="2023-04-19T02:05:52.938" v="49"/>
          <ac:picMkLst>
            <pc:docMk/>
            <pc:sldMk cId="586577868" sldId="273"/>
            <ac:picMk id="14" creationId="{F968FCF7-4041-6085-5796-1A5BEF72A7C4}"/>
          </ac:picMkLst>
        </pc:picChg>
        <pc:picChg chg="add del mod ord">
          <ac:chgData name="황예찬" userId="520e2add-6e61-4d68-8fe6-0a6ce089a79b" providerId="ADAL" clId="{E02B88A6-5493-43C7-A4B0-9FD35FAADFE5}" dt="2023-04-19T02:05:58.177" v="50"/>
          <ac:picMkLst>
            <pc:docMk/>
            <pc:sldMk cId="586577868" sldId="273"/>
            <ac:picMk id="17" creationId="{4B9FEB17-AB81-151F-CF30-4AA110EEE40B}"/>
          </ac:picMkLst>
        </pc:picChg>
        <pc:picChg chg="add del mod">
          <ac:chgData name="황예찬" userId="520e2add-6e61-4d68-8fe6-0a6ce089a79b" providerId="ADAL" clId="{E02B88A6-5493-43C7-A4B0-9FD35FAADFE5}" dt="2023-04-19T02:06:04.498" v="52"/>
          <ac:picMkLst>
            <pc:docMk/>
            <pc:sldMk cId="586577868" sldId="273"/>
            <ac:picMk id="18" creationId="{24FC8F52-F89E-9986-406A-A9A12DCE6687}"/>
          </ac:picMkLst>
        </pc:picChg>
        <pc:picChg chg="add del mod ord">
          <ac:chgData name="황예찬" userId="520e2add-6e61-4d68-8fe6-0a6ce089a79b" providerId="ADAL" clId="{E02B88A6-5493-43C7-A4B0-9FD35FAADFE5}" dt="2023-04-19T02:08:11.359" v="53"/>
          <ac:picMkLst>
            <pc:docMk/>
            <pc:sldMk cId="586577868" sldId="273"/>
            <ac:picMk id="21" creationId="{65B061C2-BB94-2764-7866-7BA01FF0E480}"/>
          </ac:picMkLst>
        </pc:picChg>
        <pc:picChg chg="add del mod">
          <ac:chgData name="황예찬" userId="520e2add-6e61-4d68-8fe6-0a6ce089a79b" providerId="ADAL" clId="{E02B88A6-5493-43C7-A4B0-9FD35FAADFE5}" dt="2023-04-19T02:20:44.267" v="75"/>
          <ac:picMkLst>
            <pc:docMk/>
            <pc:sldMk cId="586577868" sldId="273"/>
            <ac:picMk id="22" creationId="{11CBC7CB-B907-A34C-FAF2-D2766F771F93}"/>
          </ac:picMkLst>
        </pc:picChg>
        <pc:picChg chg="add del mod ord">
          <ac:chgData name="황예찬" userId="520e2add-6e61-4d68-8fe6-0a6ce089a79b" providerId="ADAL" clId="{E02B88A6-5493-43C7-A4B0-9FD35FAADFE5}" dt="2023-04-19T02:22:21.660" v="76"/>
          <ac:picMkLst>
            <pc:docMk/>
            <pc:sldMk cId="586577868" sldId="273"/>
            <ac:picMk id="29" creationId="{BEA53D03-3FF1-CE78-0D79-C9C9B85E92CA}"/>
          </ac:picMkLst>
        </pc:picChg>
        <pc:picChg chg="add del mod">
          <ac:chgData name="황예찬" userId="520e2add-6e61-4d68-8fe6-0a6ce089a79b" providerId="ADAL" clId="{E02B88A6-5493-43C7-A4B0-9FD35FAADFE5}" dt="2023-04-19T02:23:26.164" v="78"/>
          <ac:picMkLst>
            <pc:docMk/>
            <pc:sldMk cId="586577868" sldId="273"/>
            <ac:picMk id="30" creationId="{77076CD1-2393-8A4F-335F-D5B703C9CDAC}"/>
          </ac:picMkLst>
        </pc:picChg>
        <pc:picChg chg="add del mod ord">
          <ac:chgData name="황예찬" userId="520e2add-6e61-4d68-8fe6-0a6ce089a79b" providerId="ADAL" clId="{E02B88A6-5493-43C7-A4B0-9FD35FAADFE5}" dt="2023-04-19T02:23:53.216" v="79"/>
          <ac:picMkLst>
            <pc:docMk/>
            <pc:sldMk cId="586577868" sldId="273"/>
            <ac:picMk id="34" creationId="{AD1573D5-C2CB-7A9E-1E62-B15E4C76AB42}"/>
          </ac:picMkLst>
        </pc:picChg>
        <pc:picChg chg="add del mod">
          <ac:chgData name="황예찬" userId="520e2add-6e61-4d68-8fe6-0a6ce089a79b" providerId="ADAL" clId="{E02B88A6-5493-43C7-A4B0-9FD35FAADFE5}" dt="2023-04-19T02:23:57.557" v="81"/>
          <ac:picMkLst>
            <pc:docMk/>
            <pc:sldMk cId="586577868" sldId="273"/>
            <ac:picMk id="35" creationId="{A56E9041-1C91-C5F5-759D-8A00C8C8DAB7}"/>
          </ac:picMkLst>
        </pc:picChg>
        <pc:picChg chg="add del mod ord">
          <ac:chgData name="황예찬" userId="520e2add-6e61-4d68-8fe6-0a6ce089a79b" providerId="ADAL" clId="{E02B88A6-5493-43C7-A4B0-9FD35FAADFE5}" dt="2023-04-19T02:24:14.442" v="82"/>
          <ac:picMkLst>
            <pc:docMk/>
            <pc:sldMk cId="586577868" sldId="273"/>
            <ac:picMk id="38" creationId="{7B78C695-7C41-8813-0C15-4539DC6932C4}"/>
          </ac:picMkLst>
        </pc:picChg>
        <pc:picChg chg="add del mod">
          <ac:chgData name="황예찬" userId="520e2add-6e61-4d68-8fe6-0a6ce089a79b" providerId="ADAL" clId="{E02B88A6-5493-43C7-A4B0-9FD35FAADFE5}" dt="2023-04-19T02:24:16.403" v="84"/>
          <ac:picMkLst>
            <pc:docMk/>
            <pc:sldMk cId="586577868" sldId="273"/>
            <ac:picMk id="39" creationId="{ECF89841-67EF-EA63-518C-FA5D677688DE}"/>
          </ac:picMkLst>
        </pc:picChg>
        <pc:picChg chg="add del mod ord">
          <ac:chgData name="황예찬" userId="520e2add-6e61-4d68-8fe6-0a6ce089a79b" providerId="ADAL" clId="{E02B88A6-5493-43C7-A4B0-9FD35FAADFE5}" dt="2023-04-19T02:24:47.391" v="85"/>
          <ac:picMkLst>
            <pc:docMk/>
            <pc:sldMk cId="586577868" sldId="273"/>
            <ac:picMk id="42" creationId="{7C0E4A0C-2DEF-D50E-017B-22B8484A4CF8}"/>
          </ac:picMkLst>
        </pc:picChg>
        <pc:picChg chg="add del mod">
          <ac:chgData name="황예찬" userId="520e2add-6e61-4d68-8fe6-0a6ce089a79b" providerId="ADAL" clId="{E02B88A6-5493-43C7-A4B0-9FD35FAADFE5}" dt="2023-04-19T02:24:50.534" v="87"/>
          <ac:picMkLst>
            <pc:docMk/>
            <pc:sldMk cId="586577868" sldId="273"/>
            <ac:picMk id="43" creationId="{1818F2B3-CE2B-E0ED-DB1E-493973D2A827}"/>
          </ac:picMkLst>
        </pc:picChg>
        <pc:picChg chg="add del mod ord">
          <ac:chgData name="황예찬" userId="520e2add-6e61-4d68-8fe6-0a6ce089a79b" providerId="ADAL" clId="{E02B88A6-5493-43C7-A4B0-9FD35FAADFE5}" dt="2023-04-19T02:24:54.530" v="88"/>
          <ac:picMkLst>
            <pc:docMk/>
            <pc:sldMk cId="586577868" sldId="273"/>
            <ac:picMk id="46" creationId="{9451B910-3D32-C1A4-EB61-956267DDA01F}"/>
          </ac:picMkLst>
        </pc:picChg>
        <pc:picChg chg="add del mod">
          <ac:chgData name="황예찬" userId="520e2add-6e61-4d68-8fe6-0a6ce089a79b" providerId="ADAL" clId="{E02B88A6-5493-43C7-A4B0-9FD35FAADFE5}" dt="2023-04-19T02:27:05.392" v="90"/>
          <ac:picMkLst>
            <pc:docMk/>
            <pc:sldMk cId="586577868" sldId="273"/>
            <ac:picMk id="47" creationId="{76C515DD-A049-D82E-6933-E9F273789EBC}"/>
          </ac:picMkLst>
        </pc:picChg>
        <pc:picChg chg="add del mod ord">
          <ac:chgData name="황예찬" userId="520e2add-6e61-4d68-8fe6-0a6ce089a79b" providerId="ADAL" clId="{E02B88A6-5493-43C7-A4B0-9FD35FAADFE5}" dt="2023-04-19T02:28:37.446" v="91"/>
          <ac:picMkLst>
            <pc:docMk/>
            <pc:sldMk cId="586577868" sldId="273"/>
            <ac:picMk id="50" creationId="{37B24DB3-0931-224B-75F2-BC918EB32F16}"/>
          </ac:picMkLst>
        </pc:picChg>
        <pc:picChg chg="add del mod">
          <ac:chgData name="황예찬" userId="520e2add-6e61-4d68-8fe6-0a6ce089a79b" providerId="ADAL" clId="{E02B88A6-5493-43C7-A4B0-9FD35FAADFE5}" dt="2023-04-19T02:29:56.763" v="93"/>
          <ac:picMkLst>
            <pc:docMk/>
            <pc:sldMk cId="586577868" sldId="273"/>
            <ac:picMk id="51" creationId="{02B83B5A-DDB2-C525-B86F-AF2D5B8BCEDF}"/>
          </ac:picMkLst>
        </pc:picChg>
        <pc:picChg chg="add del mod ord">
          <ac:chgData name="황예찬" userId="520e2add-6e61-4d68-8fe6-0a6ce089a79b" providerId="ADAL" clId="{E02B88A6-5493-43C7-A4B0-9FD35FAADFE5}" dt="2023-04-19T02:31:19.669" v="94"/>
          <ac:picMkLst>
            <pc:docMk/>
            <pc:sldMk cId="586577868" sldId="273"/>
            <ac:picMk id="55" creationId="{BDCB2747-49DA-4FBA-E4C2-EB83A083279F}"/>
          </ac:picMkLst>
        </pc:picChg>
        <pc:picChg chg="add mod">
          <ac:chgData name="황예찬" userId="520e2add-6e61-4d68-8fe6-0a6ce089a79b" providerId="ADAL" clId="{E02B88A6-5493-43C7-A4B0-9FD35FAADFE5}" dt="2023-04-19T02:31:19.669" v="94"/>
          <ac:picMkLst>
            <pc:docMk/>
            <pc:sldMk cId="586577868" sldId="273"/>
            <ac:picMk id="56" creationId="{CC1ABC0D-702A-9C82-F317-11645D61A411}"/>
          </ac:picMkLst>
        </pc:picChg>
      </pc:sldChg>
      <pc:sldChg chg="addSp delSp modSp mod modTransition modAnim">
        <pc:chgData name="황예찬" userId="520e2add-6e61-4d68-8fe6-0a6ce089a79b" providerId="ADAL" clId="{E02B88A6-5493-43C7-A4B0-9FD35FAADFE5}" dt="2023-04-19T02:13:26.272" v="66"/>
        <pc:sldMkLst>
          <pc:docMk/>
          <pc:sldMk cId="2326722649" sldId="278"/>
        </pc:sldMkLst>
        <pc:picChg chg="add del mod">
          <ac:chgData name="황예찬" userId="520e2add-6e61-4d68-8fe6-0a6ce089a79b" providerId="ADAL" clId="{E02B88A6-5493-43C7-A4B0-9FD35FAADFE5}" dt="2023-04-19T02:12:25.811" v="62"/>
          <ac:picMkLst>
            <pc:docMk/>
            <pc:sldMk cId="2326722649" sldId="278"/>
            <ac:picMk id="6" creationId="{B433AF97-D246-BF92-D787-6BE94AE67966}"/>
          </ac:picMkLst>
        </pc:picChg>
        <pc:picChg chg="add del mod ord">
          <ac:chgData name="황예찬" userId="520e2add-6e61-4d68-8fe6-0a6ce089a79b" providerId="ADAL" clId="{E02B88A6-5493-43C7-A4B0-9FD35FAADFE5}" dt="2023-04-19T02:12:32.890" v="63"/>
          <ac:picMkLst>
            <pc:docMk/>
            <pc:sldMk cId="2326722649" sldId="278"/>
            <ac:picMk id="9" creationId="{11AE9AA4-3546-02C3-4B1F-B1BA16FBE786}"/>
          </ac:picMkLst>
        </pc:picChg>
        <pc:picChg chg="add del mod">
          <ac:chgData name="황예찬" userId="520e2add-6e61-4d68-8fe6-0a6ce089a79b" providerId="ADAL" clId="{E02B88A6-5493-43C7-A4B0-9FD35FAADFE5}" dt="2023-04-19T02:12:37.427" v="65"/>
          <ac:picMkLst>
            <pc:docMk/>
            <pc:sldMk cId="2326722649" sldId="278"/>
            <ac:picMk id="10" creationId="{D9056828-07F5-5C5D-95D1-49B87F9035FF}"/>
          </ac:picMkLst>
        </pc:picChg>
        <pc:picChg chg="add del mod ord">
          <ac:chgData name="황예찬" userId="520e2add-6e61-4d68-8fe6-0a6ce089a79b" providerId="ADAL" clId="{E02B88A6-5493-43C7-A4B0-9FD35FAADFE5}" dt="2023-04-19T02:13:26.272" v="66"/>
          <ac:picMkLst>
            <pc:docMk/>
            <pc:sldMk cId="2326722649" sldId="278"/>
            <ac:picMk id="13" creationId="{9E36CF9D-D1E3-F32B-BDEF-6950EFD30E87}"/>
          </ac:picMkLst>
        </pc:picChg>
        <pc:picChg chg="add mod">
          <ac:chgData name="황예찬" userId="520e2add-6e61-4d68-8fe6-0a6ce089a79b" providerId="ADAL" clId="{E02B88A6-5493-43C7-A4B0-9FD35FAADFE5}" dt="2023-04-19T02:13:26.272" v="66"/>
          <ac:picMkLst>
            <pc:docMk/>
            <pc:sldMk cId="2326722649" sldId="278"/>
            <ac:picMk id="14" creationId="{8241F120-458F-777A-A78B-9B0C59D263B5}"/>
          </ac:picMkLst>
        </pc:picChg>
      </pc:sldChg>
      <pc:sldChg chg="addSp modSp">
        <pc:chgData name="황예찬" userId="520e2add-6e61-4d68-8fe6-0a6ce089a79b" providerId="ADAL" clId="{E02B88A6-5493-43C7-A4B0-9FD35FAADFE5}" dt="2023-04-19T02:18:37.617" v="67"/>
        <pc:sldMkLst>
          <pc:docMk/>
          <pc:sldMk cId="2824005781" sldId="279"/>
        </pc:sldMkLst>
        <pc:spChg chg="mod">
          <ac:chgData name="황예찬" userId="520e2add-6e61-4d68-8fe6-0a6ce089a79b" providerId="ADAL" clId="{E02B88A6-5493-43C7-A4B0-9FD35FAADFE5}" dt="2023-04-19T01:55:20.479" v="12" actId="20578"/>
          <ac:spMkLst>
            <pc:docMk/>
            <pc:sldMk cId="2824005781" sldId="279"/>
            <ac:spMk id="2" creationId="{C6DAAD20-C32E-EC8A-7A98-989E82ACB75E}"/>
          </ac:spMkLst>
        </pc:spChg>
        <pc:picChg chg="add mod">
          <ac:chgData name="황예찬" userId="520e2add-6e61-4d68-8fe6-0a6ce089a79b" providerId="ADAL" clId="{E02B88A6-5493-43C7-A4B0-9FD35FAADFE5}" dt="2023-04-19T02:18:37.617" v="67"/>
          <ac:picMkLst>
            <pc:docMk/>
            <pc:sldMk cId="2824005781" sldId="279"/>
            <ac:picMk id="5" creationId="{2C5C537B-5E29-1B8D-CAF1-CC8D2C174C3D}"/>
          </ac:picMkLst>
        </pc:picChg>
      </pc:sldChg>
      <pc:sldChg chg="addSp delSp modSp mod">
        <pc:chgData name="황예찬" userId="520e2add-6e61-4d68-8fe6-0a6ce089a79b" providerId="ADAL" clId="{E02B88A6-5493-43C7-A4B0-9FD35FAADFE5}" dt="2023-04-19T02:18:37.617" v="67"/>
        <pc:sldMkLst>
          <pc:docMk/>
          <pc:sldMk cId="3306664646" sldId="280"/>
        </pc:sldMkLst>
        <pc:spChg chg="mod">
          <ac:chgData name="황예찬" userId="520e2add-6e61-4d68-8fe6-0a6ce089a79b" providerId="ADAL" clId="{E02B88A6-5493-43C7-A4B0-9FD35FAADFE5}" dt="2023-04-19T01:58:48.919" v="19" actId="2710"/>
          <ac:spMkLst>
            <pc:docMk/>
            <pc:sldMk cId="3306664646" sldId="280"/>
            <ac:spMk id="2" creationId="{C173232B-705F-6242-3354-D80052E95221}"/>
          </ac:spMkLst>
        </pc:spChg>
        <pc:picChg chg="del">
          <ac:chgData name="황예찬" userId="520e2add-6e61-4d68-8fe6-0a6ce089a79b" providerId="ADAL" clId="{E02B88A6-5493-43C7-A4B0-9FD35FAADFE5}" dt="2023-04-19T01:58:38.854" v="15" actId="478"/>
          <ac:picMkLst>
            <pc:docMk/>
            <pc:sldMk cId="3306664646" sldId="280"/>
            <ac:picMk id="4" creationId="{F58A9992-3952-C9F9-F26F-19532845AD55}"/>
          </ac:picMkLst>
        </pc:picChg>
        <pc:picChg chg="add mod">
          <ac:chgData name="황예찬" userId="520e2add-6e61-4d68-8fe6-0a6ce089a79b" providerId="ADAL" clId="{E02B88A6-5493-43C7-A4B0-9FD35FAADFE5}" dt="2023-04-19T02:18:37.617" v="67"/>
          <ac:picMkLst>
            <pc:docMk/>
            <pc:sldMk cId="3306664646" sldId="280"/>
            <ac:picMk id="6" creationId="{7005889B-F8CC-0417-4B8F-8983A2CF396C}"/>
          </ac:picMkLst>
        </pc:picChg>
      </pc:sldChg>
      <pc:sldChg chg="addSp modSp mod">
        <pc:chgData name="황예찬" userId="520e2add-6e61-4d68-8fe6-0a6ce089a79b" providerId="ADAL" clId="{E02B88A6-5493-43C7-A4B0-9FD35FAADFE5}" dt="2023-04-19T02:18:37.617" v="67"/>
        <pc:sldMkLst>
          <pc:docMk/>
          <pc:sldMk cId="2723441139" sldId="281"/>
        </pc:sldMkLst>
        <pc:spChg chg="mod">
          <ac:chgData name="황예찬" userId="520e2add-6e61-4d68-8fe6-0a6ce089a79b" providerId="ADAL" clId="{E02B88A6-5493-43C7-A4B0-9FD35FAADFE5}" dt="2023-04-19T02:00:16.811" v="21" actId="20577"/>
          <ac:spMkLst>
            <pc:docMk/>
            <pc:sldMk cId="2723441139" sldId="281"/>
            <ac:spMk id="2" creationId="{DD90A0E6-F276-22C3-382C-0182B67A2E12}"/>
          </ac:spMkLst>
        </pc:spChg>
        <pc:picChg chg="add mod">
          <ac:chgData name="황예찬" userId="520e2add-6e61-4d68-8fe6-0a6ce089a79b" providerId="ADAL" clId="{E02B88A6-5493-43C7-A4B0-9FD35FAADFE5}" dt="2023-04-19T02:18:37.617" v="67"/>
          <ac:picMkLst>
            <pc:docMk/>
            <pc:sldMk cId="2723441139" sldId="281"/>
            <ac:picMk id="5" creationId="{8ADE1566-12FC-C65E-1E78-7F3BB54B401E}"/>
          </ac:picMkLst>
        </pc:picChg>
      </pc:sldChg>
      <pc:sldChg chg="addSp delSp modSp mod modTransition modAnim">
        <pc:chgData name="황예찬" userId="520e2add-6e61-4d68-8fe6-0a6ce089a79b" providerId="ADAL" clId="{E02B88A6-5493-43C7-A4B0-9FD35FAADFE5}" dt="2023-04-19T02:35:02.203" v="100"/>
        <pc:sldMkLst>
          <pc:docMk/>
          <pc:sldMk cId="258490978" sldId="282"/>
        </pc:sldMkLst>
        <pc:picChg chg="add del mod">
          <ac:chgData name="황예찬" userId="520e2add-6e61-4d68-8fe6-0a6ce089a79b" providerId="ADAL" clId="{E02B88A6-5493-43C7-A4B0-9FD35FAADFE5}" dt="2023-04-19T02:34:05.014" v="96"/>
          <ac:picMkLst>
            <pc:docMk/>
            <pc:sldMk cId="258490978" sldId="282"/>
            <ac:picMk id="6" creationId="{C2E4BF18-C057-3E7A-026D-2261551F4F4A}"/>
          </ac:picMkLst>
        </pc:picChg>
        <pc:picChg chg="add del mod ord">
          <ac:chgData name="황예찬" userId="520e2add-6e61-4d68-8fe6-0a6ce089a79b" providerId="ADAL" clId="{E02B88A6-5493-43C7-A4B0-9FD35FAADFE5}" dt="2023-04-19T02:34:32.958" v="97"/>
          <ac:picMkLst>
            <pc:docMk/>
            <pc:sldMk cId="258490978" sldId="282"/>
            <ac:picMk id="12" creationId="{7AE35A0B-21DB-E1AB-428A-824F2BD7FD9E}"/>
          </ac:picMkLst>
        </pc:picChg>
        <pc:picChg chg="add del mod">
          <ac:chgData name="황예찬" userId="520e2add-6e61-4d68-8fe6-0a6ce089a79b" providerId="ADAL" clId="{E02B88A6-5493-43C7-A4B0-9FD35FAADFE5}" dt="2023-04-19T02:34:34.729" v="99"/>
          <ac:picMkLst>
            <pc:docMk/>
            <pc:sldMk cId="258490978" sldId="282"/>
            <ac:picMk id="13" creationId="{7B0B3072-8A86-7CB0-AC64-4AF1C2B07DBF}"/>
          </ac:picMkLst>
        </pc:picChg>
        <pc:picChg chg="add del mod ord">
          <ac:chgData name="황예찬" userId="520e2add-6e61-4d68-8fe6-0a6ce089a79b" providerId="ADAL" clId="{E02B88A6-5493-43C7-A4B0-9FD35FAADFE5}" dt="2023-04-19T02:35:02.203" v="100"/>
          <ac:picMkLst>
            <pc:docMk/>
            <pc:sldMk cId="258490978" sldId="282"/>
            <ac:picMk id="16" creationId="{A94172BD-460D-63E8-2789-7C44FB27B550}"/>
          </ac:picMkLst>
        </pc:picChg>
        <pc:picChg chg="add mod">
          <ac:chgData name="황예찬" userId="520e2add-6e61-4d68-8fe6-0a6ce089a79b" providerId="ADAL" clId="{E02B88A6-5493-43C7-A4B0-9FD35FAADFE5}" dt="2023-04-19T02:35:02.203" v="100"/>
          <ac:picMkLst>
            <pc:docMk/>
            <pc:sldMk cId="258490978" sldId="282"/>
            <ac:picMk id="17" creationId="{39A920FE-928F-E38B-2A86-F487338FF229}"/>
          </ac:picMkLst>
        </pc:picChg>
      </pc:sldChg>
      <pc:sldChg chg="addSp modSp">
        <pc:chgData name="황예찬" userId="520e2add-6e61-4d68-8fe6-0a6ce089a79b" providerId="ADAL" clId="{E02B88A6-5493-43C7-A4B0-9FD35FAADFE5}" dt="2023-04-19T02:11:15.581" v="56"/>
        <pc:sldMkLst>
          <pc:docMk/>
          <pc:sldMk cId="1721051819" sldId="283"/>
        </pc:sldMkLst>
        <pc:picChg chg="add mod">
          <ac:chgData name="황예찬" userId="520e2add-6e61-4d68-8fe6-0a6ce089a79b" providerId="ADAL" clId="{E02B88A6-5493-43C7-A4B0-9FD35FAADFE5}" dt="2023-04-19T02:11:15.581" v="56"/>
          <ac:picMkLst>
            <pc:docMk/>
            <pc:sldMk cId="1721051819" sldId="283"/>
            <ac:picMk id="7" creationId="{6BACE2B3-AD21-9C68-8B05-2D38BB5DEE96}"/>
          </ac:picMkLst>
        </pc:picChg>
      </pc:sldChg>
      <pc:sldChg chg="addSp modSp">
        <pc:chgData name="황예찬" userId="520e2add-6e61-4d68-8fe6-0a6ce089a79b" providerId="ADAL" clId="{E02B88A6-5493-43C7-A4B0-9FD35FAADFE5}" dt="2023-04-19T02:08:43.748" v="54"/>
        <pc:sldMkLst>
          <pc:docMk/>
          <pc:sldMk cId="1440778671" sldId="286"/>
        </pc:sldMkLst>
        <pc:picChg chg="add mod">
          <ac:chgData name="황예찬" userId="520e2add-6e61-4d68-8fe6-0a6ce089a79b" providerId="ADAL" clId="{E02B88A6-5493-43C7-A4B0-9FD35FAADFE5}" dt="2023-04-19T02:08:43.748" v="54"/>
          <ac:picMkLst>
            <pc:docMk/>
            <pc:sldMk cId="1440778671" sldId="286"/>
            <ac:picMk id="6" creationId="{8482F2C0-0C5A-A398-96F0-CEF29EC8C8CF}"/>
          </ac:picMkLst>
        </pc:picChg>
      </pc:sldChg>
      <pc:sldChg chg="addSp delSp modSp mod modTransition modAnim">
        <pc:chgData name="황예찬" userId="520e2add-6e61-4d68-8fe6-0a6ce089a79b" providerId="ADAL" clId="{E02B88A6-5493-43C7-A4B0-9FD35FAADFE5}" dt="2023-04-19T02:12:01" v="59"/>
        <pc:sldMkLst>
          <pc:docMk/>
          <pc:sldMk cId="2018707489" sldId="287"/>
        </pc:sldMkLst>
        <pc:picChg chg="add del mod">
          <ac:chgData name="황예찬" userId="520e2add-6e61-4d68-8fe6-0a6ce089a79b" providerId="ADAL" clId="{E02B88A6-5493-43C7-A4B0-9FD35FAADFE5}" dt="2023-04-19T02:11:17.867" v="58"/>
          <ac:picMkLst>
            <pc:docMk/>
            <pc:sldMk cId="2018707489" sldId="287"/>
            <ac:picMk id="6" creationId="{9CABBE53-DC35-DBC4-0AA1-BD1D5939729E}"/>
          </ac:picMkLst>
        </pc:picChg>
        <pc:picChg chg="add del mod ord">
          <ac:chgData name="황예찬" userId="520e2add-6e61-4d68-8fe6-0a6ce089a79b" providerId="ADAL" clId="{E02B88A6-5493-43C7-A4B0-9FD35FAADFE5}" dt="2023-04-19T02:12:01" v="59"/>
          <ac:picMkLst>
            <pc:docMk/>
            <pc:sldMk cId="2018707489" sldId="287"/>
            <ac:picMk id="9" creationId="{E0506DAA-63CB-D4A6-4EAD-B51F0DD1E106}"/>
          </ac:picMkLst>
        </pc:picChg>
        <pc:picChg chg="add mod">
          <ac:chgData name="황예찬" userId="520e2add-6e61-4d68-8fe6-0a6ce089a79b" providerId="ADAL" clId="{E02B88A6-5493-43C7-A4B0-9FD35FAADFE5}" dt="2023-04-19T02:12:01" v="59"/>
          <ac:picMkLst>
            <pc:docMk/>
            <pc:sldMk cId="2018707489" sldId="287"/>
            <ac:picMk id="10" creationId="{05565580-79F2-1352-82DB-12067C720428}"/>
          </ac:picMkLst>
        </pc:picChg>
      </pc:sldChg>
      <pc:sldChg chg="addSp modSp">
        <pc:chgData name="황예찬" userId="520e2add-6e61-4d68-8fe6-0a6ce089a79b" providerId="ADAL" clId="{E02B88A6-5493-43C7-A4B0-9FD35FAADFE5}" dt="2023-04-19T02:18:37.617" v="67"/>
        <pc:sldMkLst>
          <pc:docMk/>
          <pc:sldMk cId="1872425537" sldId="288"/>
        </pc:sldMkLst>
        <pc:picChg chg="add mod">
          <ac:chgData name="황예찬" userId="520e2add-6e61-4d68-8fe6-0a6ce089a79b" providerId="ADAL" clId="{E02B88A6-5493-43C7-A4B0-9FD35FAADFE5}" dt="2023-04-19T02:18:37.617" v="67"/>
          <ac:picMkLst>
            <pc:docMk/>
            <pc:sldMk cId="1872425537" sldId="288"/>
            <ac:picMk id="5" creationId="{3A047610-13DB-59EB-1ECE-449CF6973EC8}"/>
          </ac:picMkLst>
        </pc:picChg>
      </pc:sldChg>
      <pc:sldChg chg="addSp modSp">
        <pc:chgData name="황예찬" userId="520e2add-6e61-4d68-8fe6-0a6ce089a79b" providerId="ADAL" clId="{E02B88A6-5493-43C7-A4B0-9FD35FAADFE5}" dt="2023-04-19T02:18:37.617" v="67"/>
        <pc:sldMkLst>
          <pc:docMk/>
          <pc:sldMk cId="3672729859" sldId="289"/>
        </pc:sldMkLst>
        <pc:picChg chg="add mod">
          <ac:chgData name="황예찬" userId="520e2add-6e61-4d68-8fe6-0a6ce089a79b" providerId="ADAL" clId="{E02B88A6-5493-43C7-A4B0-9FD35FAADFE5}" dt="2023-04-19T02:18:37.617" v="67"/>
          <ac:picMkLst>
            <pc:docMk/>
            <pc:sldMk cId="3672729859" sldId="289"/>
            <ac:picMk id="5" creationId="{43F6B0FA-24B2-7C93-0BCC-11EE0742B769}"/>
          </ac:picMkLst>
        </pc:picChg>
      </pc:sldChg>
      <pc:sldChg chg="addSp modSp">
        <pc:chgData name="황예찬" userId="520e2add-6e61-4d68-8fe6-0a6ce089a79b" providerId="ADAL" clId="{E02B88A6-5493-43C7-A4B0-9FD35FAADFE5}" dt="2023-04-19T02:18:37.617" v="67"/>
        <pc:sldMkLst>
          <pc:docMk/>
          <pc:sldMk cId="353741167" sldId="290"/>
        </pc:sldMkLst>
        <pc:picChg chg="add mod">
          <ac:chgData name="황예찬" userId="520e2add-6e61-4d68-8fe6-0a6ce089a79b" providerId="ADAL" clId="{E02B88A6-5493-43C7-A4B0-9FD35FAADFE5}" dt="2023-04-19T02:18:37.617" v="67"/>
          <ac:picMkLst>
            <pc:docMk/>
            <pc:sldMk cId="353741167" sldId="290"/>
            <ac:picMk id="6" creationId="{1589CBD5-3FA7-F741-0B3D-CCD07EB289DB}"/>
          </ac:picMkLst>
        </pc:picChg>
      </pc:sldChg>
    </pc:docChg>
  </pc:docChgLst>
  <pc:docChgLst>
    <pc:chgData name="박태규 Park, Taegyu" userId="117604fd-2603-44b6-9b39-8ef627570901" providerId="ADAL" clId="{FD0D6364-16A4-4622-8218-4CBB2101C12B}"/>
    <pc:docChg chg="undo redo custSel addSld delSld modSld">
      <pc:chgData name="박태규 Park, Taegyu" userId="117604fd-2603-44b6-9b39-8ef627570901" providerId="ADAL" clId="{FD0D6364-16A4-4622-8218-4CBB2101C12B}" dt="2023-05-03T10:12:38.937" v="1880" actId="20577"/>
      <pc:docMkLst>
        <pc:docMk/>
      </pc:docMkLst>
      <pc:sldChg chg="modSp mod">
        <pc:chgData name="박태규 Park, Taegyu" userId="117604fd-2603-44b6-9b39-8ef627570901" providerId="ADAL" clId="{FD0D6364-16A4-4622-8218-4CBB2101C12B}" dt="2023-05-03T09:00:18.433" v="37" actId="20577"/>
        <pc:sldMkLst>
          <pc:docMk/>
          <pc:sldMk cId="3162187991" sldId="271"/>
        </pc:sldMkLst>
        <pc:spChg chg="mod">
          <ac:chgData name="박태규 Park, Taegyu" userId="117604fd-2603-44b6-9b39-8ef627570901" providerId="ADAL" clId="{FD0D6364-16A4-4622-8218-4CBB2101C12B}" dt="2023-05-03T09:00:14.981" v="31" actId="20577"/>
          <ac:spMkLst>
            <pc:docMk/>
            <pc:sldMk cId="3162187991" sldId="271"/>
            <ac:spMk id="2" creationId="{00000000-0000-0000-0000-000000000000}"/>
          </ac:spMkLst>
        </pc:spChg>
        <pc:spChg chg="mod">
          <ac:chgData name="박태규 Park, Taegyu" userId="117604fd-2603-44b6-9b39-8ef627570901" providerId="ADAL" clId="{FD0D6364-16A4-4622-8218-4CBB2101C12B}" dt="2023-05-03T09:00:18.433" v="37" actId="20577"/>
          <ac:spMkLst>
            <pc:docMk/>
            <pc:sldMk cId="3162187991" sldId="271"/>
            <ac:spMk id="5" creationId="{00000000-0000-0000-0000-000000000000}"/>
          </ac:spMkLst>
        </pc:spChg>
      </pc:sldChg>
      <pc:sldChg chg="del">
        <pc:chgData name="박태규 Park, Taegyu" userId="117604fd-2603-44b6-9b39-8ef627570901" providerId="ADAL" clId="{FD0D6364-16A4-4622-8218-4CBB2101C12B}" dt="2023-05-03T09:00:21.397" v="38" actId="47"/>
        <pc:sldMkLst>
          <pc:docMk/>
          <pc:sldMk cId="586577868" sldId="273"/>
        </pc:sldMkLst>
      </pc:sldChg>
      <pc:sldChg chg="addSp delSp modSp mod">
        <pc:chgData name="박태규 Park, Taegyu" userId="117604fd-2603-44b6-9b39-8ef627570901" providerId="ADAL" clId="{FD0D6364-16A4-4622-8218-4CBB2101C12B}" dt="2023-05-03T10:12:38.937" v="1880" actId="20577"/>
        <pc:sldMkLst>
          <pc:docMk/>
          <pc:sldMk cId="2326722649" sldId="278"/>
        </pc:sldMkLst>
        <pc:spChg chg="mod">
          <ac:chgData name="박태규 Park, Taegyu" userId="117604fd-2603-44b6-9b39-8ef627570901" providerId="ADAL" clId="{FD0D6364-16A4-4622-8218-4CBB2101C12B}" dt="2023-05-03T10:12:38.937" v="1880" actId="20577"/>
          <ac:spMkLst>
            <pc:docMk/>
            <pc:sldMk cId="2326722649" sldId="278"/>
            <ac:spMk id="2" creationId="{8D7FB411-3B74-4DC0-02B3-4209EC6FB9F5}"/>
          </ac:spMkLst>
        </pc:spChg>
        <pc:spChg chg="add del">
          <ac:chgData name="박태규 Park, Taegyu" userId="117604fd-2603-44b6-9b39-8ef627570901" providerId="ADAL" clId="{FD0D6364-16A4-4622-8218-4CBB2101C12B}" dt="2023-05-03T09:11:52.023" v="411"/>
          <ac:spMkLst>
            <pc:docMk/>
            <pc:sldMk cId="2326722649" sldId="278"/>
            <ac:spMk id="4" creationId="{AD1906F6-4422-E997-4761-958793399F66}"/>
          </ac:spMkLst>
        </pc:spChg>
        <pc:spChg chg="add del">
          <ac:chgData name="박태규 Park, Taegyu" userId="117604fd-2603-44b6-9b39-8ef627570901" providerId="ADAL" clId="{FD0D6364-16A4-4622-8218-4CBB2101C12B}" dt="2023-05-03T09:11:52.023" v="411"/>
          <ac:spMkLst>
            <pc:docMk/>
            <pc:sldMk cId="2326722649" sldId="278"/>
            <ac:spMk id="5" creationId="{6E2C02D5-B269-C741-7973-9B300F9D95D9}"/>
          </ac:spMkLst>
        </pc:spChg>
        <pc:spChg chg="add del">
          <ac:chgData name="박태규 Park, Taegyu" userId="117604fd-2603-44b6-9b39-8ef627570901" providerId="ADAL" clId="{FD0D6364-16A4-4622-8218-4CBB2101C12B}" dt="2023-05-03T09:11:53.169" v="413"/>
          <ac:spMkLst>
            <pc:docMk/>
            <pc:sldMk cId="2326722649" sldId="278"/>
            <ac:spMk id="6" creationId="{C041C0ED-F714-8B3A-1D8E-3FFDA398FDB7}"/>
          </ac:spMkLst>
        </pc:spChg>
        <pc:spChg chg="add del">
          <ac:chgData name="박태규 Park, Taegyu" userId="117604fd-2603-44b6-9b39-8ef627570901" providerId="ADAL" clId="{FD0D6364-16A4-4622-8218-4CBB2101C12B}" dt="2023-05-03T09:11:53.169" v="413"/>
          <ac:spMkLst>
            <pc:docMk/>
            <pc:sldMk cId="2326722649" sldId="278"/>
            <ac:spMk id="7" creationId="{EF53ADF2-CD5A-887F-950C-59336C864C44}"/>
          </ac:spMkLst>
        </pc:spChg>
        <pc:spChg chg="add del">
          <ac:chgData name="박태규 Park, Taegyu" userId="117604fd-2603-44b6-9b39-8ef627570901" providerId="ADAL" clId="{FD0D6364-16A4-4622-8218-4CBB2101C12B}" dt="2023-05-03T09:11:55.781" v="415"/>
          <ac:spMkLst>
            <pc:docMk/>
            <pc:sldMk cId="2326722649" sldId="278"/>
            <ac:spMk id="8" creationId="{1BFEB88B-9498-27CB-D0E2-4C8E71C45866}"/>
          </ac:spMkLst>
        </pc:spChg>
        <pc:spChg chg="add del">
          <ac:chgData name="박태규 Park, Taegyu" userId="117604fd-2603-44b6-9b39-8ef627570901" providerId="ADAL" clId="{FD0D6364-16A4-4622-8218-4CBB2101C12B}" dt="2023-05-03T09:11:55.781" v="415"/>
          <ac:spMkLst>
            <pc:docMk/>
            <pc:sldMk cId="2326722649" sldId="278"/>
            <ac:spMk id="9" creationId="{03EFD0C0-916F-CFC3-DAF2-AA65CED07C7D}"/>
          </ac:spMkLst>
        </pc:spChg>
        <pc:spChg chg="add del">
          <ac:chgData name="박태규 Park, Taegyu" userId="117604fd-2603-44b6-9b39-8ef627570901" providerId="ADAL" clId="{FD0D6364-16A4-4622-8218-4CBB2101C12B}" dt="2023-05-03T09:11:57.722" v="417"/>
          <ac:spMkLst>
            <pc:docMk/>
            <pc:sldMk cId="2326722649" sldId="278"/>
            <ac:spMk id="10" creationId="{4B350FEE-04C9-E9E4-D1BD-BB6A6FAB33EE}"/>
          </ac:spMkLst>
        </pc:spChg>
        <pc:spChg chg="add del">
          <ac:chgData name="박태규 Park, Taegyu" userId="117604fd-2603-44b6-9b39-8ef627570901" providerId="ADAL" clId="{FD0D6364-16A4-4622-8218-4CBB2101C12B}" dt="2023-05-03T09:11:57.722" v="417"/>
          <ac:spMkLst>
            <pc:docMk/>
            <pc:sldMk cId="2326722649" sldId="278"/>
            <ac:spMk id="11" creationId="{A18A4787-464C-FE9C-AB72-6D859569CE22}"/>
          </ac:spMkLst>
        </pc:spChg>
        <pc:spChg chg="add del">
          <ac:chgData name="박태규 Park, Taegyu" userId="117604fd-2603-44b6-9b39-8ef627570901" providerId="ADAL" clId="{FD0D6364-16A4-4622-8218-4CBB2101C12B}" dt="2023-05-03T09:12:02.633" v="419"/>
          <ac:spMkLst>
            <pc:docMk/>
            <pc:sldMk cId="2326722649" sldId="278"/>
            <ac:spMk id="12" creationId="{A2519772-9BEF-83CF-F31A-B6169DC4B241}"/>
          </ac:spMkLst>
        </pc:spChg>
        <pc:spChg chg="add del">
          <ac:chgData name="박태규 Park, Taegyu" userId="117604fd-2603-44b6-9b39-8ef627570901" providerId="ADAL" clId="{FD0D6364-16A4-4622-8218-4CBB2101C12B}" dt="2023-05-03T09:12:02.633" v="419"/>
          <ac:spMkLst>
            <pc:docMk/>
            <pc:sldMk cId="2326722649" sldId="278"/>
            <ac:spMk id="13" creationId="{1E00C2D3-F2F7-155A-A9BB-EC8A7A590361}"/>
          </ac:spMkLst>
        </pc:spChg>
        <pc:picChg chg="add del">
          <ac:chgData name="박태규 Park, Taegyu" userId="117604fd-2603-44b6-9b39-8ef627570901" providerId="ADAL" clId="{FD0D6364-16A4-4622-8218-4CBB2101C12B}" dt="2023-05-03T09:11:52.023" v="411"/>
          <ac:picMkLst>
            <pc:docMk/>
            <pc:sldMk cId="2326722649" sldId="278"/>
            <ac:picMk id="1025" creationId="{6C8C3B9F-CCEC-D2ED-9F0C-FFF6520B2D50}"/>
          </ac:picMkLst>
        </pc:picChg>
        <pc:picChg chg="add del">
          <ac:chgData name="박태규 Park, Taegyu" userId="117604fd-2603-44b6-9b39-8ef627570901" providerId="ADAL" clId="{FD0D6364-16A4-4622-8218-4CBB2101C12B}" dt="2023-05-03T09:11:53.169" v="413"/>
          <ac:picMkLst>
            <pc:docMk/>
            <pc:sldMk cId="2326722649" sldId="278"/>
            <ac:picMk id="1028" creationId="{6AB5C322-F9E2-433E-9382-B329C1B710A6}"/>
          </ac:picMkLst>
        </pc:picChg>
        <pc:picChg chg="add del">
          <ac:chgData name="박태규 Park, Taegyu" userId="117604fd-2603-44b6-9b39-8ef627570901" providerId="ADAL" clId="{FD0D6364-16A4-4622-8218-4CBB2101C12B}" dt="2023-05-03T09:11:55.781" v="415"/>
          <ac:picMkLst>
            <pc:docMk/>
            <pc:sldMk cId="2326722649" sldId="278"/>
            <ac:picMk id="1031" creationId="{5FFC3EB8-0E9F-8A1C-A929-4A3FAC6D8D63}"/>
          </ac:picMkLst>
        </pc:picChg>
        <pc:picChg chg="add del">
          <ac:chgData name="박태규 Park, Taegyu" userId="117604fd-2603-44b6-9b39-8ef627570901" providerId="ADAL" clId="{FD0D6364-16A4-4622-8218-4CBB2101C12B}" dt="2023-05-03T09:11:57.722" v="417"/>
          <ac:picMkLst>
            <pc:docMk/>
            <pc:sldMk cId="2326722649" sldId="278"/>
            <ac:picMk id="1034" creationId="{5F810CD0-07D8-E7AC-86A7-3DE1C54E5014}"/>
          </ac:picMkLst>
        </pc:picChg>
        <pc:picChg chg="add del">
          <ac:chgData name="박태규 Park, Taegyu" userId="117604fd-2603-44b6-9b39-8ef627570901" providerId="ADAL" clId="{FD0D6364-16A4-4622-8218-4CBB2101C12B}" dt="2023-05-03T09:12:02.633" v="419"/>
          <ac:picMkLst>
            <pc:docMk/>
            <pc:sldMk cId="2326722649" sldId="278"/>
            <ac:picMk id="1037" creationId="{7921C5AE-A4E8-B195-2510-2650C8C0CDDB}"/>
          </ac:picMkLst>
        </pc:picChg>
      </pc:sldChg>
      <pc:sldChg chg="modSp mod">
        <pc:chgData name="박태규 Park, Taegyu" userId="117604fd-2603-44b6-9b39-8ef627570901" providerId="ADAL" clId="{FD0D6364-16A4-4622-8218-4CBB2101C12B}" dt="2023-05-03T09:09:41.920" v="351" actId="20577"/>
        <pc:sldMkLst>
          <pc:docMk/>
          <pc:sldMk cId="2824005781" sldId="279"/>
        </pc:sldMkLst>
        <pc:spChg chg="mod">
          <ac:chgData name="박태규 Park, Taegyu" userId="117604fd-2603-44b6-9b39-8ef627570901" providerId="ADAL" clId="{FD0D6364-16A4-4622-8218-4CBB2101C12B}" dt="2023-05-03T09:09:41.920" v="351" actId="20577"/>
          <ac:spMkLst>
            <pc:docMk/>
            <pc:sldMk cId="2824005781" sldId="279"/>
            <ac:spMk id="2" creationId="{C6DAAD20-C32E-EC8A-7A98-989E82ACB75E}"/>
          </ac:spMkLst>
        </pc:spChg>
      </pc:sldChg>
      <pc:sldChg chg="modSp mod">
        <pc:chgData name="박태규 Park, Taegyu" userId="117604fd-2603-44b6-9b39-8ef627570901" providerId="ADAL" clId="{FD0D6364-16A4-4622-8218-4CBB2101C12B}" dt="2023-05-03T09:58:52.394" v="1485" actId="14"/>
        <pc:sldMkLst>
          <pc:docMk/>
          <pc:sldMk cId="2723441139" sldId="281"/>
        </pc:sldMkLst>
        <pc:spChg chg="mod">
          <ac:chgData name="박태규 Park, Taegyu" userId="117604fd-2603-44b6-9b39-8ef627570901" providerId="ADAL" clId="{FD0D6364-16A4-4622-8218-4CBB2101C12B}" dt="2023-05-03T09:58:52.394" v="1485" actId="14"/>
          <ac:spMkLst>
            <pc:docMk/>
            <pc:sldMk cId="2723441139" sldId="281"/>
            <ac:spMk id="2" creationId="{DD90A0E6-F276-22C3-382C-0182B67A2E12}"/>
          </ac:spMkLst>
        </pc:spChg>
      </pc:sldChg>
      <pc:sldChg chg="modSp mod">
        <pc:chgData name="박태규 Park, Taegyu" userId="117604fd-2603-44b6-9b39-8ef627570901" providerId="ADAL" clId="{FD0D6364-16A4-4622-8218-4CBB2101C12B}" dt="2023-05-03T10:11:23.700" v="1853" actId="20577"/>
        <pc:sldMkLst>
          <pc:docMk/>
          <pc:sldMk cId="258490978" sldId="282"/>
        </pc:sldMkLst>
        <pc:spChg chg="mod">
          <ac:chgData name="박태규 Park, Taegyu" userId="117604fd-2603-44b6-9b39-8ef627570901" providerId="ADAL" clId="{FD0D6364-16A4-4622-8218-4CBB2101C12B}" dt="2023-05-03T10:11:23.700" v="1853" actId="20577"/>
          <ac:spMkLst>
            <pc:docMk/>
            <pc:sldMk cId="258490978" sldId="282"/>
            <ac:spMk id="2" creationId="{5187DEE6-1AE1-00B1-7BAC-41B85FF1A6D8}"/>
          </ac:spMkLst>
        </pc:spChg>
        <pc:spChg chg="mod">
          <ac:chgData name="박태규 Park, Taegyu" userId="117604fd-2603-44b6-9b39-8ef627570901" providerId="ADAL" clId="{FD0D6364-16A4-4622-8218-4CBB2101C12B}" dt="2023-05-03T09:04:39.175" v="119" actId="20577"/>
          <ac:spMkLst>
            <pc:docMk/>
            <pc:sldMk cId="258490978" sldId="282"/>
            <ac:spMk id="3" creationId="{1E1297A0-8633-BD81-8823-E96724E10595}"/>
          </ac:spMkLst>
        </pc:spChg>
      </pc:sldChg>
      <pc:sldChg chg="addSp delSp modSp mod">
        <pc:chgData name="박태규 Park, Taegyu" userId="117604fd-2603-44b6-9b39-8ef627570901" providerId="ADAL" clId="{FD0D6364-16A4-4622-8218-4CBB2101C12B}" dt="2023-05-03T10:07:10.906" v="1514" actId="15"/>
        <pc:sldMkLst>
          <pc:docMk/>
          <pc:sldMk cId="1721051819" sldId="283"/>
        </pc:sldMkLst>
        <pc:spChg chg="del mod">
          <ac:chgData name="박태규 Park, Taegyu" userId="117604fd-2603-44b6-9b39-8ef627570901" providerId="ADAL" clId="{FD0D6364-16A4-4622-8218-4CBB2101C12B}" dt="2023-05-03T09:06:55.630" v="238" actId="478"/>
          <ac:spMkLst>
            <pc:docMk/>
            <pc:sldMk cId="1721051819" sldId="283"/>
            <ac:spMk id="2" creationId="{5187DEE6-1AE1-00B1-7BAC-41B85FF1A6D8}"/>
          </ac:spMkLst>
        </pc:spChg>
        <pc:spChg chg="mod">
          <ac:chgData name="박태규 Park, Taegyu" userId="117604fd-2603-44b6-9b39-8ef627570901" providerId="ADAL" clId="{FD0D6364-16A4-4622-8218-4CBB2101C12B}" dt="2023-05-03T09:05:24.350" v="151" actId="20577"/>
          <ac:spMkLst>
            <pc:docMk/>
            <pc:sldMk cId="1721051819" sldId="283"/>
            <ac:spMk id="3" creationId="{1E1297A0-8633-BD81-8823-E96724E10595}"/>
          </ac:spMkLst>
        </pc:spChg>
        <pc:spChg chg="add mod">
          <ac:chgData name="박태규 Park, Taegyu" userId="117604fd-2603-44b6-9b39-8ef627570901" providerId="ADAL" clId="{FD0D6364-16A4-4622-8218-4CBB2101C12B}" dt="2023-05-03T10:07:10.906" v="1514" actId="15"/>
          <ac:spMkLst>
            <pc:docMk/>
            <pc:sldMk cId="1721051819" sldId="283"/>
            <ac:spMk id="5" creationId="{09597705-FB47-0B11-E016-2A884153C38E}"/>
          </ac:spMkLst>
        </pc:spChg>
        <pc:spChg chg="add mod">
          <ac:chgData name="박태규 Park, Taegyu" userId="117604fd-2603-44b6-9b39-8ef627570901" providerId="ADAL" clId="{FD0D6364-16A4-4622-8218-4CBB2101C12B}" dt="2023-05-03T09:32:38.516" v="1174" actId="20577"/>
          <ac:spMkLst>
            <pc:docMk/>
            <pc:sldMk cId="1721051819" sldId="283"/>
            <ac:spMk id="10" creationId="{1FAD24DB-2F02-1E0A-2917-61FA1C198AE7}"/>
          </ac:spMkLst>
        </pc:spChg>
        <pc:grpChg chg="add mod">
          <ac:chgData name="박태규 Park, Taegyu" userId="117604fd-2603-44b6-9b39-8ef627570901" providerId="ADAL" clId="{FD0D6364-16A4-4622-8218-4CBB2101C12B}" dt="2023-05-03T09:32:23.131" v="1143" actId="1076"/>
          <ac:grpSpMkLst>
            <pc:docMk/>
            <pc:sldMk cId="1721051819" sldId="283"/>
            <ac:grpSpMk id="11" creationId="{2AD394D4-94E6-6F09-97A4-08E1BD0D3E27}"/>
          </ac:grpSpMkLst>
        </pc:grpChg>
        <pc:picChg chg="del mod">
          <ac:chgData name="박태규 Park, Taegyu" userId="117604fd-2603-44b6-9b39-8ef627570901" providerId="ADAL" clId="{FD0D6364-16A4-4622-8218-4CBB2101C12B}" dt="2023-05-03T09:06:49.498" v="233" actId="478"/>
          <ac:picMkLst>
            <pc:docMk/>
            <pc:sldMk cId="1721051819" sldId="283"/>
            <ac:picMk id="4" creationId="{FE2EE8CD-CD99-4A7C-91BD-B6634E7914A1}"/>
          </ac:picMkLst>
        </pc:picChg>
        <pc:picChg chg="add del mod">
          <ac:chgData name="박태규 Park, Taegyu" userId="117604fd-2603-44b6-9b39-8ef627570901" providerId="ADAL" clId="{FD0D6364-16A4-4622-8218-4CBB2101C12B}" dt="2023-05-03T09:31:10.604" v="1026" actId="478"/>
          <ac:picMkLst>
            <pc:docMk/>
            <pc:sldMk cId="1721051819" sldId="283"/>
            <ac:picMk id="7" creationId="{4F9DA292-A338-B440-13AF-7DC9F5E8EAD8}"/>
          </ac:picMkLst>
        </pc:picChg>
        <pc:picChg chg="add mod">
          <ac:chgData name="박태규 Park, Taegyu" userId="117604fd-2603-44b6-9b39-8ef627570901" providerId="ADAL" clId="{FD0D6364-16A4-4622-8218-4CBB2101C12B}" dt="2023-05-03T09:32:10.585" v="1129" actId="164"/>
          <ac:picMkLst>
            <pc:docMk/>
            <pc:sldMk cId="1721051819" sldId="283"/>
            <ac:picMk id="9" creationId="{0C17A6CB-0706-6C5D-F96B-FD9AC24A2492}"/>
          </ac:picMkLst>
        </pc:picChg>
      </pc:sldChg>
      <pc:sldChg chg="modSp mod">
        <pc:chgData name="박태규 Park, Taegyu" userId="117604fd-2603-44b6-9b39-8ef627570901" providerId="ADAL" clId="{FD0D6364-16A4-4622-8218-4CBB2101C12B}" dt="2023-05-03T10:08:08.527" v="1539" actId="20577"/>
        <pc:sldMkLst>
          <pc:docMk/>
          <pc:sldMk cId="1440778671" sldId="286"/>
        </pc:sldMkLst>
        <pc:spChg chg="mod">
          <ac:chgData name="박태규 Park, Taegyu" userId="117604fd-2603-44b6-9b39-8ef627570901" providerId="ADAL" clId="{FD0D6364-16A4-4622-8218-4CBB2101C12B}" dt="2023-05-03T10:08:08.527" v="1539" actId="20577"/>
          <ac:spMkLst>
            <pc:docMk/>
            <pc:sldMk cId="1440778671" sldId="286"/>
            <ac:spMk id="2" creationId="{5187DEE6-1AE1-00B1-7BAC-41B85FF1A6D8}"/>
          </ac:spMkLst>
        </pc:spChg>
      </pc:sldChg>
      <pc:sldChg chg="addSp delSp modSp mod">
        <pc:chgData name="박태규 Park, Taegyu" userId="117604fd-2603-44b6-9b39-8ef627570901" providerId="ADAL" clId="{FD0D6364-16A4-4622-8218-4CBB2101C12B}" dt="2023-05-03T10:07:03.255" v="1508" actId="20577"/>
        <pc:sldMkLst>
          <pc:docMk/>
          <pc:sldMk cId="2018707489" sldId="287"/>
        </pc:sldMkLst>
        <pc:spChg chg="del mod">
          <ac:chgData name="박태규 Park, Taegyu" userId="117604fd-2603-44b6-9b39-8ef627570901" providerId="ADAL" clId="{FD0D6364-16A4-4622-8218-4CBB2101C12B}" dt="2023-05-03T09:06:44.230" v="232" actId="478"/>
          <ac:spMkLst>
            <pc:docMk/>
            <pc:sldMk cId="2018707489" sldId="287"/>
            <ac:spMk id="2" creationId="{5187DEE6-1AE1-00B1-7BAC-41B85FF1A6D8}"/>
          </ac:spMkLst>
        </pc:spChg>
        <pc:spChg chg="mod">
          <ac:chgData name="박태규 Park, Taegyu" userId="117604fd-2603-44b6-9b39-8ef627570901" providerId="ADAL" clId="{FD0D6364-16A4-4622-8218-4CBB2101C12B}" dt="2023-05-03T09:05:36.242" v="190" actId="20577"/>
          <ac:spMkLst>
            <pc:docMk/>
            <pc:sldMk cId="2018707489" sldId="287"/>
            <ac:spMk id="3" creationId="{1E1297A0-8633-BD81-8823-E96724E10595}"/>
          </ac:spMkLst>
        </pc:spChg>
        <pc:spChg chg="add mod">
          <ac:chgData name="박태규 Park, Taegyu" userId="117604fd-2603-44b6-9b39-8ef627570901" providerId="ADAL" clId="{FD0D6364-16A4-4622-8218-4CBB2101C12B}" dt="2023-05-03T10:07:03.255" v="1508" actId="20577"/>
          <ac:spMkLst>
            <pc:docMk/>
            <pc:sldMk cId="2018707489" sldId="287"/>
            <ac:spMk id="4" creationId="{25D9C411-87A0-D250-73D6-CC2F086A31FD}"/>
          </ac:spMkLst>
        </pc:spChg>
        <pc:spChg chg="mod">
          <ac:chgData name="박태규 Park, Taegyu" userId="117604fd-2603-44b6-9b39-8ef627570901" providerId="ADAL" clId="{FD0D6364-16A4-4622-8218-4CBB2101C12B}" dt="2023-05-03T09:48:19.266" v="1355" actId="20577"/>
          <ac:spMkLst>
            <pc:docMk/>
            <pc:sldMk cId="2018707489" sldId="287"/>
            <ac:spMk id="8" creationId="{6C071C3C-33FC-AF04-0ABD-79FEC1FD4585}"/>
          </ac:spMkLst>
        </pc:spChg>
        <pc:spChg chg="mod">
          <ac:chgData name="박태규 Park, Taegyu" userId="117604fd-2603-44b6-9b39-8ef627570901" providerId="ADAL" clId="{FD0D6364-16A4-4622-8218-4CBB2101C12B}" dt="2023-05-03T09:47:46.701" v="1311"/>
          <ac:spMkLst>
            <pc:docMk/>
            <pc:sldMk cId="2018707489" sldId="287"/>
            <ac:spMk id="11" creationId="{59F3B50B-88AA-1230-0CF1-484DD2D3D35B}"/>
          </ac:spMkLst>
        </pc:spChg>
        <pc:grpChg chg="add mod ord">
          <ac:chgData name="박태규 Park, Taegyu" userId="117604fd-2603-44b6-9b39-8ef627570901" providerId="ADAL" clId="{FD0D6364-16A4-4622-8218-4CBB2101C12B}" dt="2023-05-03T09:47:40.067" v="1309" actId="171"/>
          <ac:grpSpMkLst>
            <pc:docMk/>
            <pc:sldMk cId="2018707489" sldId="287"/>
            <ac:grpSpMk id="6" creationId="{B20DB6B2-CA18-7FD2-384D-93A41E1D1CA1}"/>
          </ac:grpSpMkLst>
        </pc:grpChg>
        <pc:grpChg chg="add del mod">
          <ac:chgData name="박태규 Park, Taegyu" userId="117604fd-2603-44b6-9b39-8ef627570901" providerId="ADAL" clId="{FD0D6364-16A4-4622-8218-4CBB2101C12B}" dt="2023-05-03T09:47:47.289" v="1312"/>
          <ac:grpSpMkLst>
            <pc:docMk/>
            <pc:sldMk cId="2018707489" sldId="287"/>
            <ac:grpSpMk id="9" creationId="{3047BFBB-3D66-9942-45CA-72196A2488D4}"/>
          </ac:grpSpMkLst>
        </pc:grpChg>
        <pc:picChg chg="add del mod">
          <ac:chgData name="박태규 Park, Taegyu" userId="117604fd-2603-44b6-9b39-8ef627570901" providerId="ADAL" clId="{FD0D6364-16A4-4622-8218-4CBB2101C12B}" dt="2023-05-03T09:47:54.095" v="1315" actId="21"/>
          <ac:picMkLst>
            <pc:docMk/>
            <pc:sldMk cId="2018707489" sldId="287"/>
            <ac:picMk id="5" creationId="{1086BD7F-02B2-7AFF-285D-8B8EB9098283}"/>
          </ac:picMkLst>
        </pc:picChg>
        <pc:picChg chg="del">
          <ac:chgData name="박태규 Park, Taegyu" userId="117604fd-2603-44b6-9b39-8ef627570901" providerId="ADAL" clId="{FD0D6364-16A4-4622-8218-4CBB2101C12B}" dt="2023-05-03T09:06:32.841" v="228" actId="478"/>
          <ac:picMkLst>
            <pc:docMk/>
            <pc:sldMk cId="2018707489" sldId="287"/>
            <ac:picMk id="5" creationId="{FC527B96-10F4-437D-950D-9525EC155F8A}"/>
          </ac:picMkLst>
        </pc:picChg>
        <pc:picChg chg="mod">
          <ac:chgData name="박태규 Park, Taegyu" userId="117604fd-2603-44b6-9b39-8ef627570901" providerId="ADAL" clId="{FD0D6364-16A4-4622-8218-4CBB2101C12B}" dt="2023-05-03T09:48:32.688" v="1357" actId="1076"/>
          <ac:picMkLst>
            <pc:docMk/>
            <pc:sldMk cId="2018707489" sldId="287"/>
            <ac:picMk id="7" creationId="{912C81BB-CDB2-957A-681A-0025CFDA302E}"/>
          </ac:picMkLst>
        </pc:picChg>
        <pc:picChg chg="mod">
          <ac:chgData name="박태규 Park, Taegyu" userId="117604fd-2603-44b6-9b39-8ef627570901" providerId="ADAL" clId="{FD0D6364-16A4-4622-8218-4CBB2101C12B}" dt="2023-05-03T09:47:46.701" v="1311"/>
          <ac:picMkLst>
            <pc:docMk/>
            <pc:sldMk cId="2018707489" sldId="287"/>
            <ac:picMk id="10" creationId="{92A6433D-A44D-2CEC-057A-7A6D471B3D00}"/>
          </ac:picMkLst>
        </pc:picChg>
      </pc:sldChg>
      <pc:sldChg chg="modSp mod">
        <pc:chgData name="박태규 Park, Taegyu" userId="117604fd-2603-44b6-9b39-8ef627570901" providerId="ADAL" clId="{FD0D6364-16A4-4622-8218-4CBB2101C12B}" dt="2023-05-03T09:11:20.777" v="409" actId="20577"/>
        <pc:sldMkLst>
          <pc:docMk/>
          <pc:sldMk cId="3672729859" sldId="289"/>
        </pc:sldMkLst>
        <pc:spChg chg="mod">
          <ac:chgData name="박태규 Park, Taegyu" userId="117604fd-2603-44b6-9b39-8ef627570901" providerId="ADAL" clId="{FD0D6364-16A4-4622-8218-4CBB2101C12B}" dt="2023-05-03T09:11:20.777" v="409" actId="20577"/>
          <ac:spMkLst>
            <pc:docMk/>
            <pc:sldMk cId="3672729859" sldId="289"/>
            <ac:spMk id="2" creationId="{C6DAAD20-C32E-EC8A-7A98-989E82ACB75E}"/>
          </ac:spMkLst>
        </pc:spChg>
      </pc:sldChg>
      <pc:sldChg chg="addSp delSp modSp add mod">
        <pc:chgData name="박태규 Park, Taegyu" userId="117604fd-2603-44b6-9b39-8ef627570901" providerId="ADAL" clId="{FD0D6364-16A4-4622-8218-4CBB2101C12B}" dt="2023-05-03T10:06:38.414" v="1498" actId="15"/>
        <pc:sldMkLst>
          <pc:docMk/>
          <pc:sldMk cId="4253640971" sldId="291"/>
        </pc:sldMkLst>
        <pc:spChg chg="del mod">
          <ac:chgData name="박태규 Park, Taegyu" userId="117604fd-2603-44b6-9b39-8ef627570901" providerId="ADAL" clId="{FD0D6364-16A4-4622-8218-4CBB2101C12B}" dt="2023-05-03T09:07:24.033" v="248" actId="478"/>
          <ac:spMkLst>
            <pc:docMk/>
            <pc:sldMk cId="4253640971" sldId="291"/>
            <ac:spMk id="2" creationId="{5187DEE6-1AE1-00B1-7BAC-41B85FF1A6D8}"/>
          </ac:spMkLst>
        </pc:spChg>
        <pc:spChg chg="mod">
          <ac:chgData name="박태규 Park, Taegyu" userId="117604fd-2603-44b6-9b39-8ef627570901" providerId="ADAL" clId="{FD0D6364-16A4-4622-8218-4CBB2101C12B}" dt="2023-05-03T09:05:51.749" v="214" actId="6549"/>
          <ac:spMkLst>
            <pc:docMk/>
            <pc:sldMk cId="4253640971" sldId="291"/>
            <ac:spMk id="3" creationId="{1E1297A0-8633-BD81-8823-E96724E10595}"/>
          </ac:spMkLst>
        </pc:spChg>
        <pc:spChg chg="add mod">
          <ac:chgData name="박태규 Park, Taegyu" userId="117604fd-2603-44b6-9b39-8ef627570901" providerId="ADAL" clId="{FD0D6364-16A4-4622-8218-4CBB2101C12B}" dt="2023-05-03T10:06:38.414" v="1498" actId="15"/>
          <ac:spMkLst>
            <pc:docMk/>
            <pc:sldMk cId="4253640971" sldId="291"/>
            <ac:spMk id="4" creationId="{AA4028CE-4C77-943C-1427-115EC374D5B8}"/>
          </ac:spMkLst>
        </pc:spChg>
        <pc:picChg chg="del">
          <ac:chgData name="박태규 Park, Taegyu" userId="117604fd-2603-44b6-9b39-8ef627570901" providerId="ADAL" clId="{FD0D6364-16A4-4622-8218-4CBB2101C12B}" dt="2023-05-03T09:07:08.052" v="239" actId="478"/>
          <ac:picMkLst>
            <pc:docMk/>
            <pc:sldMk cId="4253640971" sldId="291"/>
            <ac:picMk id="5" creationId="{FC527B96-10F4-437D-950D-9525EC155F8A}"/>
          </ac:picMkLst>
        </pc:picChg>
      </pc:sldChg>
    </pc:docChg>
  </pc:docChgLst>
  <pc:docChgLst>
    <pc:chgData name="황예찬" userId="520e2add-6e61-4d68-8fe6-0a6ce089a79b" providerId="ADAL" clId="{94CD0797-D391-45E3-82FB-8180993F52D4}"/>
    <pc:docChg chg="undo custSel addSld delSld modSld">
      <pc:chgData name="황예찬" userId="520e2add-6e61-4d68-8fe6-0a6ce089a79b" providerId="ADAL" clId="{94CD0797-D391-45E3-82FB-8180993F52D4}" dt="2023-04-18T13:13:42.980" v="795"/>
      <pc:docMkLst>
        <pc:docMk/>
      </pc:docMkLst>
      <pc:sldChg chg="modSp">
        <pc:chgData name="황예찬" userId="520e2add-6e61-4d68-8fe6-0a6ce089a79b" providerId="ADAL" clId="{94CD0797-D391-45E3-82FB-8180993F52D4}" dt="2023-04-18T12:26:20.573" v="60"/>
        <pc:sldMkLst>
          <pc:docMk/>
          <pc:sldMk cId="3162187991" sldId="271"/>
        </pc:sldMkLst>
        <pc:spChg chg="mod">
          <ac:chgData name="황예찬" userId="520e2add-6e61-4d68-8fe6-0a6ce089a79b" providerId="ADAL" clId="{94CD0797-D391-45E3-82FB-8180993F52D4}" dt="2023-04-18T12:26:20.573" v="60"/>
          <ac:spMkLst>
            <pc:docMk/>
            <pc:sldMk cId="3162187991" sldId="271"/>
            <ac:spMk id="2" creationId="{00000000-0000-0000-0000-000000000000}"/>
          </ac:spMkLst>
        </pc:spChg>
        <pc:spChg chg="mod">
          <ac:chgData name="황예찬" userId="520e2add-6e61-4d68-8fe6-0a6ce089a79b" providerId="ADAL" clId="{94CD0797-D391-45E3-82FB-8180993F52D4}" dt="2023-04-18T12:25:43.729" v="8" actId="20577"/>
          <ac:spMkLst>
            <pc:docMk/>
            <pc:sldMk cId="3162187991" sldId="271"/>
            <ac:spMk id="5" creationId="{00000000-0000-0000-0000-000000000000}"/>
          </ac:spMkLst>
        </pc:spChg>
      </pc:sldChg>
      <pc:sldChg chg="del">
        <pc:chgData name="황예찬" userId="520e2add-6e61-4d68-8fe6-0a6ce089a79b" providerId="ADAL" clId="{94CD0797-D391-45E3-82FB-8180993F52D4}" dt="2023-04-18T07:47:47.886" v="0" actId="2696"/>
        <pc:sldMkLst>
          <pc:docMk/>
          <pc:sldMk cId="586577868" sldId="273"/>
        </pc:sldMkLst>
      </pc:sldChg>
      <pc:sldChg chg="modSp">
        <pc:chgData name="황예찬" userId="520e2add-6e61-4d68-8fe6-0a6ce089a79b" providerId="ADAL" clId="{94CD0797-D391-45E3-82FB-8180993F52D4}" dt="2023-04-18T13:13:20.713" v="791" actId="20577"/>
        <pc:sldMkLst>
          <pc:docMk/>
          <pc:sldMk cId="2326722649" sldId="278"/>
        </pc:sldMkLst>
        <pc:spChg chg="mod">
          <ac:chgData name="황예찬" userId="520e2add-6e61-4d68-8fe6-0a6ce089a79b" providerId="ADAL" clId="{94CD0797-D391-45E3-82FB-8180993F52D4}" dt="2023-04-18T13:13:20.713" v="791" actId="20577"/>
          <ac:spMkLst>
            <pc:docMk/>
            <pc:sldMk cId="2326722649" sldId="278"/>
            <ac:spMk id="2" creationId="{8D7FB411-3B74-4DC0-02B3-4209EC6FB9F5}"/>
          </ac:spMkLst>
        </pc:spChg>
      </pc:sldChg>
      <pc:sldChg chg="modSp">
        <pc:chgData name="황예찬" userId="520e2add-6e61-4d68-8fe6-0a6ce089a79b" providerId="ADAL" clId="{94CD0797-D391-45E3-82FB-8180993F52D4}" dt="2023-04-18T13:05:03.763" v="594"/>
        <pc:sldMkLst>
          <pc:docMk/>
          <pc:sldMk cId="2824005781" sldId="279"/>
        </pc:sldMkLst>
        <pc:spChg chg="mod">
          <ac:chgData name="황예찬" userId="520e2add-6e61-4d68-8fe6-0a6ce089a79b" providerId="ADAL" clId="{94CD0797-D391-45E3-82FB-8180993F52D4}" dt="2023-04-18T13:05:03.763" v="594"/>
          <ac:spMkLst>
            <pc:docMk/>
            <pc:sldMk cId="2824005781" sldId="279"/>
            <ac:spMk id="2" creationId="{C6DAAD20-C32E-EC8A-7A98-989E82ACB75E}"/>
          </ac:spMkLst>
        </pc:spChg>
      </pc:sldChg>
      <pc:sldChg chg="delSp modSp">
        <pc:chgData name="황예찬" userId="520e2add-6e61-4d68-8fe6-0a6ce089a79b" providerId="ADAL" clId="{94CD0797-D391-45E3-82FB-8180993F52D4}" dt="2023-04-18T13:06:56.149" v="657" actId="478"/>
        <pc:sldMkLst>
          <pc:docMk/>
          <pc:sldMk cId="3306664646" sldId="280"/>
        </pc:sldMkLst>
        <pc:spChg chg="mod">
          <ac:chgData name="황예찬" userId="520e2add-6e61-4d68-8fe6-0a6ce089a79b" providerId="ADAL" clId="{94CD0797-D391-45E3-82FB-8180993F52D4}" dt="2023-04-18T13:06:54.625" v="656"/>
          <ac:spMkLst>
            <pc:docMk/>
            <pc:sldMk cId="3306664646" sldId="280"/>
            <ac:spMk id="2" creationId="{C173232B-705F-6242-3354-D80052E95221}"/>
          </ac:spMkLst>
        </pc:spChg>
        <pc:picChg chg="del">
          <ac:chgData name="황예찬" userId="520e2add-6e61-4d68-8fe6-0a6ce089a79b" providerId="ADAL" clId="{94CD0797-D391-45E3-82FB-8180993F52D4}" dt="2023-04-18T13:06:56.149" v="657" actId="478"/>
          <ac:picMkLst>
            <pc:docMk/>
            <pc:sldMk cId="3306664646" sldId="280"/>
            <ac:picMk id="5" creationId="{67925D75-DF48-42EC-A7E3-59EC58472685}"/>
          </ac:picMkLst>
        </pc:picChg>
      </pc:sldChg>
      <pc:sldChg chg="modSp">
        <pc:chgData name="황예찬" userId="520e2add-6e61-4d68-8fe6-0a6ce089a79b" providerId="ADAL" clId="{94CD0797-D391-45E3-82FB-8180993F52D4}" dt="2023-04-18T13:07:58.144" v="675" actId="20577"/>
        <pc:sldMkLst>
          <pc:docMk/>
          <pc:sldMk cId="2723441139" sldId="281"/>
        </pc:sldMkLst>
        <pc:spChg chg="mod">
          <ac:chgData name="황예찬" userId="520e2add-6e61-4d68-8fe6-0a6ce089a79b" providerId="ADAL" clId="{94CD0797-D391-45E3-82FB-8180993F52D4}" dt="2023-04-18T13:07:58.144" v="675" actId="20577"/>
          <ac:spMkLst>
            <pc:docMk/>
            <pc:sldMk cId="2723441139" sldId="281"/>
            <ac:spMk id="2" creationId="{DD90A0E6-F276-22C3-382C-0182B67A2E12}"/>
          </ac:spMkLst>
        </pc:spChg>
      </pc:sldChg>
      <pc:sldChg chg="addSp delSp modSp">
        <pc:chgData name="황예찬" userId="520e2add-6e61-4d68-8fe6-0a6ce089a79b" providerId="ADAL" clId="{94CD0797-D391-45E3-82FB-8180993F52D4}" dt="2023-04-18T12:36:21.509" v="294"/>
        <pc:sldMkLst>
          <pc:docMk/>
          <pc:sldMk cId="258490978" sldId="282"/>
        </pc:sldMkLst>
        <pc:spChg chg="add del mod">
          <ac:chgData name="황예찬" userId="520e2add-6e61-4d68-8fe6-0a6ce089a79b" providerId="ADAL" clId="{94CD0797-D391-45E3-82FB-8180993F52D4}" dt="2023-04-18T12:30:32.843" v="167" actId="20577"/>
          <ac:spMkLst>
            <pc:docMk/>
            <pc:sldMk cId="258490978" sldId="282"/>
            <ac:spMk id="2" creationId="{5187DEE6-1AE1-00B1-7BAC-41B85FF1A6D8}"/>
          </ac:spMkLst>
        </pc:spChg>
        <pc:spChg chg="mod">
          <ac:chgData name="황예찬" userId="520e2add-6e61-4d68-8fe6-0a6ce089a79b" providerId="ADAL" clId="{94CD0797-D391-45E3-82FB-8180993F52D4}" dt="2023-04-18T12:36:21.509" v="294"/>
          <ac:spMkLst>
            <pc:docMk/>
            <pc:sldMk cId="258490978" sldId="282"/>
            <ac:spMk id="3" creationId="{1E1297A0-8633-BD81-8823-E96724E10595}"/>
          </ac:spMkLst>
        </pc:spChg>
        <pc:spChg chg="add del mod">
          <ac:chgData name="황예찬" userId="520e2add-6e61-4d68-8fe6-0a6ce089a79b" providerId="ADAL" clId="{94CD0797-D391-45E3-82FB-8180993F52D4}" dt="2023-04-18T12:29:11.877" v="95" actId="478"/>
          <ac:spMkLst>
            <pc:docMk/>
            <pc:sldMk cId="258490978" sldId="282"/>
            <ac:spMk id="5" creationId="{FDC2F2A8-88F1-444B-98B5-FBA901929585}"/>
          </ac:spMkLst>
        </pc:spChg>
        <pc:spChg chg="add del">
          <ac:chgData name="황예찬" userId="520e2add-6e61-4d68-8fe6-0a6ce089a79b" providerId="ADAL" clId="{94CD0797-D391-45E3-82FB-8180993F52D4}" dt="2023-04-18T12:29:11.463" v="94"/>
          <ac:spMkLst>
            <pc:docMk/>
            <pc:sldMk cId="258490978" sldId="282"/>
            <ac:spMk id="6" creationId="{14476BE2-5B1E-4F1C-B9CB-F14D2DA06FC9}"/>
          </ac:spMkLst>
        </pc:spChg>
      </pc:sldChg>
      <pc:sldChg chg="addSp delSp modSp">
        <pc:chgData name="황예찬" userId="520e2add-6e61-4d68-8fe6-0a6ce089a79b" providerId="ADAL" clId="{94CD0797-D391-45E3-82FB-8180993F52D4}" dt="2023-04-18T12:41:30.211" v="357" actId="1076"/>
        <pc:sldMkLst>
          <pc:docMk/>
          <pc:sldMk cId="1721051819" sldId="283"/>
        </pc:sldMkLst>
        <pc:spChg chg="mod">
          <ac:chgData name="황예찬" userId="520e2add-6e61-4d68-8fe6-0a6ce089a79b" providerId="ADAL" clId="{94CD0797-D391-45E3-82FB-8180993F52D4}" dt="2023-04-18T12:41:30.211" v="357" actId="1076"/>
          <ac:spMkLst>
            <pc:docMk/>
            <pc:sldMk cId="1721051819" sldId="283"/>
            <ac:spMk id="2" creationId="{5187DEE6-1AE1-00B1-7BAC-41B85FF1A6D8}"/>
          </ac:spMkLst>
        </pc:spChg>
        <pc:spChg chg="mod">
          <ac:chgData name="황예찬" userId="520e2add-6e61-4d68-8fe6-0a6ce089a79b" providerId="ADAL" clId="{94CD0797-D391-45E3-82FB-8180993F52D4}" dt="2023-04-18T12:31:01.185" v="205"/>
          <ac:spMkLst>
            <pc:docMk/>
            <pc:sldMk cId="1721051819" sldId="283"/>
            <ac:spMk id="3" creationId="{1E1297A0-8633-BD81-8823-E96724E10595}"/>
          </ac:spMkLst>
        </pc:spChg>
        <pc:picChg chg="add mod">
          <ac:chgData name="황예찬" userId="520e2add-6e61-4d68-8fe6-0a6ce089a79b" providerId="ADAL" clId="{94CD0797-D391-45E3-82FB-8180993F52D4}" dt="2023-04-18T12:34:19.044" v="221" actId="1076"/>
          <ac:picMkLst>
            <pc:docMk/>
            <pc:sldMk cId="1721051819" sldId="283"/>
            <ac:picMk id="4" creationId="{FE2EE8CD-CD99-4A7C-91BD-B6634E7914A1}"/>
          </ac:picMkLst>
        </pc:picChg>
        <pc:picChg chg="del">
          <ac:chgData name="황예찬" userId="520e2add-6e61-4d68-8fe6-0a6ce089a79b" providerId="ADAL" clId="{94CD0797-D391-45E3-82FB-8180993F52D4}" dt="2023-04-18T12:31:24.828" v="207" actId="478"/>
          <ac:picMkLst>
            <pc:docMk/>
            <pc:sldMk cId="1721051819" sldId="283"/>
            <ac:picMk id="5" creationId="{834C600C-0699-4F2E-8F19-73AB91DE8F6B}"/>
          </ac:picMkLst>
        </pc:picChg>
        <pc:picChg chg="del">
          <ac:chgData name="황예찬" userId="520e2add-6e61-4d68-8fe6-0a6ce089a79b" providerId="ADAL" clId="{94CD0797-D391-45E3-82FB-8180993F52D4}" dt="2023-04-18T12:31:23.256" v="206" actId="478"/>
          <ac:picMkLst>
            <pc:docMk/>
            <pc:sldMk cId="1721051819" sldId="283"/>
            <ac:picMk id="6" creationId="{595453D9-55A1-4BF8-BBF0-9C4F1989445A}"/>
          </ac:picMkLst>
        </pc:picChg>
      </pc:sldChg>
      <pc:sldChg chg="del">
        <pc:chgData name="황예찬" userId="520e2add-6e61-4d68-8fe6-0a6ce089a79b" providerId="ADAL" clId="{94CD0797-D391-45E3-82FB-8180993F52D4}" dt="2023-04-18T13:03:17.993" v="471" actId="2696"/>
        <pc:sldMkLst>
          <pc:docMk/>
          <pc:sldMk cId="3704954234" sldId="284"/>
        </pc:sldMkLst>
      </pc:sldChg>
      <pc:sldChg chg="del">
        <pc:chgData name="황예찬" userId="520e2add-6e61-4d68-8fe6-0a6ce089a79b" providerId="ADAL" clId="{94CD0797-D391-45E3-82FB-8180993F52D4}" dt="2023-04-18T07:48:23.626" v="1" actId="2696"/>
        <pc:sldMkLst>
          <pc:docMk/>
          <pc:sldMk cId="1578006963" sldId="285"/>
        </pc:sldMkLst>
      </pc:sldChg>
      <pc:sldChg chg="modSp">
        <pc:chgData name="황예찬" userId="520e2add-6e61-4d68-8fe6-0a6ce089a79b" providerId="ADAL" clId="{94CD0797-D391-45E3-82FB-8180993F52D4}" dt="2023-04-18T12:27:21.162" v="78" actId="6549"/>
        <pc:sldMkLst>
          <pc:docMk/>
          <pc:sldMk cId="1440778671" sldId="286"/>
        </pc:sldMkLst>
        <pc:spChg chg="mod">
          <ac:chgData name="황예찬" userId="520e2add-6e61-4d68-8fe6-0a6ce089a79b" providerId="ADAL" clId="{94CD0797-D391-45E3-82FB-8180993F52D4}" dt="2023-04-18T12:27:21.162" v="78" actId="6549"/>
          <ac:spMkLst>
            <pc:docMk/>
            <pc:sldMk cId="1440778671" sldId="286"/>
            <ac:spMk id="2" creationId="{5187DEE6-1AE1-00B1-7BAC-41B85FF1A6D8}"/>
          </ac:spMkLst>
        </pc:spChg>
      </pc:sldChg>
      <pc:sldChg chg="addSp delSp modSp add">
        <pc:chgData name="황예찬" userId="520e2add-6e61-4d68-8fe6-0a6ce089a79b" providerId="ADAL" clId="{94CD0797-D391-45E3-82FB-8180993F52D4}" dt="2023-04-18T12:41:50.995" v="358" actId="14100"/>
        <pc:sldMkLst>
          <pc:docMk/>
          <pc:sldMk cId="2018707489" sldId="287"/>
        </pc:sldMkLst>
        <pc:spChg chg="mod">
          <ac:chgData name="황예찬" userId="520e2add-6e61-4d68-8fe6-0a6ce089a79b" providerId="ADAL" clId="{94CD0797-D391-45E3-82FB-8180993F52D4}" dt="2023-04-18T12:41:50.995" v="358" actId="14100"/>
          <ac:spMkLst>
            <pc:docMk/>
            <pc:sldMk cId="2018707489" sldId="287"/>
            <ac:spMk id="2" creationId="{5187DEE6-1AE1-00B1-7BAC-41B85FF1A6D8}"/>
          </ac:spMkLst>
        </pc:spChg>
        <pc:spChg chg="mod">
          <ac:chgData name="황예찬" userId="520e2add-6e61-4d68-8fe6-0a6ce089a79b" providerId="ADAL" clId="{94CD0797-D391-45E3-82FB-8180993F52D4}" dt="2023-04-18T12:36:39.004" v="317"/>
          <ac:spMkLst>
            <pc:docMk/>
            <pc:sldMk cId="2018707489" sldId="287"/>
            <ac:spMk id="3" creationId="{1E1297A0-8633-BD81-8823-E96724E10595}"/>
          </ac:spMkLst>
        </pc:spChg>
        <pc:picChg chg="del">
          <ac:chgData name="황예찬" userId="520e2add-6e61-4d68-8fe6-0a6ce089a79b" providerId="ADAL" clId="{94CD0797-D391-45E3-82FB-8180993F52D4}" dt="2023-04-18T12:36:47.773" v="318" actId="478"/>
          <ac:picMkLst>
            <pc:docMk/>
            <pc:sldMk cId="2018707489" sldId="287"/>
            <ac:picMk id="4" creationId="{FE2EE8CD-CD99-4A7C-91BD-B6634E7914A1}"/>
          </ac:picMkLst>
        </pc:picChg>
        <pc:picChg chg="add mod">
          <ac:chgData name="황예찬" userId="520e2add-6e61-4d68-8fe6-0a6ce089a79b" providerId="ADAL" clId="{94CD0797-D391-45E3-82FB-8180993F52D4}" dt="2023-04-18T12:40:55.359" v="351" actId="1076"/>
          <ac:picMkLst>
            <pc:docMk/>
            <pc:sldMk cId="2018707489" sldId="287"/>
            <ac:picMk id="5" creationId="{FC527B96-10F4-437D-950D-9525EC155F8A}"/>
          </ac:picMkLst>
        </pc:picChg>
      </pc:sldChg>
      <pc:sldChg chg="add del">
        <pc:chgData name="황예찬" userId="520e2add-6e61-4d68-8fe6-0a6ce089a79b" providerId="ADAL" clId="{94CD0797-D391-45E3-82FB-8180993F52D4}" dt="2023-04-18T12:30:41.228" v="168" actId="2696"/>
        <pc:sldMkLst>
          <pc:docMk/>
          <pc:sldMk cId="3490945133" sldId="287"/>
        </pc:sldMkLst>
      </pc:sldChg>
      <pc:sldChg chg="addSp delSp modSp add">
        <pc:chgData name="황예찬" userId="520e2add-6e61-4d68-8fe6-0a6ce089a79b" providerId="ADAL" clId="{94CD0797-D391-45E3-82FB-8180993F52D4}" dt="2023-04-18T13:02:54.949" v="470" actId="1076"/>
        <pc:sldMkLst>
          <pc:docMk/>
          <pc:sldMk cId="1872425537" sldId="288"/>
        </pc:sldMkLst>
        <pc:spChg chg="mod">
          <ac:chgData name="황예찬" userId="520e2add-6e61-4d68-8fe6-0a6ce089a79b" providerId="ADAL" clId="{94CD0797-D391-45E3-82FB-8180993F52D4}" dt="2023-04-18T12:57:48.685" v="397" actId="1076"/>
          <ac:spMkLst>
            <pc:docMk/>
            <pc:sldMk cId="1872425537" sldId="288"/>
            <ac:spMk id="2" creationId="{8D7FB411-3B74-4DC0-02B3-4209EC6FB9F5}"/>
          </ac:spMkLst>
        </pc:spChg>
        <pc:spChg chg="add mod">
          <ac:chgData name="황예찬" userId="520e2add-6e61-4d68-8fe6-0a6ce089a79b" providerId="ADAL" clId="{94CD0797-D391-45E3-82FB-8180993F52D4}" dt="2023-04-18T13:01:59.324" v="463" actId="404"/>
          <ac:spMkLst>
            <pc:docMk/>
            <pc:sldMk cId="1872425537" sldId="288"/>
            <ac:spMk id="8" creationId="{D83A9C7D-58C8-4213-B7F7-CA6A5FB400FB}"/>
          </ac:spMkLst>
        </pc:spChg>
        <pc:picChg chg="add del mod">
          <ac:chgData name="황예찬" userId="520e2add-6e61-4d68-8fe6-0a6ce089a79b" providerId="ADAL" clId="{94CD0797-D391-45E3-82FB-8180993F52D4}" dt="2023-04-18T12:58:17.183" v="403" actId="478"/>
          <ac:picMkLst>
            <pc:docMk/>
            <pc:sldMk cId="1872425537" sldId="288"/>
            <ac:picMk id="4" creationId="{87140ADD-B18F-448D-9167-FE10FA4AB929}"/>
          </ac:picMkLst>
        </pc:picChg>
        <pc:picChg chg="add del mod">
          <ac:chgData name="황예찬" userId="520e2add-6e61-4d68-8fe6-0a6ce089a79b" providerId="ADAL" clId="{94CD0797-D391-45E3-82FB-8180993F52D4}" dt="2023-04-18T13:00:37.899" v="412" actId="478"/>
          <ac:picMkLst>
            <pc:docMk/>
            <pc:sldMk cId="1872425537" sldId="288"/>
            <ac:picMk id="5" creationId="{6FB2EC78-84E9-4BA2-AEC0-898CE93B6A18}"/>
          </ac:picMkLst>
        </pc:picChg>
        <pc:picChg chg="add del mod">
          <ac:chgData name="황예찬" userId="520e2add-6e61-4d68-8fe6-0a6ce089a79b" providerId="ADAL" clId="{94CD0797-D391-45E3-82FB-8180993F52D4}" dt="2023-04-18T13:01:03.317" v="418" actId="478"/>
          <ac:picMkLst>
            <pc:docMk/>
            <pc:sldMk cId="1872425537" sldId="288"/>
            <ac:picMk id="6" creationId="{9808B3D5-1B27-4764-9A53-3FCF8E1CB9CD}"/>
          </ac:picMkLst>
        </pc:picChg>
        <pc:picChg chg="add mod">
          <ac:chgData name="황예찬" userId="520e2add-6e61-4d68-8fe6-0a6ce089a79b" providerId="ADAL" clId="{94CD0797-D391-45E3-82FB-8180993F52D4}" dt="2023-04-18T13:01:09.089" v="420" actId="1076"/>
          <ac:picMkLst>
            <pc:docMk/>
            <pc:sldMk cId="1872425537" sldId="288"/>
            <ac:picMk id="7" creationId="{3B8C9EC4-0DB6-4AC0-9CD4-74A9AD5E9A04}"/>
          </ac:picMkLst>
        </pc:picChg>
        <pc:picChg chg="add mod">
          <ac:chgData name="황예찬" userId="520e2add-6e61-4d68-8fe6-0a6ce089a79b" providerId="ADAL" clId="{94CD0797-D391-45E3-82FB-8180993F52D4}" dt="2023-04-18T13:02:54.949" v="470" actId="1076"/>
          <ac:picMkLst>
            <pc:docMk/>
            <pc:sldMk cId="1872425537" sldId="288"/>
            <ac:picMk id="9" creationId="{ACC8CD40-CF26-49A0-A755-E9ABF5241B5D}"/>
          </ac:picMkLst>
        </pc:picChg>
      </pc:sldChg>
      <pc:sldChg chg="modSp add">
        <pc:chgData name="황예찬" userId="520e2add-6e61-4d68-8fe6-0a6ce089a79b" providerId="ADAL" clId="{94CD0797-D391-45E3-82FB-8180993F52D4}" dt="2023-04-18T13:06:28.434" v="655"/>
        <pc:sldMkLst>
          <pc:docMk/>
          <pc:sldMk cId="3672729859" sldId="289"/>
        </pc:sldMkLst>
        <pc:spChg chg="mod">
          <ac:chgData name="황예찬" userId="520e2add-6e61-4d68-8fe6-0a6ce089a79b" providerId="ADAL" clId="{94CD0797-D391-45E3-82FB-8180993F52D4}" dt="2023-04-18T13:06:28.434" v="655"/>
          <ac:spMkLst>
            <pc:docMk/>
            <pc:sldMk cId="3672729859" sldId="289"/>
            <ac:spMk id="2" creationId="{C6DAAD20-C32E-EC8A-7A98-989E82ACB75E}"/>
          </ac:spMkLst>
        </pc:spChg>
      </pc:sldChg>
      <pc:sldChg chg="modSp add">
        <pc:chgData name="황예찬" userId="520e2add-6e61-4d68-8fe6-0a6ce089a79b" providerId="ADAL" clId="{94CD0797-D391-45E3-82FB-8180993F52D4}" dt="2023-04-18T13:13:42.980" v="795"/>
        <pc:sldMkLst>
          <pc:docMk/>
          <pc:sldMk cId="353741167" sldId="290"/>
        </pc:sldMkLst>
        <pc:spChg chg="mod">
          <ac:chgData name="황예찬" userId="520e2add-6e61-4d68-8fe6-0a6ce089a79b" providerId="ADAL" clId="{94CD0797-D391-45E3-82FB-8180993F52D4}" dt="2023-04-18T13:13:42.980" v="795"/>
          <ac:spMkLst>
            <pc:docMk/>
            <pc:sldMk cId="353741167" sldId="290"/>
            <ac:spMk id="2" creationId="{8D7FB411-3B74-4DC0-02B3-4209EC6FB9F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A3890-17A6-4E13-BC0D-36923FA24BDF}" type="datetimeFigureOut">
              <a:rPr lang="ko-KR" altLang="en-US" smtClean="0"/>
              <a:t>2023-05-03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A18BD-CE6B-42BB-BAD5-538D3257478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1505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B5E03-F519-4C01-9E5A-4B73E7223E24}" type="datetimeFigureOut">
              <a:rPr lang="ko-KR" altLang="en-US" smtClean="0"/>
              <a:t>2023-05-03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76338" y="1233488"/>
            <a:ext cx="444500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03127-1B58-466C-861D-8FBD8234309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4307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7175"/>
            <a:ext cx="7772400" cy="1911553"/>
          </a:xfrm>
        </p:spPr>
        <p:txBody>
          <a:bodyPr anchor="ctr">
            <a:normAutofit/>
          </a:bodyPr>
          <a:lstStyle>
            <a:lvl1pPr algn="ctr">
              <a:defRPr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52413"/>
            <a:ext cx="6858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-1247"/>
            <a:ext cx="641267" cy="2606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641267" y="0"/>
            <a:ext cx="8502733" cy="2606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1" y="6453656"/>
            <a:ext cx="641266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641267" y="6453656"/>
            <a:ext cx="850273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0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>
          <a:xfrm>
            <a:off x="3200400" y="6460121"/>
            <a:ext cx="2743200" cy="397880"/>
          </a:xfrm>
          <a:prstGeom prst="rect">
            <a:avLst/>
          </a:prstGeom>
          <a:ln/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CFF6D03-3B96-4336-A5D6-59D3E510B538}" type="slidenum">
              <a:rPr lang="en-US" altLang="ko-KR" sz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defRPr/>
              </a:pPr>
              <a:t>‹#›</a:t>
            </a:fld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" name="직선 연결선 17"/>
          <p:cNvCxnSpPr/>
          <p:nvPr userDrawn="1"/>
        </p:nvCxnSpPr>
        <p:spPr>
          <a:xfrm>
            <a:off x="551985" y="1293128"/>
            <a:ext cx="8052015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551985" y="3347505"/>
            <a:ext cx="805201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90570" y="6458904"/>
            <a:ext cx="947853" cy="399096"/>
          </a:xfrm>
          <a:prstGeom prst="rect">
            <a:avLst/>
          </a:prstGeom>
        </p:spPr>
      </p:pic>
      <p:sp>
        <p:nvSpPr>
          <p:cNvPr id="30" name="내용 개체 틀 29"/>
          <p:cNvSpPr>
            <a:spLocks noGrp="1"/>
          </p:cNvSpPr>
          <p:nvPr>
            <p:ph sz="quarter" idx="10" hasCustomPrompt="1"/>
          </p:nvPr>
        </p:nvSpPr>
        <p:spPr>
          <a:xfrm>
            <a:off x="685800" y="1048446"/>
            <a:ext cx="7772400" cy="244682"/>
          </a:xfr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>
            <a:lvl1pPr marL="0" indent="0">
              <a:buNone/>
              <a:defRPr lang="ko-KR" altLang="en-US" sz="1100" b="1" spc="6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lvl="0"/>
            <a:r>
              <a:rPr lang="en-US" altLang="ko-KR" dirty="0"/>
              <a:t>Presentation Type</a:t>
            </a: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2" y="6559956"/>
            <a:ext cx="1425112" cy="19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558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D714-C2DD-4E8F-9D33-16B07E2244D0}" type="datetime1">
              <a:rPr lang="ko-KR" altLang="en-US" smtClean="0"/>
              <a:t>2023-05-03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E5A3F-53EA-4E0D-81F0-133F5DD868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3431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3182-2626-46B4-A49A-20A21C3FE9B2}" type="datetime1">
              <a:rPr lang="ko-KR" altLang="en-US" smtClean="0"/>
              <a:t>2023-05-03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E5A3F-53EA-4E0D-81F0-133F5DD868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9132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694" y="1176108"/>
            <a:ext cx="8644560" cy="5156590"/>
          </a:xfrm>
        </p:spPr>
        <p:txBody>
          <a:bodyPr>
            <a:noAutofit/>
          </a:bodyPr>
          <a:lstStyle>
            <a:lvl1pPr marL="228600" indent="-228600" latinLnBrk="0">
              <a:lnSpc>
                <a:spcPct val="100000"/>
              </a:lnSpc>
              <a:buClr>
                <a:schemeClr val="accent6"/>
              </a:buClr>
              <a:buFont typeface="Verdana" panose="020B0604030504040204" pitchFamily="34" charset="0"/>
              <a:buChar char="●"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43600" indent="-228600" latinLnBrk="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84800" indent="-228600" latinLnBrk="0">
              <a:lnSpc>
                <a:spcPct val="100000"/>
              </a:lnSpc>
              <a:buClr>
                <a:schemeClr val="accent5"/>
              </a:buClr>
              <a:buFont typeface="Verdana" panose="020B0604030504040204" pitchFamily="34" charset="0"/>
              <a:buChar char="-"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062000" latinLnBrk="0">
              <a:lnSpc>
                <a:spcPct val="100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339200" latinLnBrk="0">
              <a:lnSpc>
                <a:spcPct val="100000"/>
              </a:lnSpc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19694" y="459317"/>
            <a:ext cx="8645526" cy="518122"/>
          </a:xfrm>
        </p:spPr>
        <p:txBody>
          <a:bodyPr>
            <a:noAutofit/>
          </a:bodyPr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9" name="Rectangle 10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>
          <a:xfrm>
            <a:off x="3200400" y="6460121"/>
            <a:ext cx="2743200" cy="397880"/>
          </a:xfrm>
          <a:prstGeom prst="rect">
            <a:avLst/>
          </a:prstGeom>
          <a:ln/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5A0F2BD-613D-4530-A0C2-B8AA218D434B}" type="slidenum">
              <a:rPr lang="en-US" altLang="ko-KR" sz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90570" y="6458904"/>
            <a:ext cx="947853" cy="399096"/>
          </a:xfrm>
          <a:prstGeom prst="rect">
            <a:avLst/>
          </a:prstGeom>
        </p:spPr>
      </p:pic>
      <p:cxnSp>
        <p:nvCxnSpPr>
          <p:cNvPr id="22" name="직선 연결선 21"/>
          <p:cNvCxnSpPr/>
          <p:nvPr userDrawn="1"/>
        </p:nvCxnSpPr>
        <p:spPr>
          <a:xfrm>
            <a:off x="176683" y="459317"/>
            <a:ext cx="0" cy="518122"/>
          </a:xfrm>
          <a:prstGeom prst="line">
            <a:avLst/>
          </a:prstGeom>
          <a:ln w="28575">
            <a:solidFill>
              <a:srgbClr val="FFD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133311" y="459317"/>
            <a:ext cx="0" cy="518122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 userDrawn="1"/>
        </p:nvCxnSpPr>
        <p:spPr>
          <a:xfrm>
            <a:off x="1" y="6453656"/>
            <a:ext cx="641266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641267" y="6453656"/>
            <a:ext cx="850273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 userDrawn="1"/>
        </p:nvSpPr>
        <p:spPr>
          <a:xfrm>
            <a:off x="0" y="-1247"/>
            <a:ext cx="641267" cy="2606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641267" y="0"/>
            <a:ext cx="8502733" cy="2606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2" y="6559956"/>
            <a:ext cx="1425112" cy="19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12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4602-4274-454A-A70E-735902148D6D}" type="datetime1">
              <a:rPr lang="ko-KR" altLang="en-US" smtClean="0"/>
              <a:t>2023-05-03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E5A3F-53EA-4E0D-81F0-133F5DD868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6298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175A-F6D5-4FD0-8CC7-73CF5C7E023A}" type="datetime1">
              <a:rPr lang="ko-KR" altLang="en-US" smtClean="0"/>
              <a:t>2023-05-03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E5A3F-53EA-4E0D-81F0-133F5DD868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8436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B5F9-6DB2-443D-A9F9-0EB3A1738999}" type="datetime1">
              <a:rPr lang="ko-KR" altLang="en-US" smtClean="0"/>
              <a:t>2023-05-03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E5A3F-53EA-4E0D-81F0-133F5DD868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839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B301E-E122-471E-85BC-1440A9C4FAA9}" type="datetime1">
              <a:rPr lang="ko-KR" altLang="en-US" smtClean="0"/>
              <a:t>2023-05-03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E5A3F-53EA-4E0D-81F0-133F5DD868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3210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1B6D-763A-41BE-96C0-392C0DF950CA}" type="datetime1">
              <a:rPr lang="ko-KR" altLang="en-US" smtClean="0"/>
              <a:t>2023-05-03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E5A3F-53EA-4E0D-81F0-133F5DD868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6248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D29C-3C6B-44E6-BDEC-DA1FB070895F}" type="datetime1">
              <a:rPr lang="ko-KR" altLang="en-US" smtClean="0"/>
              <a:t>2023-05-03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E5A3F-53EA-4E0D-81F0-133F5DD868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3124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55967-D644-45E6-AAC5-94213DDDCC2F}" type="datetime1">
              <a:rPr lang="ko-KR" altLang="en-US" smtClean="0"/>
              <a:t>2023-05-03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E5A3F-53EA-4E0D-81F0-133F5DD868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1343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EDE72-1917-4F30-8409-11B52B64FF46}" type="datetime1">
              <a:rPr lang="ko-KR" altLang="en-US" smtClean="0"/>
              <a:t>2023-05-03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5A3F-53EA-4E0D-81F0-133F5DD868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0122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lectronics.stackexchange.com/questions/267510/confusion-over-wire-array-notation-in-verilo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디지털 시스템 설계</a:t>
            </a:r>
            <a:br>
              <a:rPr lang="en-US" altLang="ko-KR" dirty="0"/>
            </a:br>
            <a:r>
              <a:rPr lang="en-US" altLang="ko-KR" dirty="0"/>
              <a:t>Lab 5 – ALU</a:t>
            </a:r>
            <a:r>
              <a:rPr lang="ko-KR" altLang="en-US" dirty="0"/>
              <a:t>와 </a:t>
            </a:r>
            <a:r>
              <a:rPr lang="en-US" altLang="ko-KR" dirty="0"/>
              <a:t>JK </a:t>
            </a:r>
            <a:r>
              <a:rPr lang="ko-KR" altLang="en-US" dirty="0"/>
              <a:t>플립플롭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CSED273 </a:t>
            </a:r>
            <a:endParaRPr lang="ko-KR" altLang="en-US" dirty="0"/>
          </a:p>
        </p:txBody>
      </p:sp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527324" y="3646380"/>
            <a:ext cx="8094964" cy="2506093"/>
          </a:xfrm>
        </p:spPr>
        <p:txBody>
          <a:bodyPr anchor="ctr">
            <a:normAutofit/>
          </a:bodyPr>
          <a:lstStyle/>
          <a:p>
            <a:r>
              <a:rPr lang="en-US" altLang="ko-KR" sz="1400" dirty="0">
                <a:latin typeface="+mn-lt"/>
              </a:rPr>
              <a:t>2023.05.03.</a:t>
            </a:r>
            <a:endParaRPr lang="en-US" altLang="ko-KR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2187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DAAD20-C32E-EC8A-7A98-989E82ACB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en-US" altLang="ko-KR" dirty="0"/>
              <a:t>lab5_1 – ALU</a:t>
            </a:r>
            <a:br>
              <a:rPr lang="en-US" altLang="ko-KR" dirty="0"/>
            </a:br>
            <a:endParaRPr lang="en-US" altLang="ko-KR" dirty="0"/>
          </a:p>
          <a:p>
            <a:pPr marL="657900" lvl="1" indent="-342900" latinLnBrk="0">
              <a:buFont typeface="+mj-lt"/>
              <a:buAutoNum type="arabicPeriod"/>
            </a:pPr>
            <a:r>
              <a:rPr lang="ko-KR" altLang="en-US" dirty="0"/>
              <a:t>산술 장치와 논리 장치 모듈을 구현하고 이를 사용해 </a:t>
            </a:r>
            <a:r>
              <a:rPr lang="en-US" altLang="ko-KR" dirty="0"/>
              <a:t>ALU</a:t>
            </a:r>
            <a:r>
              <a:rPr lang="ko-KR" altLang="en-US" dirty="0"/>
              <a:t>를 완성한다</a:t>
            </a:r>
            <a:r>
              <a:rPr lang="en-US" altLang="ko-KR" dirty="0"/>
              <a:t>.</a:t>
            </a:r>
          </a:p>
          <a:p>
            <a:pPr marL="657900" lvl="1" indent="-342900" latinLnBrk="0">
              <a:buFont typeface="+mj-lt"/>
              <a:buAutoNum type="arabicPeriod"/>
            </a:pPr>
            <a:r>
              <a:rPr lang="en-US" altLang="ko-KR" dirty="0"/>
              <a:t>Schematic </a:t>
            </a:r>
            <a:r>
              <a:rPr lang="ko-KR" altLang="en-US" dirty="0"/>
              <a:t>기능으로 회로를 확인한다</a:t>
            </a:r>
            <a:r>
              <a:rPr lang="en-US" altLang="ko-KR" dirty="0"/>
              <a:t>.</a:t>
            </a:r>
          </a:p>
          <a:p>
            <a:pPr marL="315000" lvl="1" indent="0" latinLnBrk="0">
              <a:buNone/>
            </a:pPr>
            <a:endParaRPr lang="en-US" altLang="ko-KR" dirty="0"/>
          </a:p>
          <a:p>
            <a:pPr latinLnBrk="0"/>
            <a:r>
              <a:rPr lang="en-US" altLang="ko-KR" dirty="0"/>
              <a:t>lab5_1_tb – ALU </a:t>
            </a:r>
            <a:r>
              <a:rPr lang="ko-KR" altLang="en-US" dirty="0"/>
              <a:t>테스트 벤치</a:t>
            </a:r>
            <a:endParaRPr lang="en-US" altLang="ko-KR" dirty="0"/>
          </a:p>
          <a:p>
            <a:pPr marL="315000" lvl="1" indent="0" latinLnBrk="0">
              <a:buNone/>
            </a:pPr>
            <a:endParaRPr lang="en-US" altLang="ko-KR" dirty="0"/>
          </a:p>
          <a:p>
            <a:pPr marL="657900" lvl="1" indent="-342900" latinLnBrk="0">
              <a:buFont typeface="+mj-lt"/>
              <a:buAutoNum type="arabicPeriod"/>
            </a:pPr>
            <a:r>
              <a:rPr lang="ko-KR" altLang="en-US" dirty="0"/>
              <a:t>테스트 벤치를 완성하고 시뮬레이션을 실행해 정상 작동을 확인한다</a:t>
            </a:r>
            <a:r>
              <a:rPr lang="en-US" altLang="ko-KR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522190-A3BC-DE19-6E65-264F24D64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005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DAAD20-C32E-EC8A-7A98-989E82ACB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en-US" altLang="ko-KR" dirty="0"/>
              <a:t>lab5_2 – Master-slave JK </a:t>
            </a:r>
            <a:r>
              <a:rPr lang="ko-KR" altLang="en-US" dirty="0"/>
              <a:t>플립플롭</a:t>
            </a:r>
            <a:br>
              <a:rPr lang="en-US" altLang="ko-KR" dirty="0"/>
            </a:br>
            <a:endParaRPr lang="en-US" altLang="ko-KR" dirty="0"/>
          </a:p>
          <a:p>
            <a:pPr marL="657900" lvl="1" indent="-342900" latinLnBrk="0">
              <a:buFont typeface="+mj-lt"/>
              <a:buAutoNum type="arabicPeriod"/>
            </a:pPr>
            <a:r>
              <a:rPr lang="en-US" altLang="ko-KR" dirty="0"/>
              <a:t>SR </a:t>
            </a:r>
            <a:r>
              <a:rPr lang="ko-KR" altLang="en-US" dirty="0"/>
              <a:t>래치 모듈을 구현하고 이를 사용해 </a:t>
            </a:r>
            <a:r>
              <a:rPr lang="en-US" altLang="ko-KR" dirty="0"/>
              <a:t>Negative reset Master-slave JK </a:t>
            </a:r>
            <a:r>
              <a:rPr lang="ko-KR" altLang="en-US" dirty="0" err="1"/>
              <a:t>플립플롭을</a:t>
            </a:r>
            <a:r>
              <a:rPr lang="ko-KR" altLang="en-US" dirty="0"/>
              <a:t> 완성한다</a:t>
            </a:r>
            <a:r>
              <a:rPr lang="en-US" altLang="ko-KR" dirty="0"/>
              <a:t>. </a:t>
            </a:r>
          </a:p>
          <a:p>
            <a:pPr marL="657900" lvl="1" indent="-342900" latinLnBrk="0">
              <a:buFont typeface="+mj-lt"/>
              <a:buAutoNum type="arabicPeriod"/>
            </a:pPr>
            <a:r>
              <a:rPr lang="en-US" altLang="ko-KR" dirty="0"/>
              <a:t>Schematic </a:t>
            </a:r>
            <a:r>
              <a:rPr lang="ko-KR" altLang="en-US" dirty="0"/>
              <a:t>기능으로 회로를 확인한다</a:t>
            </a:r>
            <a:r>
              <a:rPr lang="en-US" altLang="ko-KR" dirty="0"/>
              <a:t>.</a:t>
            </a:r>
          </a:p>
          <a:p>
            <a:pPr marL="657900" lvl="1" indent="-342900" latinLnBrk="0">
              <a:buFont typeface="+mj-lt"/>
              <a:buAutoNum type="arabicPeriod"/>
            </a:pPr>
            <a:endParaRPr lang="en-US" altLang="ko-KR" dirty="0"/>
          </a:p>
          <a:p>
            <a:pPr latinLnBrk="0"/>
            <a:r>
              <a:rPr lang="en-US" altLang="ko-KR" dirty="0"/>
              <a:t>lab5_2_tb – Master-slave JK </a:t>
            </a:r>
            <a:r>
              <a:rPr lang="ko-KR" altLang="en-US" dirty="0"/>
              <a:t>플립플롭 테스트 벤치</a:t>
            </a:r>
            <a:endParaRPr lang="en-US" altLang="ko-KR" dirty="0"/>
          </a:p>
          <a:p>
            <a:pPr marL="315000" lvl="1" indent="0" latinLnBrk="0">
              <a:buNone/>
            </a:pPr>
            <a:endParaRPr lang="en-US" altLang="ko-KR" dirty="0"/>
          </a:p>
          <a:p>
            <a:pPr marL="657900" lvl="1" indent="-342900" latinLnBrk="0">
              <a:buFont typeface="+mj-lt"/>
              <a:buAutoNum type="arabicPeriod"/>
            </a:pPr>
            <a:r>
              <a:rPr lang="ko-KR" altLang="en-US" dirty="0"/>
              <a:t>테스트 벤치를 완성하고 시뮬레이션을 실행해 주어진 조건에서 정상 작동을 확인한다</a:t>
            </a:r>
            <a:r>
              <a:rPr lang="en-US" altLang="ko-KR" dirty="0"/>
              <a:t>.</a:t>
            </a:r>
          </a:p>
          <a:p>
            <a:pPr marL="657900" lvl="1" indent="-342900" latinLnBrk="0">
              <a:buFont typeface="+mj-lt"/>
              <a:buAutoNum type="arabicPeriod"/>
            </a:pPr>
            <a:r>
              <a:rPr lang="ko-KR" altLang="en-US" dirty="0"/>
              <a:t>테스트 벤치를 수정해 </a:t>
            </a:r>
            <a:r>
              <a:rPr lang="en-US" altLang="ko-KR" dirty="0"/>
              <a:t>SR </a:t>
            </a:r>
            <a:r>
              <a:rPr lang="ko-KR" altLang="en-US" dirty="0"/>
              <a:t>래치 대비 해결된 </a:t>
            </a:r>
            <a:r>
              <a:rPr lang="ko-KR" altLang="en-US" dirty="0" err="1"/>
              <a:t>글리치와</a:t>
            </a:r>
            <a:r>
              <a:rPr lang="ko-KR" altLang="en-US" dirty="0"/>
              <a:t> 해결되지 못한 </a:t>
            </a:r>
            <a:r>
              <a:rPr lang="ko-KR" altLang="en-US" dirty="0" err="1"/>
              <a:t>글리치를</a:t>
            </a:r>
            <a:r>
              <a:rPr lang="ko-KR" altLang="en-US" dirty="0"/>
              <a:t> 모두 보인다</a:t>
            </a:r>
            <a:r>
              <a:rPr lang="en-US" altLang="ko-KR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522190-A3BC-DE19-6E65-264F24D64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729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73232B-705F-6242-3354-D80052E95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>
              <a:lnSpc>
                <a:spcPct val="150000"/>
              </a:lnSpc>
            </a:pPr>
            <a:r>
              <a:rPr lang="ko-KR" altLang="en-US" dirty="0"/>
              <a:t>보고서 필수 내용</a:t>
            </a:r>
            <a:endParaRPr lang="en-US" altLang="ko-KR" dirty="0"/>
          </a:p>
          <a:p>
            <a:pPr lvl="1" latinLnBrk="0">
              <a:lnSpc>
                <a:spcPct val="150000"/>
              </a:lnSpc>
            </a:pPr>
            <a:r>
              <a:rPr lang="en-US" dirty="0"/>
              <a:t>Schematic </a:t>
            </a:r>
            <a:r>
              <a:rPr lang="ko-KR" altLang="en-US" dirty="0"/>
              <a:t>기능으로 생성한 회로도 캡처</a:t>
            </a:r>
            <a:endParaRPr lang="en-US" dirty="0"/>
          </a:p>
          <a:p>
            <a:pPr lvl="1" latinLnBrk="0">
              <a:lnSpc>
                <a:spcPct val="150000"/>
              </a:lnSpc>
            </a:pPr>
            <a:r>
              <a:rPr lang="ko-KR" altLang="en-US" dirty="0"/>
              <a:t>시뮬레이션 파형 캡처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4050DE-509F-E05E-0F7C-54F8A886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664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90A0E6-F276-22C3-382C-0182B67A2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(</a:t>
            </a:r>
            <a:r>
              <a:rPr lang="ko-KR" altLang="en-US" dirty="0"/>
              <a:t>코드</a:t>
            </a:r>
            <a:r>
              <a:rPr lang="en-US" altLang="ko-KR" dirty="0"/>
              <a:t>) </a:t>
            </a:r>
            <a:r>
              <a:rPr lang="en-US" dirty="0"/>
              <a:t>{</a:t>
            </a:r>
            <a:r>
              <a:rPr lang="ko-KR" altLang="en-US" dirty="0"/>
              <a:t>학번</a:t>
            </a:r>
            <a:r>
              <a:rPr lang="en-US" altLang="ko-KR" dirty="0"/>
              <a:t>}_lab5.zip</a:t>
            </a:r>
            <a:r>
              <a:rPr lang="ko-KR" altLang="en-US" dirty="0"/>
              <a:t>으로 다음 파일을 압축해 </a:t>
            </a:r>
            <a:r>
              <a:rPr lang="en-US" altLang="ko-KR" dirty="0"/>
              <a:t>PLMS</a:t>
            </a:r>
            <a:r>
              <a:rPr lang="ko-KR" altLang="en-US" dirty="0"/>
              <a:t>로 제출하기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dirty="0"/>
              <a:t>lab5_1.v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lab5_1_tb.v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lab5_2.v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lab5_2_tb.v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(</a:t>
            </a:r>
            <a:r>
              <a:rPr lang="ko-KR" altLang="en-US" dirty="0"/>
              <a:t>보고서</a:t>
            </a:r>
            <a:r>
              <a:rPr lang="en-US" altLang="ko-KR" dirty="0"/>
              <a:t>) lab5_report.pdf</a:t>
            </a:r>
            <a:r>
              <a:rPr lang="ko-KR" altLang="en-US" dirty="0"/>
              <a:t>를 </a:t>
            </a:r>
            <a:r>
              <a:rPr lang="en-US" altLang="ko-KR" dirty="0"/>
              <a:t>PLMS</a:t>
            </a:r>
            <a:r>
              <a:rPr lang="ko-KR" altLang="en-US" dirty="0"/>
              <a:t>에 그냥 제출하기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43191F-5DA7-E566-6592-79A1DB6B8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제출 방법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441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87DEE6-1AE1-00B1-7BAC-41B85FF1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latinLnBrk="0">
              <a:buNone/>
            </a:pPr>
            <a:endParaRPr lang="en-US" altLang="ko-KR" dirty="0"/>
          </a:p>
          <a:p>
            <a:r>
              <a:rPr lang="ko-KR" altLang="en-US" dirty="0"/>
              <a:t>컴퓨터의 기초가 되는 산술 논리 장치</a:t>
            </a:r>
            <a:r>
              <a:rPr lang="en-US" altLang="ko-KR" dirty="0"/>
              <a:t>(Arithmetic Logic Unit; ALU)</a:t>
            </a:r>
            <a:r>
              <a:rPr lang="ko-KR" altLang="en-US" dirty="0"/>
              <a:t>와 정보를 저장할 수 있는 </a:t>
            </a:r>
            <a:r>
              <a:rPr lang="en-US" altLang="ko-KR" dirty="0"/>
              <a:t>JK </a:t>
            </a:r>
            <a:r>
              <a:rPr lang="ko-KR" altLang="en-US" dirty="0"/>
              <a:t>플립플롭</a:t>
            </a:r>
            <a:r>
              <a:rPr lang="en-US" altLang="ko-KR" dirty="0"/>
              <a:t>(Flip-flop)</a:t>
            </a:r>
            <a:r>
              <a:rPr lang="ko-KR" altLang="en-US" dirty="0"/>
              <a:t>을 구현한다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자세한 학습 목표는 다음과 같다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ALU</a:t>
            </a:r>
            <a:r>
              <a:rPr lang="ko-KR" altLang="en-US" dirty="0"/>
              <a:t>의 산술 및 논리 장치 구현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SR </a:t>
            </a:r>
            <a:r>
              <a:rPr lang="ko-KR" altLang="en-US" dirty="0" err="1"/>
              <a:t>래치와</a:t>
            </a:r>
            <a:r>
              <a:rPr lang="ko-KR" altLang="en-US" dirty="0"/>
              <a:t> </a:t>
            </a:r>
            <a:r>
              <a:rPr lang="en-US" altLang="ko-KR" dirty="0"/>
              <a:t>negative reset master-slave JK </a:t>
            </a:r>
            <a:r>
              <a:rPr lang="ko-KR" altLang="en-US" dirty="0"/>
              <a:t>플립플롭 구현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테스트 벤치를 이용한 회로 검증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1297A0-8633-BD81-8823-E96724E10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778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87DEE6-1AE1-00B1-7BAC-41B85FF1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ALU</a:t>
            </a:r>
            <a:r>
              <a:rPr lang="ko-KR" altLang="en-US" dirty="0"/>
              <a:t>는 입력에 대해 여러 산술</a:t>
            </a:r>
            <a:r>
              <a:rPr lang="en-US" altLang="ko-KR" dirty="0"/>
              <a:t>(Arithmetic) </a:t>
            </a:r>
            <a:r>
              <a:rPr lang="ko-KR" altLang="en-US" dirty="0"/>
              <a:t>및 논리</a:t>
            </a:r>
            <a:r>
              <a:rPr lang="en-US" altLang="ko-KR" dirty="0"/>
              <a:t>(Logic) </a:t>
            </a:r>
            <a:r>
              <a:rPr lang="ko-KR" altLang="en-US" dirty="0"/>
              <a:t>연산을 수행한다</a:t>
            </a:r>
            <a:r>
              <a:rPr lang="en-US" altLang="ko-KR" dirty="0"/>
              <a:t>. </a:t>
            </a:r>
          </a:p>
          <a:p>
            <a:pPr latinLnBrk="0"/>
            <a:endParaRPr lang="en-US" altLang="ko-KR" dirty="0"/>
          </a:p>
          <a:p>
            <a:pPr lvl="1"/>
            <a:r>
              <a:rPr lang="ko-KR" altLang="en-US" dirty="0"/>
              <a:t>산술 장치</a:t>
            </a:r>
            <a:endParaRPr lang="en-US" altLang="ko-KR" dirty="0"/>
          </a:p>
          <a:p>
            <a:pPr lvl="2"/>
            <a:r>
              <a:rPr lang="ko-KR" altLang="en-US" dirty="0"/>
              <a:t>산술 장치는 덧셈</a:t>
            </a:r>
            <a:r>
              <a:rPr lang="en-US" altLang="ko-KR" dirty="0"/>
              <a:t>, </a:t>
            </a:r>
            <a:r>
              <a:rPr lang="ko-KR" altLang="en-US" dirty="0"/>
              <a:t>뺄셈</a:t>
            </a:r>
            <a:r>
              <a:rPr lang="en-US" altLang="ko-KR" dirty="0"/>
              <a:t>, </a:t>
            </a:r>
            <a:r>
              <a:rPr lang="ko-KR" altLang="en-US" dirty="0"/>
              <a:t>곱셈</a:t>
            </a:r>
            <a:r>
              <a:rPr lang="en-US" altLang="ko-KR" dirty="0"/>
              <a:t>, </a:t>
            </a:r>
            <a:r>
              <a:rPr lang="ko-KR" altLang="en-US" dirty="0"/>
              <a:t>나눗셈 등과 같은 수학적 연산을 수행한다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현대 </a:t>
            </a:r>
            <a:r>
              <a:rPr lang="en-US" altLang="ko-KR" dirty="0"/>
              <a:t>CPU</a:t>
            </a:r>
            <a:r>
              <a:rPr lang="ko-KR" altLang="en-US" dirty="0"/>
              <a:t>에는 실수 연산</a:t>
            </a:r>
            <a:r>
              <a:rPr lang="en-US" altLang="ko-KR" dirty="0"/>
              <a:t>, </a:t>
            </a:r>
            <a:r>
              <a:rPr lang="ko-KR" altLang="en-US" dirty="0"/>
              <a:t>삼각 함수 등을 내장하고 있다</a:t>
            </a:r>
            <a:r>
              <a:rPr lang="en-US" altLang="ko-KR" dirty="0"/>
              <a:t>.</a:t>
            </a:r>
          </a:p>
          <a:p>
            <a:pPr marL="0" indent="0" latinLnBrk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논리 장치</a:t>
            </a:r>
            <a:endParaRPr lang="en-US" altLang="ko-KR" dirty="0"/>
          </a:p>
          <a:p>
            <a:pPr lvl="2"/>
            <a:r>
              <a:rPr lang="ko-KR" altLang="en-US" dirty="0"/>
              <a:t>논리 장치는 </a:t>
            </a:r>
            <a:r>
              <a:rPr lang="en-US" altLang="ko-KR" dirty="0"/>
              <a:t>AND, OR, NOT </a:t>
            </a:r>
            <a:r>
              <a:rPr lang="ko-KR" altLang="en-US" dirty="0"/>
              <a:t>등의 </a:t>
            </a:r>
            <a:r>
              <a:rPr lang="en-US" altLang="ko-KR" dirty="0"/>
              <a:t>Bitwise </a:t>
            </a:r>
            <a:r>
              <a:rPr lang="ko-KR" altLang="en-US" dirty="0"/>
              <a:t>논리 연산 등을 처리한다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복잡한 장치는 </a:t>
            </a:r>
            <a:r>
              <a:rPr lang="en-US" altLang="ko-KR" dirty="0"/>
              <a:t>Bit shift, bit masking </a:t>
            </a:r>
            <a:r>
              <a:rPr lang="ko-KR" altLang="en-US" dirty="0"/>
              <a:t>등등을 지원한다</a:t>
            </a:r>
            <a:r>
              <a:rPr lang="en-US" altLang="ko-KR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1297A0-8633-BD81-8823-E96724E10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이론적 배경 </a:t>
            </a:r>
            <a:r>
              <a:rPr lang="en-US" altLang="ko-KR" dirty="0"/>
              <a:t>– ALU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90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1297A0-8633-BD81-8823-E96724E10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/>
              <a:t>이론적 배경 </a:t>
            </a:r>
            <a:r>
              <a:rPr lang="en-US" altLang="ko-KR" sz="2800" dirty="0"/>
              <a:t>– </a:t>
            </a:r>
            <a:r>
              <a:rPr lang="ko-KR" altLang="en-US" sz="2800" dirty="0"/>
              <a:t>비동기 </a:t>
            </a:r>
            <a:r>
              <a:rPr lang="en-US" altLang="ko-KR" sz="2800" dirty="0"/>
              <a:t>/ </a:t>
            </a:r>
            <a:r>
              <a:rPr lang="ko-KR" altLang="en-US" sz="2800" dirty="0"/>
              <a:t>동기 회로</a:t>
            </a:r>
            <a:endParaRPr lang="en-US" sz="2800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09597705-FB47-0B11-E016-2A884153C38E}"/>
              </a:ext>
            </a:extLst>
          </p:cNvPr>
          <p:cNvSpPr txBox="1">
            <a:spLocks/>
          </p:cNvSpPr>
          <p:nvPr/>
        </p:nvSpPr>
        <p:spPr>
          <a:xfrm>
            <a:off x="219694" y="1176108"/>
            <a:ext cx="8644560" cy="51565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6"/>
              </a:buClr>
              <a:buFont typeface="Verdana" panose="020B0604030504040204" pitchFamily="34" charset="0"/>
              <a:buChar char="●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436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84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Font typeface="Verdana" panose="020B0604030504040204" pitchFamily="34" charset="0"/>
              <a:buChar char="-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62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39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비동기 회로</a:t>
            </a:r>
            <a:endParaRPr lang="en-US" altLang="ko-KR" dirty="0"/>
          </a:p>
          <a:p>
            <a:pPr lvl="1"/>
            <a:r>
              <a:rPr lang="ko-KR" altLang="en-US" dirty="0"/>
              <a:t>클럭을 따르지 않는 순차 회로와 모든 조합 회로가 속한다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sz="2000" dirty="0"/>
              <a:t>동기 회로</a:t>
            </a:r>
            <a:endParaRPr lang="en-US" altLang="ko-KR" dirty="0"/>
          </a:p>
          <a:p>
            <a:pPr lvl="1"/>
            <a:r>
              <a:rPr lang="ko-KR" altLang="en-US" dirty="0"/>
              <a:t>클럭을 따르는 순차 회로가 속한다</a:t>
            </a:r>
            <a:r>
              <a:rPr lang="en-US" altLang="ko-KR" dirty="0"/>
              <a:t>. </a:t>
            </a:r>
            <a:r>
              <a:rPr lang="ko-KR" altLang="en-US" dirty="0"/>
              <a:t>신호가 동기화되어 다른 회로와 같은 순간에 맞춰 작동하기 위함이다</a:t>
            </a:r>
            <a:r>
              <a:rPr lang="en-US" altLang="ko-KR" dirty="0"/>
              <a:t>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AD394D4-94E6-6F09-97A4-08E1BD0D3E27}"/>
              </a:ext>
            </a:extLst>
          </p:cNvPr>
          <p:cNvGrpSpPr/>
          <p:nvPr/>
        </p:nvGrpSpPr>
        <p:grpSpPr>
          <a:xfrm>
            <a:off x="2542437" y="4269825"/>
            <a:ext cx="4059125" cy="1630209"/>
            <a:chOff x="2542438" y="4120691"/>
            <a:chExt cx="4059125" cy="1630209"/>
          </a:xfrm>
        </p:grpSpPr>
        <p:pic>
          <p:nvPicPr>
            <p:cNvPr id="9" name="Picture 8" descr="A picture containing black, darkness&#10;&#10;Description automatically generated">
              <a:extLst>
                <a:ext uri="{FF2B5EF4-FFF2-40B4-BE49-F238E27FC236}">
                  <a16:creationId xmlns:a16="http://schemas.microsoft.com/office/drawing/2014/main" id="{0C17A6CB-0706-6C5D-F96B-FD9AC24A2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5750" y="4120691"/>
              <a:ext cx="952500" cy="11430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AD24DB-2F02-1E0A-2917-61FA1C198AE7}"/>
                </a:ext>
              </a:extLst>
            </p:cNvPr>
            <p:cNvSpPr txBox="1"/>
            <p:nvPr/>
          </p:nvSpPr>
          <p:spPr>
            <a:xfrm>
              <a:off x="2542438" y="5335402"/>
              <a:ext cx="405912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i="1" dirty="0"/>
                <a:t>보통 왼쪽 아래와 같이 삼각형으로 표현된 곳이 클럭 입력이다</a:t>
              </a:r>
              <a:r>
                <a:rPr lang="en-US" altLang="ko-KR" sz="1050" i="1" dirty="0"/>
                <a:t>.</a:t>
              </a:r>
            </a:p>
            <a:p>
              <a:pPr algn="ctr"/>
              <a:r>
                <a:rPr lang="ko-KR" altLang="en-US" sz="1050" i="1" dirty="0"/>
                <a:t>출처</a:t>
              </a:r>
              <a:r>
                <a:rPr lang="en-US" altLang="ko-KR" sz="1050" i="1" dirty="0"/>
                <a:t>: https://fr.m.wikipedia.org/wiki/Fichier:D-Type_Flip-flop.svg</a:t>
              </a:r>
              <a:endParaRPr lang="en-US" sz="105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21051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1297A0-8633-BD81-8823-E96724E10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/>
              <a:t>이론적 배경 </a:t>
            </a:r>
            <a:r>
              <a:rPr lang="en-US" altLang="ko-KR" sz="2800" dirty="0"/>
              <a:t>– JK </a:t>
            </a:r>
            <a:r>
              <a:rPr lang="ko-KR" altLang="en-US" sz="2800" dirty="0"/>
              <a:t>래치 </a:t>
            </a:r>
            <a:r>
              <a:rPr lang="en-US" altLang="ko-KR" sz="2800" dirty="0"/>
              <a:t>/ JK </a:t>
            </a:r>
            <a:r>
              <a:rPr lang="ko-KR" altLang="en-US" sz="2800" dirty="0"/>
              <a:t>플립플롭</a:t>
            </a:r>
            <a:endParaRPr lang="en-US" sz="2800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25D9C411-87A0-D250-73D6-CC2F086A31FD}"/>
              </a:ext>
            </a:extLst>
          </p:cNvPr>
          <p:cNvSpPr txBox="1">
            <a:spLocks/>
          </p:cNvSpPr>
          <p:nvPr/>
        </p:nvSpPr>
        <p:spPr>
          <a:xfrm>
            <a:off x="219694" y="1176108"/>
            <a:ext cx="8644560" cy="51565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6"/>
              </a:buClr>
              <a:buFont typeface="Verdana" panose="020B0604030504040204" pitchFamily="34" charset="0"/>
              <a:buChar char="●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436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84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Font typeface="Verdana" panose="020B0604030504040204" pitchFamily="34" charset="0"/>
              <a:buChar char="-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62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39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dirty="0"/>
          </a:p>
          <a:p>
            <a:r>
              <a:rPr lang="en-US" altLang="ko-KR" sz="2000" dirty="0"/>
              <a:t>JK </a:t>
            </a:r>
            <a:r>
              <a:rPr lang="ko-KR" altLang="en-US" sz="2000" dirty="0" err="1"/>
              <a:t>래치는</a:t>
            </a:r>
            <a:r>
              <a:rPr lang="ko-KR" altLang="en-US" sz="2000" dirty="0"/>
              <a:t> </a:t>
            </a:r>
            <a:r>
              <a:rPr lang="en-US" altLang="ko-KR" sz="2000" dirty="0"/>
              <a:t>SR </a:t>
            </a:r>
            <a:r>
              <a:rPr lang="ko-KR" altLang="en-US" sz="2000" dirty="0" err="1"/>
              <a:t>래치에</a:t>
            </a:r>
            <a:r>
              <a:rPr lang="ko-KR" altLang="en-US" sz="2000" dirty="0"/>
              <a:t> 추가적인 회로를 더해 </a:t>
            </a:r>
            <a:r>
              <a:rPr lang="en-US" altLang="ko-KR" sz="2000" dirty="0"/>
              <a:t>S</a:t>
            </a:r>
            <a:r>
              <a:rPr lang="ko-KR" altLang="en-US" sz="2000" dirty="0"/>
              <a:t>와 </a:t>
            </a:r>
            <a:r>
              <a:rPr lang="en-US" altLang="ko-KR" sz="2000" dirty="0"/>
              <a:t>R</a:t>
            </a:r>
            <a:r>
              <a:rPr lang="ko-KR" altLang="en-US" sz="2000" dirty="0"/>
              <a:t>이 동시에 </a:t>
            </a:r>
            <a:r>
              <a:rPr lang="en-US" altLang="ko-KR" sz="2000" dirty="0"/>
              <a:t>1</a:t>
            </a:r>
            <a:r>
              <a:rPr lang="ko-KR" altLang="en-US" sz="2000" dirty="0"/>
              <a:t>인 상황에서도 정상적으로 작동하도록 수정한 것이다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dirty="0"/>
              <a:t>JK </a:t>
            </a:r>
            <a:r>
              <a:rPr lang="ko-KR" altLang="en-US" dirty="0" err="1"/>
              <a:t>래치에서</a:t>
            </a:r>
            <a:r>
              <a:rPr lang="ko-KR" altLang="en-US" dirty="0"/>
              <a:t> </a:t>
            </a:r>
            <a:r>
              <a:rPr lang="en-US" altLang="ko-KR" dirty="0"/>
              <a:t>J</a:t>
            </a:r>
            <a:r>
              <a:rPr lang="ko-KR" altLang="en-US" dirty="0"/>
              <a:t>와 </a:t>
            </a:r>
            <a:r>
              <a:rPr lang="en-US" altLang="ko-KR" dirty="0"/>
              <a:t>K</a:t>
            </a:r>
            <a:r>
              <a:rPr lang="ko-KR" altLang="en-US" dirty="0"/>
              <a:t>가 동시에 </a:t>
            </a:r>
            <a:r>
              <a:rPr lang="en-US" altLang="ko-KR" dirty="0"/>
              <a:t>1</a:t>
            </a:r>
            <a:r>
              <a:rPr lang="ko-KR" altLang="en-US" dirty="0"/>
              <a:t>일 경우 현재 상태에 상관없이 값을 반전시킨다</a:t>
            </a:r>
            <a:r>
              <a:rPr lang="en-US" altLang="ko-KR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 err="1"/>
              <a:t>래치가</a:t>
            </a:r>
            <a:r>
              <a:rPr lang="ko-KR" altLang="en-US" sz="2000" dirty="0"/>
              <a:t> 입력이 바뀔 때 출력도 바로 바뀌는 비동기 회로라면 </a:t>
            </a:r>
            <a:r>
              <a:rPr lang="ko-KR" altLang="en-US" sz="2000" dirty="0" err="1"/>
              <a:t>플립플롭은</a:t>
            </a:r>
            <a:r>
              <a:rPr lang="ko-KR" altLang="en-US" sz="2000" dirty="0"/>
              <a:t> 입력이 바뀌더라도 출력이 클럭에 맞추어 반영되는 동기 회로이다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dirty="0"/>
              <a:t>JK </a:t>
            </a:r>
            <a:r>
              <a:rPr lang="ko-KR" altLang="en-US" dirty="0" err="1"/>
              <a:t>플립플롭은</a:t>
            </a:r>
            <a:r>
              <a:rPr lang="ko-KR" altLang="en-US" dirty="0"/>
              <a:t> 클럭 신호를 추가로 받아 이에 맞추어 작동한다</a:t>
            </a:r>
            <a:r>
              <a:rPr lang="en-US" altLang="ko-KR" dirty="0"/>
              <a:t>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20DB6B2-CA18-7FD2-384D-93A41E1D1CA1}"/>
              </a:ext>
            </a:extLst>
          </p:cNvPr>
          <p:cNvGrpSpPr/>
          <p:nvPr/>
        </p:nvGrpSpPr>
        <p:grpSpPr>
          <a:xfrm>
            <a:off x="2015050" y="4368109"/>
            <a:ext cx="5113900" cy="1531925"/>
            <a:chOff x="2015051" y="4218975"/>
            <a:chExt cx="5113900" cy="153192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12C81BB-CDB2-957A-681A-0025CFDA3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095750" y="4218975"/>
              <a:ext cx="952500" cy="94643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C071C3C-33FC-AF04-0ABD-79FEC1FD4585}"/>
                </a:ext>
              </a:extLst>
            </p:cNvPr>
            <p:cNvSpPr txBox="1"/>
            <p:nvPr/>
          </p:nvSpPr>
          <p:spPr>
            <a:xfrm>
              <a:off x="2015051" y="5335402"/>
              <a:ext cx="5113900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i="1" dirty="0"/>
                <a:t>JK </a:t>
              </a:r>
              <a:r>
                <a:rPr lang="ko-KR" altLang="en-US" sz="1050" i="1" dirty="0" err="1"/>
                <a:t>플립플롭의</a:t>
              </a:r>
              <a:r>
                <a:rPr lang="ko-KR" altLang="en-US" sz="1050" i="1" dirty="0"/>
                <a:t> 심볼</a:t>
              </a:r>
              <a:r>
                <a:rPr lang="en-US" altLang="ko-KR" sz="1050" i="1" dirty="0"/>
                <a:t>.</a:t>
              </a:r>
            </a:p>
            <a:p>
              <a:pPr algn="ctr"/>
              <a:r>
                <a:rPr lang="ko-KR" altLang="en-US" sz="1050" i="1" dirty="0"/>
                <a:t>출처</a:t>
              </a:r>
              <a:r>
                <a:rPr lang="en-US" altLang="ko-KR" sz="1050" i="1" dirty="0"/>
                <a:t>: https://en.m.wikipedia.org/wiki/File:JK_Flip-flop_%28Simple%29_Symbol.svg</a:t>
              </a:r>
              <a:endParaRPr lang="en-US" sz="105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18707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1297A0-8633-BD81-8823-E96724E10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/>
              <a:t>이론적 배경 </a:t>
            </a:r>
            <a:r>
              <a:rPr lang="en-US" altLang="ko-KR" sz="2800" dirty="0"/>
              <a:t>– Master-slave JK </a:t>
            </a:r>
            <a:r>
              <a:rPr lang="ko-KR" altLang="en-US" sz="2800" dirty="0"/>
              <a:t>플립플롭</a:t>
            </a:r>
            <a:endParaRPr lang="en-US" sz="2800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AA4028CE-4C77-943C-1427-115EC374D5B8}"/>
              </a:ext>
            </a:extLst>
          </p:cNvPr>
          <p:cNvSpPr txBox="1">
            <a:spLocks/>
          </p:cNvSpPr>
          <p:nvPr/>
        </p:nvSpPr>
        <p:spPr>
          <a:xfrm>
            <a:off x="219694" y="1176108"/>
            <a:ext cx="8644560" cy="51565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6"/>
              </a:buClr>
              <a:buFont typeface="Verdana" panose="020B0604030504040204" pitchFamily="34" charset="0"/>
              <a:buChar char="●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436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84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Font typeface="Verdana" panose="020B0604030504040204" pitchFamily="34" charset="0"/>
              <a:buChar char="-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62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39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en-US" altLang="ko-KR" sz="1800" dirty="0"/>
          </a:p>
          <a:p>
            <a:pPr latinLnBrk="0"/>
            <a:r>
              <a:rPr lang="en-US" altLang="ko-KR" sz="1800" dirty="0"/>
              <a:t>Master-slave JK </a:t>
            </a:r>
            <a:r>
              <a:rPr lang="ko-KR" altLang="en-US" sz="1800" dirty="0" err="1"/>
              <a:t>플립플롭은</a:t>
            </a:r>
            <a:r>
              <a:rPr lang="ko-KR" altLang="en-US" sz="1800" dirty="0"/>
              <a:t> </a:t>
            </a:r>
            <a:r>
              <a:rPr lang="en-US" altLang="ko-KR" sz="1800" dirty="0"/>
              <a:t>SR </a:t>
            </a:r>
            <a:r>
              <a:rPr lang="ko-KR" altLang="en-US" sz="1800" dirty="0"/>
              <a:t>래치 두 개를 연결하여 만든 </a:t>
            </a:r>
            <a:r>
              <a:rPr lang="ko-KR" altLang="en-US" sz="1800" dirty="0" err="1"/>
              <a:t>플립플롭이다</a:t>
            </a:r>
            <a:r>
              <a:rPr lang="en-US" altLang="ko-KR" sz="1800" dirty="0"/>
              <a:t>.</a:t>
            </a:r>
          </a:p>
          <a:p>
            <a:pPr lvl="1" latinLnBrk="0"/>
            <a:r>
              <a:rPr lang="ko-KR" altLang="en-US" sz="1600" dirty="0"/>
              <a:t>클럭이 </a:t>
            </a:r>
            <a:r>
              <a:rPr lang="en-US" altLang="ko-KR" sz="1600" dirty="0"/>
              <a:t>1</a:t>
            </a:r>
            <a:r>
              <a:rPr lang="ko-KR" altLang="en-US" sz="1600" dirty="0"/>
              <a:t>인 동안 </a:t>
            </a:r>
            <a:r>
              <a:rPr lang="en-US" altLang="ko-KR" sz="1600" dirty="0"/>
              <a:t>Master </a:t>
            </a:r>
            <a:r>
              <a:rPr lang="ko-KR" altLang="en-US" sz="1600" dirty="0" err="1"/>
              <a:t>래치를</a:t>
            </a:r>
            <a:r>
              <a:rPr lang="ko-KR" altLang="en-US" sz="1600" dirty="0"/>
              <a:t> 활성화해 입력을 임시로 저장한 뒤 클럭이 </a:t>
            </a:r>
            <a:r>
              <a:rPr lang="en-US" altLang="ko-KR" sz="1600" dirty="0"/>
              <a:t>0</a:t>
            </a:r>
            <a:r>
              <a:rPr lang="ko-KR" altLang="en-US" sz="1600" dirty="0"/>
              <a:t>이 되는 순간 </a:t>
            </a:r>
            <a:r>
              <a:rPr lang="en-US" altLang="ko-KR" sz="1600" dirty="0"/>
              <a:t>Slave </a:t>
            </a:r>
            <a:r>
              <a:rPr lang="ko-KR" altLang="en-US" sz="1600" dirty="0" err="1"/>
              <a:t>래치로</a:t>
            </a:r>
            <a:r>
              <a:rPr lang="ko-KR" altLang="en-US" sz="1600" dirty="0"/>
              <a:t> 전달한다</a:t>
            </a:r>
            <a:r>
              <a:rPr lang="en-US" altLang="ko-KR" sz="1600" dirty="0"/>
              <a:t>.</a:t>
            </a:r>
          </a:p>
          <a:p>
            <a:pPr latinLnBrk="0"/>
            <a:endParaRPr lang="en-US" altLang="ko-KR" sz="1800" dirty="0"/>
          </a:p>
          <a:p>
            <a:pPr latinLnBrk="0"/>
            <a:r>
              <a:rPr lang="ko-KR" altLang="en-US" sz="1800" dirty="0"/>
              <a:t>그러나 </a:t>
            </a:r>
            <a:r>
              <a:rPr lang="en-US" altLang="ko-KR" sz="1800" dirty="0"/>
              <a:t>Master </a:t>
            </a:r>
            <a:r>
              <a:rPr lang="ko-KR" altLang="en-US" sz="1800" dirty="0" err="1"/>
              <a:t>래치가</a:t>
            </a:r>
            <a:r>
              <a:rPr lang="ko-KR" altLang="en-US" sz="1800" dirty="0"/>
              <a:t> 활성화 되어있는 동안 </a:t>
            </a:r>
            <a:r>
              <a:rPr lang="ko-KR" altLang="en-US" sz="1800" dirty="0" err="1"/>
              <a:t>글리치로</a:t>
            </a:r>
            <a:r>
              <a:rPr lang="ko-KR" altLang="en-US" sz="1800" dirty="0"/>
              <a:t> 잠깐 출력 값이 변경되면 다음 클럭이 </a:t>
            </a:r>
            <a:r>
              <a:rPr lang="en-US" altLang="ko-KR" sz="1800" dirty="0"/>
              <a:t>0</a:t>
            </a:r>
            <a:r>
              <a:rPr lang="ko-KR" altLang="en-US" sz="1800" dirty="0"/>
              <a:t>이 되는 순간에 </a:t>
            </a:r>
            <a:r>
              <a:rPr lang="en-US" altLang="ko-KR" sz="1800" dirty="0"/>
              <a:t>Slave </a:t>
            </a:r>
            <a:r>
              <a:rPr lang="ko-KR" altLang="en-US" sz="1800" dirty="0" err="1"/>
              <a:t>래치로</a:t>
            </a:r>
            <a:r>
              <a:rPr lang="ko-KR" altLang="en-US" sz="1800" dirty="0"/>
              <a:t> 전파되는 문제가 있다</a:t>
            </a:r>
            <a:r>
              <a:rPr lang="en-US" altLang="ko-KR" sz="1800" dirty="0"/>
              <a:t>.</a:t>
            </a:r>
          </a:p>
          <a:p>
            <a:pPr lvl="1" latinLnBrk="0"/>
            <a:r>
              <a:rPr lang="ko-KR" altLang="en-US" sz="1600" dirty="0"/>
              <a:t>이는 클럭이 </a:t>
            </a:r>
            <a:r>
              <a:rPr lang="en-US" altLang="ko-KR" sz="1600" dirty="0"/>
              <a:t>1</a:t>
            </a:r>
            <a:r>
              <a:rPr lang="ko-KR" altLang="en-US" sz="1600" dirty="0"/>
              <a:t>인 동안 계속 입력을 받기 때문에 생기는 문제로 클럭이 </a:t>
            </a:r>
            <a:r>
              <a:rPr lang="en-US" altLang="ko-KR" sz="1600" dirty="0"/>
              <a:t>0</a:t>
            </a:r>
            <a:r>
              <a:rPr lang="ko-KR" altLang="en-US" sz="1600" dirty="0"/>
              <a:t>에서 </a:t>
            </a:r>
            <a:r>
              <a:rPr lang="en-US" altLang="ko-KR" sz="1600" dirty="0"/>
              <a:t>1</a:t>
            </a:r>
            <a:r>
              <a:rPr lang="ko-KR" altLang="en-US" sz="1600" dirty="0"/>
              <a:t>로</a:t>
            </a:r>
            <a:r>
              <a:rPr lang="en-US" altLang="ko-KR" sz="1600" dirty="0"/>
              <a:t>, </a:t>
            </a:r>
            <a:r>
              <a:rPr lang="ko-KR" altLang="en-US" sz="1600" dirty="0"/>
              <a:t>혹은 </a:t>
            </a:r>
            <a:r>
              <a:rPr lang="en-US" altLang="ko-KR" sz="1600" dirty="0"/>
              <a:t>1</a:t>
            </a:r>
            <a:r>
              <a:rPr lang="ko-KR" altLang="en-US" sz="1600" dirty="0"/>
              <a:t>에서 </a:t>
            </a:r>
            <a:r>
              <a:rPr lang="en-US" altLang="ko-KR" sz="1600" dirty="0"/>
              <a:t>0</a:t>
            </a:r>
            <a:r>
              <a:rPr lang="ko-KR" altLang="en-US" sz="1600" dirty="0"/>
              <a:t>으로 바뀌는 순간에만 입력을 받는 </a:t>
            </a:r>
            <a:r>
              <a:rPr lang="en-US" altLang="ko-KR" sz="1600" dirty="0"/>
              <a:t>Edge-trigger </a:t>
            </a:r>
            <a:r>
              <a:rPr lang="ko-KR" altLang="en-US" sz="1600" dirty="0"/>
              <a:t>회로를 사용하여 해결할 수 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3640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7FB411-3B74-4DC0-02B3-4209EC6FB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94" y="1138989"/>
            <a:ext cx="8645526" cy="5344437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ko-KR" altLang="en-US" dirty="0"/>
              <a:t>실험 준비</a:t>
            </a:r>
            <a:endParaRPr lang="en-US" dirty="0"/>
          </a:p>
          <a:p>
            <a:pPr marL="315000" lvl="1" indent="0">
              <a:lnSpc>
                <a:spcPct val="150000"/>
              </a:lnSpc>
              <a:buNone/>
            </a:pPr>
            <a:r>
              <a:rPr lang="en-US" altLang="ko-KR" sz="1750" dirty="0"/>
              <a:t>1) </a:t>
            </a:r>
            <a:r>
              <a:rPr lang="ko-KR" altLang="en-US" sz="1750" dirty="0"/>
              <a:t>자료에 주어진 표의 값에 따라 </a:t>
            </a:r>
            <a:r>
              <a:rPr lang="en-US" altLang="ko-KR" sz="1750" dirty="0"/>
              <a:t>ALU</a:t>
            </a:r>
            <a:r>
              <a:rPr lang="ko-KR" altLang="en-US" sz="1750" dirty="0"/>
              <a:t>를 산술 장치와 논리 장치 두 부분으로 나누어 단순화하고 회로도를 그린다</a:t>
            </a:r>
            <a:r>
              <a:rPr lang="en-US" altLang="ko-KR" sz="1750" dirty="0"/>
              <a:t>.</a:t>
            </a:r>
          </a:p>
          <a:p>
            <a:pPr marL="315000" lvl="1" indent="0">
              <a:lnSpc>
                <a:spcPct val="150000"/>
              </a:lnSpc>
              <a:buNone/>
            </a:pPr>
            <a:r>
              <a:rPr lang="en-US" altLang="ko-KR" sz="1750" dirty="0"/>
              <a:t>2) </a:t>
            </a:r>
            <a:r>
              <a:rPr lang="ko-KR" altLang="en-US" sz="1750" dirty="0"/>
              <a:t>두 모듈을 </a:t>
            </a:r>
            <a:r>
              <a:rPr lang="en-US" altLang="ko-KR" sz="1750" dirty="0"/>
              <a:t>2:1 MUX</a:t>
            </a:r>
            <a:r>
              <a:rPr lang="ko-KR" altLang="en-US" sz="1750" dirty="0"/>
              <a:t>로 묶어 </a:t>
            </a:r>
            <a:r>
              <a:rPr lang="en-US" altLang="ko-KR" sz="1750" dirty="0"/>
              <a:t>ALU</a:t>
            </a:r>
            <a:r>
              <a:rPr lang="ko-KR" altLang="en-US" sz="1750" dirty="0"/>
              <a:t>의 회로도를 그린다</a:t>
            </a:r>
            <a:r>
              <a:rPr lang="en-US" altLang="ko-KR" sz="1750" dirty="0"/>
              <a:t>.</a:t>
            </a:r>
          </a:p>
          <a:p>
            <a:pPr marL="315000" lvl="1" indent="0">
              <a:lnSpc>
                <a:spcPct val="150000"/>
              </a:lnSpc>
              <a:buNone/>
            </a:pPr>
            <a:r>
              <a:rPr lang="en-US" altLang="ko-KR" sz="1750" dirty="0"/>
              <a:t>3)</a:t>
            </a:r>
            <a:r>
              <a:rPr lang="ko-KR" altLang="en-US" sz="1750" dirty="0"/>
              <a:t> </a:t>
            </a:r>
            <a:r>
              <a:rPr lang="en-US" altLang="ko-KR" sz="1750" dirty="0"/>
              <a:t>SR </a:t>
            </a:r>
            <a:r>
              <a:rPr lang="ko-KR" altLang="en-US" sz="1750" dirty="0" err="1"/>
              <a:t>래치의</a:t>
            </a:r>
            <a:r>
              <a:rPr lang="ko-KR" altLang="en-US" sz="1750" dirty="0"/>
              <a:t> 회로도를 그린다</a:t>
            </a:r>
            <a:r>
              <a:rPr lang="en-US" altLang="ko-KR" sz="1750" dirty="0"/>
              <a:t>.</a:t>
            </a:r>
          </a:p>
          <a:p>
            <a:pPr marL="315000" lvl="1" indent="0">
              <a:lnSpc>
                <a:spcPct val="150000"/>
              </a:lnSpc>
              <a:buNone/>
            </a:pPr>
            <a:r>
              <a:rPr lang="en-US" altLang="ko-KR" sz="1750" dirty="0"/>
              <a:t>4) SR </a:t>
            </a:r>
            <a:r>
              <a:rPr lang="ko-KR" altLang="en-US" sz="1750" dirty="0" err="1"/>
              <a:t>래치를</a:t>
            </a:r>
            <a:r>
              <a:rPr lang="ko-KR" altLang="en-US" sz="1750" dirty="0"/>
              <a:t> 사용해 </a:t>
            </a:r>
            <a:r>
              <a:rPr lang="en-US" altLang="ko-KR" sz="1750" dirty="0"/>
              <a:t>Negative reset Master-slave JK </a:t>
            </a:r>
            <a:r>
              <a:rPr lang="ko-KR" altLang="en-US" sz="1750" dirty="0" err="1"/>
              <a:t>플립플롭의</a:t>
            </a:r>
            <a:r>
              <a:rPr lang="ko-KR" altLang="en-US" sz="1750" dirty="0"/>
              <a:t> 회로도를 그린다</a:t>
            </a:r>
            <a:r>
              <a:rPr lang="en-US" altLang="ko-KR" sz="1750" dirty="0"/>
              <a:t>.</a:t>
            </a:r>
          </a:p>
          <a:p>
            <a:pPr marL="315000" lvl="1" indent="0">
              <a:lnSpc>
                <a:spcPct val="150000"/>
              </a:lnSpc>
              <a:buNone/>
            </a:pPr>
            <a:r>
              <a:rPr lang="en-US" altLang="ko-KR" sz="1750" dirty="0"/>
              <a:t>5) SR </a:t>
            </a:r>
            <a:r>
              <a:rPr lang="ko-KR" altLang="en-US" sz="1750" dirty="0" err="1"/>
              <a:t>래치와</a:t>
            </a:r>
            <a:r>
              <a:rPr lang="ko-KR" altLang="en-US" sz="1750" dirty="0"/>
              <a:t> 비교해 </a:t>
            </a:r>
            <a:r>
              <a:rPr lang="en-US" altLang="ko-KR" sz="1750" dirty="0"/>
              <a:t>Master-slave JK </a:t>
            </a:r>
            <a:r>
              <a:rPr lang="ko-KR" altLang="en-US" sz="1750" dirty="0" err="1"/>
              <a:t>플립플롭이</a:t>
            </a:r>
            <a:r>
              <a:rPr lang="ko-KR" altLang="en-US" sz="1750" dirty="0"/>
              <a:t> 해결 가능한 </a:t>
            </a:r>
            <a:r>
              <a:rPr lang="ko-KR" altLang="en-US" sz="1750" dirty="0" err="1"/>
              <a:t>글리치와</a:t>
            </a:r>
            <a:r>
              <a:rPr lang="ko-KR" altLang="en-US" sz="1750" dirty="0"/>
              <a:t> 해결할 수 없는 </a:t>
            </a:r>
            <a:r>
              <a:rPr lang="ko-KR" altLang="en-US" sz="1750" dirty="0" err="1"/>
              <a:t>글리치를</a:t>
            </a:r>
            <a:r>
              <a:rPr lang="ko-KR" altLang="en-US" sz="1750" dirty="0"/>
              <a:t> 예상하고 분석한다</a:t>
            </a:r>
            <a:r>
              <a:rPr lang="en-US" altLang="ko-KR" sz="1750" dirty="0"/>
              <a:t>.</a:t>
            </a:r>
          </a:p>
          <a:p>
            <a:pPr marL="315000" lvl="1" indent="0">
              <a:lnSpc>
                <a:spcPct val="150000"/>
              </a:lnSpc>
              <a:buNone/>
            </a:pPr>
            <a:endParaRPr lang="en-US" altLang="ko-KR" sz="1750" dirty="0"/>
          </a:p>
          <a:p>
            <a:pPr marL="315000" lvl="1" indent="0">
              <a:lnSpc>
                <a:spcPct val="150000"/>
              </a:lnSpc>
              <a:buNone/>
            </a:pPr>
            <a:r>
              <a:rPr lang="ko-KR" altLang="en-US" sz="2000" dirty="0">
                <a:solidFill>
                  <a:srgbClr val="FF0000"/>
                </a:solidFill>
              </a:rPr>
              <a:t>* 보고서 필수 내용</a:t>
            </a:r>
          </a:p>
          <a:p>
            <a:pPr marL="315000" lvl="1" indent="0">
              <a:lnSpc>
                <a:spcPct val="150000"/>
              </a:lnSpc>
              <a:buNone/>
            </a:pPr>
            <a:r>
              <a:rPr lang="en-US" altLang="ko-KR" sz="2000" dirty="0"/>
              <a:t>     - </a:t>
            </a:r>
            <a:r>
              <a:rPr lang="ko-KR" altLang="en-US" sz="2000" dirty="0"/>
              <a:t>실험 준비 </a:t>
            </a:r>
            <a:r>
              <a:rPr lang="ko-KR" altLang="en-US" sz="2000"/>
              <a:t>과정과 회로도</a:t>
            </a:r>
            <a:endParaRPr lang="en-US" altLang="ko-KR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A9D503-6D3D-BEE8-20F6-EE956569F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실험에 앞서서</a:t>
            </a:r>
            <a:r>
              <a:rPr lang="en-US" altLang="ko-KR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722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7FB411-3B74-4DC0-02B3-4209EC6FB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94" y="1138989"/>
            <a:ext cx="8645526" cy="5344437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ko-KR" altLang="en-US" dirty="0"/>
              <a:t>공통 유의사항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Add your code here */</a:t>
            </a:r>
            <a:r>
              <a:rPr lang="ko-KR" altLang="en-US" dirty="0"/>
              <a:t>부분만</a:t>
            </a:r>
            <a:r>
              <a:rPr lang="en-US" altLang="ko-KR" dirty="0"/>
              <a:t> </a:t>
            </a:r>
            <a:r>
              <a:rPr lang="ko-KR" altLang="en-US" dirty="0"/>
              <a:t>변경하여 구현하기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Gate-Level</a:t>
            </a:r>
            <a:r>
              <a:rPr lang="ko-KR" altLang="en-US" dirty="0"/>
              <a:t> </a:t>
            </a:r>
            <a:r>
              <a:rPr lang="en-US" altLang="ko-KR" dirty="0"/>
              <a:t>Modeling</a:t>
            </a:r>
            <a:r>
              <a:rPr lang="ko-KR" altLang="en-US" dirty="0"/>
              <a:t>으로 구현하기 </a:t>
            </a:r>
            <a:br>
              <a:rPr lang="en-US" altLang="ko-KR" dirty="0"/>
            </a:br>
            <a:r>
              <a:rPr lang="en-US" altLang="ko-KR" dirty="0"/>
              <a:t>assign keyword</a:t>
            </a:r>
            <a:r>
              <a:rPr lang="ko-KR" altLang="en-US" dirty="0"/>
              <a:t>와 </a:t>
            </a:r>
            <a:r>
              <a:rPr lang="en-US" altLang="ko-KR" dirty="0"/>
              <a:t>bitwise operator </a:t>
            </a:r>
            <a:r>
              <a:rPr lang="ko-KR" altLang="en-US" dirty="0"/>
              <a:t>사용 가능</a:t>
            </a:r>
            <a:br>
              <a:rPr lang="en-US" altLang="ko-KR" dirty="0"/>
            </a:br>
            <a:r>
              <a:rPr lang="en-US" altLang="ko-KR" dirty="0"/>
              <a:t>&amp;&amp;, ||, ! </a:t>
            </a:r>
            <a:r>
              <a:rPr lang="ko-KR" altLang="en-US" dirty="0"/>
              <a:t>는 논리 연산자로 비트 연산자가 아님에 유의</a:t>
            </a:r>
            <a:br>
              <a:rPr lang="en-US" altLang="ko-KR" dirty="0"/>
            </a:br>
            <a:r>
              <a:rPr lang="en-US" altLang="ko-KR" dirty="0"/>
              <a:t>+, -, * </a:t>
            </a:r>
            <a:r>
              <a:rPr lang="ko-KR" altLang="en-US" dirty="0"/>
              <a:t>등 산술 연산자 사용시 </a:t>
            </a:r>
            <a:r>
              <a:rPr lang="en-US" altLang="ko-KR" dirty="0">
                <a:solidFill>
                  <a:srgbClr val="FF0000"/>
                </a:solidFill>
              </a:rPr>
              <a:t>0</a:t>
            </a:r>
            <a:r>
              <a:rPr lang="ko-KR" altLang="en-US" dirty="0">
                <a:solidFill>
                  <a:srgbClr val="FF0000"/>
                </a:solidFill>
              </a:rPr>
              <a:t>점 처리</a:t>
            </a:r>
            <a:endParaRPr lang="en-US" altLang="ko-KR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모든 입출력은 </a:t>
            </a:r>
            <a:r>
              <a:rPr lang="en-US" altLang="ko-KR" dirty="0"/>
              <a:t>Little-endian </a:t>
            </a:r>
            <a:r>
              <a:rPr lang="ko-KR" altLang="en-US" dirty="0"/>
              <a:t>형식으로 표현한다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A9D503-6D3D-BEE8-20F6-EE956569F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실험에 앞서서</a:t>
            </a:r>
            <a:r>
              <a:rPr lang="en-US" altLang="ko-KR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41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7FB411-3B74-4DC0-02B3-4209EC6FB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94" y="1138989"/>
            <a:ext cx="8645526" cy="5344437"/>
          </a:xfrm>
        </p:spPr>
        <p:txBody>
          <a:bodyPr anchor="t"/>
          <a:lstStyle/>
          <a:p>
            <a:pPr lvl="1">
              <a:lnSpc>
                <a:spcPct val="150000"/>
              </a:lnSpc>
            </a:pPr>
            <a:r>
              <a:rPr lang="ko-KR" altLang="en-US" dirty="0"/>
              <a:t>모든 입출력은 </a:t>
            </a:r>
            <a:r>
              <a:rPr lang="en-US" altLang="ko-KR" dirty="0"/>
              <a:t>Little-endian </a:t>
            </a:r>
            <a:r>
              <a:rPr lang="ko-KR" altLang="en-US" dirty="0"/>
              <a:t>형식으로 표현한다</a:t>
            </a:r>
            <a:r>
              <a:rPr lang="en-US" altLang="ko-KR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A9D503-6D3D-BEE8-20F6-EE956569F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실험에 앞서서</a:t>
            </a:r>
            <a:r>
              <a:rPr lang="en-US" altLang="ko-KR" dirty="0"/>
              <a:t>…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B8C9EC4-0DB6-4AC0-9CD4-74A9AD5E9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91" y="2088728"/>
            <a:ext cx="7822018" cy="79082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83A9C7D-58C8-4213-B7F7-CA6A5FB400FB}"/>
              </a:ext>
            </a:extLst>
          </p:cNvPr>
          <p:cNvSpPr/>
          <p:nvPr/>
        </p:nvSpPr>
        <p:spPr>
          <a:xfrm>
            <a:off x="219694" y="6064049"/>
            <a:ext cx="7520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/>
              <a:t>출처</a:t>
            </a:r>
            <a:r>
              <a:rPr lang="en-US" altLang="ko-KR" sz="1000" dirty="0"/>
              <a:t>: </a:t>
            </a:r>
            <a:r>
              <a:rPr lang="en-US" altLang="ko-KR" sz="1000" dirty="0">
                <a:hlinkClick r:id="rId3"/>
              </a:rPr>
              <a:t>https://electronics.stackexchange.com/questions/267510/confusion-over-wire-array-notation-in-verilog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CC8CD40-CF26-49A0-A755-E9ABF5241B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4990" y="3293956"/>
            <a:ext cx="2674019" cy="189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4255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4JrmamizklJqExfvrk0e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4JrmamizklJqExfvrk0eN"/>
</p:tagLst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fbffd19-f400-453d-9521-8342303a485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99F6580A149624AA00DECE7AD834493" ma:contentTypeVersion="13" ma:contentTypeDescription="새 문서를 만듭니다." ma:contentTypeScope="" ma:versionID="e112ef452c75e17e1ad1979549a8e7f8">
  <xsd:schema xmlns:xsd="http://www.w3.org/2001/XMLSchema" xmlns:xs="http://www.w3.org/2001/XMLSchema" xmlns:p="http://schemas.microsoft.com/office/2006/metadata/properties" xmlns:ns3="bfbffd19-f400-453d-9521-8342303a4858" targetNamespace="http://schemas.microsoft.com/office/2006/metadata/properties" ma:root="true" ma:fieldsID="84ed27768a1f6b0efd17ba4fee2c39cc" ns3:_="">
    <xsd:import namespace="bfbffd19-f400-453d-9521-8342303a485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bffd19-f400-453d-9521-8342303a48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D9C5C8-799D-437F-9E77-549270725C22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bfbffd19-f400-453d-9521-8342303a4858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871C04F-2956-483B-95CA-3CC0A23199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1854671-4856-402C-A9EC-E40C233225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bffd19-f400-453d-9521-8342303a48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5647</TotalTime>
  <Words>727</Words>
  <Application>Microsoft Office PowerPoint</Application>
  <PresentationFormat>On-screen Show (4:3)</PresentationFormat>
  <Paragraphs>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맑은 고딕</vt:lpstr>
      <vt:lpstr>Arial</vt:lpstr>
      <vt:lpstr>Consolas</vt:lpstr>
      <vt:lpstr>Verdana</vt:lpstr>
      <vt:lpstr>Wingdings</vt:lpstr>
      <vt:lpstr>Office 테마</vt:lpstr>
      <vt:lpstr>디지털 시스템 설계 Lab 5 – ALU와 JK 플립플롭</vt:lpstr>
      <vt:lpstr>개요</vt:lpstr>
      <vt:lpstr>이론적 배경 – ALU</vt:lpstr>
      <vt:lpstr>이론적 배경 – 비동기 / 동기 회로</vt:lpstr>
      <vt:lpstr>이론적 배경 – JK 래치 / JK 플립플롭</vt:lpstr>
      <vt:lpstr>이론적 배경 – Master-slave JK 플립플롭</vt:lpstr>
      <vt:lpstr>실험에 앞서서…</vt:lpstr>
      <vt:lpstr>실험에 앞서서…</vt:lpstr>
      <vt:lpstr>실험에 앞서서…</vt:lpstr>
      <vt:lpstr>실험</vt:lpstr>
      <vt:lpstr>실험</vt:lpstr>
      <vt:lpstr>실험</vt:lpstr>
      <vt:lpstr>제출 방법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Service &amp; Platform Market</dc:title>
  <dc:creator>HYO</dc:creator>
  <cp:lastModifiedBy>Park Taegyu</cp:lastModifiedBy>
  <cp:revision>206</cp:revision>
  <cp:lastPrinted>2015-12-11T06:36:32Z</cp:lastPrinted>
  <dcterms:created xsi:type="dcterms:W3CDTF">2015-12-10T11:33:22Z</dcterms:created>
  <dcterms:modified xsi:type="dcterms:W3CDTF">2023-05-03T10:12:39Z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0x010100C99F6580A149624AA00DECE7AD834493</vt:lpwstr>
  </property>
</Properties>
</file>