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1" r:id="rId5"/>
    <p:sldId id="293" r:id="rId6"/>
    <p:sldId id="292" r:id="rId7"/>
    <p:sldId id="285" r:id="rId8"/>
    <p:sldId id="282" r:id="rId9"/>
    <p:sldId id="287" r:id="rId10"/>
    <p:sldId id="283" r:id="rId11"/>
    <p:sldId id="278" r:id="rId12"/>
    <p:sldId id="291" r:id="rId13"/>
    <p:sldId id="279" r:id="rId14"/>
    <p:sldId id="290" r:id="rId15"/>
    <p:sldId id="281" r:id="rId1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50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1860" autoAdjust="0"/>
  </p:normalViewPr>
  <p:slideViewPr>
    <p:cSldViewPr snapToGrid="0">
      <p:cViewPr varScale="1">
        <p:scale>
          <a:sx n="115" d="100"/>
          <a:sy n="115" d="100"/>
        </p:scale>
        <p:origin x="92" y="8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6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예찬" userId="520e2add-6e61-4d68-8fe6-0a6ce089a79b" providerId="ADAL" clId="{03D08857-E1E6-4E72-8C96-5A2353058200}"/>
    <pc:docChg chg="modSld">
      <pc:chgData name="황예찬" userId="520e2add-6e61-4d68-8fe6-0a6ce089a79b" providerId="ADAL" clId="{03D08857-E1E6-4E72-8C96-5A2353058200}" dt="2023-03-24T04:49:57.702" v="3" actId="20577"/>
      <pc:docMkLst>
        <pc:docMk/>
      </pc:docMkLst>
      <pc:sldChg chg="modSp mod">
        <pc:chgData name="황예찬" userId="520e2add-6e61-4d68-8fe6-0a6ce089a79b" providerId="ADAL" clId="{03D08857-E1E6-4E72-8C96-5A2353058200}" dt="2023-03-24T04:49:57.702" v="3" actId="20577"/>
        <pc:sldMkLst>
          <pc:docMk/>
          <pc:sldMk cId="2723441139" sldId="281"/>
        </pc:sldMkLst>
        <pc:spChg chg="mod">
          <ac:chgData name="황예찬" userId="520e2add-6e61-4d68-8fe6-0a6ce089a79b" providerId="ADAL" clId="{03D08857-E1E6-4E72-8C96-5A2353058200}" dt="2023-03-24T04:49:57.702" v="3" actId="20577"/>
          <ac:spMkLst>
            <pc:docMk/>
            <pc:sldMk cId="2723441139" sldId="281"/>
            <ac:spMk id="2" creationId="{DD90A0E6-F276-22C3-382C-0182B67A2E12}"/>
          </ac:spMkLst>
        </pc:spChg>
      </pc:sldChg>
    </pc:docChg>
  </pc:docChgLst>
  <pc:docChgLst>
    <pc:chgData name="최영빈 CHOI Youngbin" userId="7636acb2-eebf-435c-bfbe-69f93d6034b8" providerId="ADAL" clId="{C0A96929-D5C9-4B33-942A-374CCB608C65}"/>
    <pc:docChg chg="modSld">
      <pc:chgData name="최영빈 CHOI Youngbin" userId="7636acb2-eebf-435c-bfbe-69f93d6034b8" providerId="ADAL" clId="{C0A96929-D5C9-4B33-942A-374CCB608C65}" dt="2023-03-31T01:18:52.986" v="1" actId="20577"/>
      <pc:docMkLst>
        <pc:docMk/>
      </pc:docMkLst>
      <pc:sldChg chg="modSp">
        <pc:chgData name="최영빈 CHOI Youngbin" userId="7636acb2-eebf-435c-bfbe-69f93d6034b8" providerId="ADAL" clId="{C0A96929-D5C9-4B33-942A-374CCB608C65}" dt="2023-03-31T01:18:52.986" v="1" actId="20577"/>
        <pc:sldMkLst>
          <pc:docMk/>
          <pc:sldMk cId="3162187991" sldId="271"/>
        </pc:sldMkLst>
        <pc:spChg chg="mod">
          <ac:chgData name="최영빈 CHOI Youngbin" userId="7636acb2-eebf-435c-bfbe-69f93d6034b8" providerId="ADAL" clId="{C0A96929-D5C9-4B33-942A-374CCB608C65}" dt="2023-03-31T01:18:52.986" v="1" actId="20577"/>
          <ac:spMkLst>
            <pc:docMk/>
            <pc:sldMk cId="3162187991" sldId="271"/>
            <ac:spMk id="2" creationId="{00000000-0000-0000-0000-000000000000}"/>
          </ac:spMkLst>
        </pc:spChg>
      </pc:sldChg>
    </pc:docChg>
  </pc:docChgLst>
  <pc:docChgLst>
    <pc:chgData name="황예찬" userId="520e2add-6e61-4d68-8fe6-0a6ce089a79b" providerId="ADAL" clId="{BA0927C1-E81B-4E8E-80C7-28CFAF8AAF89}"/>
    <pc:docChg chg="undo redo custSel addSld delSld modSld sldOrd">
      <pc:chgData name="황예찬" userId="520e2add-6e61-4d68-8fe6-0a6ce089a79b" providerId="ADAL" clId="{BA0927C1-E81B-4E8E-80C7-28CFAF8AAF89}" dt="2023-03-24T02:51:11.142" v="1190" actId="20577"/>
      <pc:docMkLst>
        <pc:docMk/>
      </pc:docMkLst>
      <pc:sldChg chg="modSp">
        <pc:chgData name="황예찬" userId="520e2add-6e61-4d68-8fe6-0a6ce089a79b" providerId="ADAL" clId="{BA0927C1-E81B-4E8E-80C7-28CFAF8AAF89}" dt="2023-03-24T01:25:54.620" v="7" actId="20577"/>
        <pc:sldMkLst>
          <pc:docMk/>
          <pc:sldMk cId="3162187991" sldId="271"/>
        </pc:sldMkLst>
        <pc:spChg chg="mod">
          <ac:chgData name="황예찬" userId="520e2add-6e61-4d68-8fe6-0a6ce089a79b" providerId="ADAL" clId="{BA0927C1-E81B-4E8E-80C7-28CFAF8AAF89}" dt="2023-03-24T01:25:51.260" v="3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황예찬" userId="520e2add-6e61-4d68-8fe6-0a6ce089a79b" providerId="ADAL" clId="{BA0927C1-E81B-4E8E-80C7-28CFAF8AAF89}" dt="2023-03-24T01:25:54.620" v="7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del modTransition">
        <pc:chgData name="황예찬" userId="520e2add-6e61-4d68-8fe6-0a6ce089a79b" providerId="ADAL" clId="{BA0927C1-E81B-4E8E-80C7-28CFAF8AAF89}" dt="2023-03-24T02:02:00.739" v="998" actId="2696"/>
        <pc:sldMkLst>
          <pc:docMk/>
          <pc:sldMk cId="4017297165" sldId="272"/>
        </pc:sldMkLst>
      </pc:sldChg>
      <pc:sldChg chg="modSp ord">
        <pc:chgData name="황예찬" userId="520e2add-6e61-4d68-8fe6-0a6ce089a79b" providerId="ADAL" clId="{BA0927C1-E81B-4E8E-80C7-28CFAF8AAF89}" dt="2023-03-24T02:51:11.142" v="1190" actId="20577"/>
        <pc:sldMkLst>
          <pc:docMk/>
          <pc:sldMk cId="586577868" sldId="273"/>
        </pc:sldMkLst>
        <pc:spChg chg="mod">
          <ac:chgData name="황예찬" userId="520e2add-6e61-4d68-8fe6-0a6ce089a79b" providerId="ADAL" clId="{BA0927C1-E81B-4E8E-80C7-28CFAF8AAF89}" dt="2023-03-24T02:51:11.142" v="1190" actId="20577"/>
          <ac:spMkLst>
            <pc:docMk/>
            <pc:sldMk cId="586577868" sldId="273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46:37.734" v="1051"/>
          <ac:spMkLst>
            <pc:docMk/>
            <pc:sldMk cId="586577868" sldId="273"/>
            <ac:spMk id="3" creationId="{1E1297A0-8633-BD81-8823-E96724E10595}"/>
          </ac:spMkLst>
        </pc:spChg>
      </pc:sldChg>
      <pc:sldChg chg="del">
        <pc:chgData name="황예찬" userId="520e2add-6e61-4d68-8fe6-0a6ce089a79b" providerId="ADAL" clId="{BA0927C1-E81B-4E8E-80C7-28CFAF8AAF89}" dt="2023-03-24T01:37:21.645" v="473" actId="2696"/>
        <pc:sldMkLst>
          <pc:docMk/>
          <pc:sldMk cId="88043467" sldId="274"/>
        </pc:sldMkLst>
      </pc:sldChg>
      <pc:sldChg chg="del">
        <pc:chgData name="황예찬" userId="520e2add-6e61-4d68-8fe6-0a6ce089a79b" providerId="ADAL" clId="{BA0927C1-E81B-4E8E-80C7-28CFAF8AAF89}" dt="2023-03-24T01:37:28.246" v="474" actId="2696"/>
        <pc:sldMkLst>
          <pc:docMk/>
          <pc:sldMk cId="1746582291" sldId="275"/>
        </pc:sldMkLst>
      </pc:sldChg>
      <pc:sldChg chg="del modTransition">
        <pc:chgData name="황예찬" userId="520e2add-6e61-4d68-8fe6-0a6ce089a79b" providerId="ADAL" clId="{BA0927C1-E81B-4E8E-80C7-28CFAF8AAF89}" dt="2023-03-24T02:02:25.999" v="1008" actId="2696"/>
        <pc:sldMkLst>
          <pc:docMk/>
          <pc:sldMk cId="3729607051" sldId="276"/>
        </pc:sldMkLst>
      </pc:sldChg>
      <pc:sldChg chg="del">
        <pc:chgData name="황예찬" userId="520e2add-6e61-4d68-8fe6-0a6ce089a79b" providerId="ADAL" clId="{BA0927C1-E81B-4E8E-80C7-28CFAF8AAF89}" dt="2023-03-24T01:37:14.178" v="472" actId="2696"/>
        <pc:sldMkLst>
          <pc:docMk/>
          <pc:sldMk cId="219889474" sldId="277"/>
        </pc:sldMkLst>
      </pc:sldChg>
      <pc:sldChg chg="modSp ord">
        <pc:chgData name="황예찬" userId="520e2add-6e61-4d68-8fe6-0a6ce089a79b" providerId="ADAL" clId="{BA0927C1-E81B-4E8E-80C7-28CFAF8AAF89}" dt="2023-03-24T01:59:23.531" v="881" actId="403"/>
        <pc:sldMkLst>
          <pc:docMk/>
          <pc:sldMk cId="2326722649" sldId="278"/>
        </pc:sldMkLst>
        <pc:spChg chg="mod">
          <ac:chgData name="황예찬" userId="520e2add-6e61-4d68-8fe6-0a6ce089a79b" providerId="ADAL" clId="{BA0927C1-E81B-4E8E-80C7-28CFAF8AAF89}" dt="2023-03-24T01:59:23.531" v="881" actId="403"/>
          <ac:spMkLst>
            <pc:docMk/>
            <pc:sldMk cId="2326722649" sldId="278"/>
            <ac:spMk id="2" creationId="{8D7FB411-3B74-4DC0-02B3-4209EC6FB9F5}"/>
          </ac:spMkLst>
        </pc:spChg>
      </pc:sldChg>
      <pc:sldChg chg="modSp">
        <pc:chgData name="황예찬" userId="520e2add-6e61-4d68-8fe6-0a6ce089a79b" providerId="ADAL" clId="{BA0927C1-E81B-4E8E-80C7-28CFAF8AAF89}" dt="2023-03-24T01:58:28.084" v="870"/>
        <pc:sldMkLst>
          <pc:docMk/>
          <pc:sldMk cId="2824005781" sldId="279"/>
        </pc:sldMkLst>
        <pc:spChg chg="mod">
          <ac:chgData name="황예찬" userId="520e2add-6e61-4d68-8fe6-0a6ce089a79b" providerId="ADAL" clId="{BA0927C1-E81B-4E8E-80C7-28CFAF8AAF89}" dt="2023-03-24T01:56:24.367" v="794"/>
          <ac:spMkLst>
            <pc:docMk/>
            <pc:sldMk cId="2824005781" sldId="279"/>
            <ac:spMk id="2" creationId="{C6DAAD20-C32E-EC8A-7A98-989E82ACB75E}"/>
          </ac:spMkLst>
        </pc:spChg>
        <pc:spChg chg="mod">
          <ac:chgData name="황예찬" userId="520e2add-6e61-4d68-8fe6-0a6ce089a79b" providerId="ADAL" clId="{BA0927C1-E81B-4E8E-80C7-28CFAF8AAF89}" dt="2023-03-24T01:58:28.084" v="870"/>
          <ac:spMkLst>
            <pc:docMk/>
            <pc:sldMk cId="2824005781" sldId="279"/>
            <ac:spMk id="3" creationId="{C3522190-A3BC-DE19-6E65-264F24D645E2}"/>
          </ac:spMkLst>
        </pc:spChg>
      </pc:sldChg>
      <pc:sldChg chg="addSp modSp">
        <pc:chgData name="황예찬" userId="520e2add-6e61-4d68-8fe6-0a6ce089a79b" providerId="ADAL" clId="{BA0927C1-E81B-4E8E-80C7-28CFAF8AAF89}" dt="2023-03-24T02:01:21.351" v="997" actId="1076"/>
        <pc:sldMkLst>
          <pc:docMk/>
          <pc:sldMk cId="3306664646" sldId="280"/>
        </pc:sldMkLst>
        <pc:spChg chg="mod">
          <ac:chgData name="황예찬" userId="520e2add-6e61-4d68-8fe6-0a6ce089a79b" providerId="ADAL" clId="{BA0927C1-E81B-4E8E-80C7-28CFAF8AAF89}" dt="2023-03-24T02:00:57.437" v="994"/>
          <ac:spMkLst>
            <pc:docMk/>
            <pc:sldMk cId="3306664646" sldId="280"/>
            <ac:spMk id="2" creationId="{C173232B-705F-6242-3354-D80052E95221}"/>
          </ac:spMkLst>
        </pc:spChg>
        <pc:spChg chg="mod">
          <ac:chgData name="황예찬" userId="520e2add-6e61-4d68-8fe6-0a6ce089a79b" providerId="ADAL" clId="{BA0927C1-E81B-4E8E-80C7-28CFAF8AAF89}" dt="2023-03-24T01:59:04.754" v="878"/>
          <ac:spMkLst>
            <pc:docMk/>
            <pc:sldMk cId="3306664646" sldId="280"/>
            <ac:spMk id="3" creationId="{D54050DE-509F-E05E-0F7C-54F8A8863AF4}"/>
          </ac:spMkLst>
        </pc:spChg>
        <pc:picChg chg="mod">
          <ac:chgData name="황예찬" userId="520e2add-6e61-4d68-8fe6-0a6ce089a79b" providerId="ADAL" clId="{BA0927C1-E81B-4E8E-80C7-28CFAF8AAF89}" dt="2023-03-24T02:00:05.072" v="893" actId="1076"/>
          <ac:picMkLst>
            <pc:docMk/>
            <pc:sldMk cId="3306664646" sldId="280"/>
            <ac:picMk id="4" creationId="{F58A9992-3952-C9F9-F26F-19532845AD55}"/>
          </ac:picMkLst>
        </pc:picChg>
        <pc:picChg chg="add mod">
          <ac:chgData name="황예찬" userId="520e2add-6e61-4d68-8fe6-0a6ce089a79b" providerId="ADAL" clId="{BA0927C1-E81B-4E8E-80C7-28CFAF8AAF89}" dt="2023-03-24T02:01:21.351" v="997" actId="1076"/>
          <ac:picMkLst>
            <pc:docMk/>
            <pc:sldMk cId="3306664646" sldId="280"/>
            <ac:picMk id="5" creationId="{67925D75-DF48-42EC-A7E3-59EC58472685}"/>
          </ac:picMkLst>
        </pc:picChg>
      </pc:sldChg>
      <pc:sldChg chg="modSp">
        <pc:chgData name="황예찬" userId="520e2add-6e61-4d68-8fe6-0a6ce089a79b" providerId="ADAL" clId="{BA0927C1-E81B-4E8E-80C7-28CFAF8AAF89}" dt="2023-03-24T01:58:06.496" v="862" actId="20577"/>
        <pc:sldMkLst>
          <pc:docMk/>
          <pc:sldMk cId="2723441139" sldId="281"/>
        </pc:sldMkLst>
        <pc:spChg chg="mod">
          <ac:chgData name="황예찬" userId="520e2add-6e61-4d68-8fe6-0a6ce089a79b" providerId="ADAL" clId="{BA0927C1-E81B-4E8E-80C7-28CFAF8AAF89}" dt="2023-03-24T01:58:06.496" v="862" actId="20577"/>
          <ac:spMkLst>
            <pc:docMk/>
            <pc:sldMk cId="2723441139" sldId="281"/>
            <ac:spMk id="2" creationId="{DD90A0E6-F276-22C3-382C-0182B67A2E12}"/>
          </ac:spMkLst>
        </pc:spChg>
      </pc:sldChg>
      <pc:sldChg chg="modSp add">
        <pc:chgData name="황예찬" userId="520e2add-6e61-4d68-8fe6-0a6ce089a79b" providerId="ADAL" clId="{BA0927C1-E81B-4E8E-80C7-28CFAF8AAF89}" dt="2023-03-24T02:02:14.494" v="1004" actId="20577"/>
        <pc:sldMkLst>
          <pc:docMk/>
          <pc:sldMk cId="258490978" sldId="282"/>
        </pc:sldMkLst>
        <pc:spChg chg="mod">
          <ac:chgData name="황예찬" userId="520e2add-6e61-4d68-8fe6-0a6ce089a79b" providerId="ADAL" clId="{BA0927C1-E81B-4E8E-80C7-28CFAF8AAF89}" dt="2023-03-24T01:31:57.220" v="400" actId="20577"/>
          <ac:spMkLst>
            <pc:docMk/>
            <pc:sldMk cId="258490978" sldId="282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02:14.494" v="1004" actId="20577"/>
          <ac:spMkLst>
            <pc:docMk/>
            <pc:sldMk cId="258490978" sldId="282"/>
            <ac:spMk id="3" creationId="{1E1297A0-8633-BD81-8823-E96724E10595}"/>
          </ac:spMkLst>
        </pc:spChg>
      </pc:sldChg>
      <pc:sldChg chg="addSp delSp modSp add">
        <pc:chgData name="황예찬" userId="520e2add-6e61-4d68-8fe6-0a6ce089a79b" providerId="ADAL" clId="{BA0927C1-E81B-4E8E-80C7-28CFAF8AAF89}" dt="2023-03-24T02:02:12.313" v="1001" actId="20577"/>
        <pc:sldMkLst>
          <pc:docMk/>
          <pc:sldMk cId="1721051819" sldId="283"/>
        </pc:sldMkLst>
        <pc:spChg chg="mod">
          <ac:chgData name="황예찬" userId="520e2add-6e61-4d68-8fe6-0a6ce089a79b" providerId="ADAL" clId="{BA0927C1-E81B-4E8E-80C7-28CFAF8AAF89}" dt="2023-03-24T01:37:05.408" v="471" actId="1076"/>
          <ac:spMkLst>
            <pc:docMk/>
            <pc:sldMk cId="1721051819" sldId="283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02:12.313" v="1001" actId="20577"/>
          <ac:spMkLst>
            <pc:docMk/>
            <pc:sldMk cId="1721051819" sldId="283"/>
            <ac:spMk id="3" creationId="{1E1297A0-8633-BD81-8823-E96724E10595}"/>
          </ac:spMkLst>
        </pc:spChg>
        <pc:picChg chg="add del mod">
          <ac:chgData name="황예찬" userId="520e2add-6e61-4d68-8fe6-0a6ce089a79b" providerId="ADAL" clId="{BA0927C1-E81B-4E8E-80C7-28CFAF8AAF89}" dt="2023-03-24T01:36:00.371" v="456" actId="478"/>
          <ac:picMkLst>
            <pc:docMk/>
            <pc:sldMk cId="1721051819" sldId="283"/>
            <ac:picMk id="4" creationId="{0472CDEA-E15D-45C1-B1C8-6DA9D537AB9E}"/>
          </ac:picMkLst>
        </pc:picChg>
        <pc:picChg chg="add mod">
          <ac:chgData name="황예찬" userId="520e2add-6e61-4d68-8fe6-0a6ce089a79b" providerId="ADAL" clId="{BA0927C1-E81B-4E8E-80C7-28CFAF8AAF89}" dt="2023-03-24T01:37:02.844" v="470" actId="1036"/>
          <ac:picMkLst>
            <pc:docMk/>
            <pc:sldMk cId="1721051819" sldId="283"/>
            <ac:picMk id="5" creationId="{834C600C-0699-4F2E-8F19-73AB91DE8F6B}"/>
          </ac:picMkLst>
        </pc:picChg>
        <pc:picChg chg="add mod">
          <ac:chgData name="황예찬" userId="520e2add-6e61-4d68-8fe6-0a6ce089a79b" providerId="ADAL" clId="{BA0927C1-E81B-4E8E-80C7-28CFAF8AAF89}" dt="2023-03-24T01:37:02.844" v="470" actId="1036"/>
          <ac:picMkLst>
            <pc:docMk/>
            <pc:sldMk cId="1721051819" sldId="283"/>
            <ac:picMk id="6" creationId="{595453D9-55A1-4BF8-BBF0-9C4F1989445A}"/>
          </ac:picMkLst>
        </pc:picChg>
      </pc:sldChg>
      <pc:sldChg chg="modSp add del ord">
        <pc:chgData name="황예찬" userId="520e2add-6e61-4d68-8fe6-0a6ce089a79b" providerId="ADAL" clId="{BA0927C1-E81B-4E8E-80C7-28CFAF8AAF89}" dt="2023-03-24T01:50:34.354" v="611"/>
        <pc:sldMkLst>
          <pc:docMk/>
          <pc:sldMk cId="541676573" sldId="284"/>
        </pc:sldMkLst>
        <pc:spChg chg="mod">
          <ac:chgData name="황예찬" userId="520e2add-6e61-4d68-8fe6-0a6ce089a79b" providerId="ADAL" clId="{BA0927C1-E81B-4E8E-80C7-28CFAF8AAF89}" dt="2023-03-24T01:50:33.507" v="610" actId="1076"/>
          <ac:spMkLst>
            <pc:docMk/>
            <pc:sldMk cId="541676573" sldId="284"/>
            <ac:spMk id="2" creationId="{8D7FB411-3B74-4DC0-02B3-4209EC6FB9F5}"/>
          </ac:spMkLst>
        </pc:spChg>
      </pc:sldChg>
      <pc:sldChg chg="modSp add del">
        <pc:chgData name="황예찬" userId="520e2add-6e61-4d68-8fe6-0a6ce089a79b" providerId="ADAL" clId="{BA0927C1-E81B-4E8E-80C7-28CFAF8AAF89}" dt="2023-03-24T01:52:40.834" v="659"/>
        <pc:sldMkLst>
          <pc:docMk/>
          <pc:sldMk cId="3396217093" sldId="284"/>
        </pc:sldMkLst>
        <pc:spChg chg="mod">
          <ac:chgData name="황예찬" userId="520e2add-6e61-4d68-8fe6-0a6ce089a79b" providerId="ADAL" clId="{BA0927C1-E81B-4E8E-80C7-28CFAF8AAF89}" dt="2023-03-24T01:52:26.804" v="652" actId="20577"/>
          <ac:spMkLst>
            <pc:docMk/>
            <pc:sldMk cId="3396217093" sldId="284"/>
            <ac:spMk id="2" creationId="{8D7FB411-3B74-4DC0-02B3-4209EC6FB9F5}"/>
          </ac:spMkLst>
        </pc:spChg>
      </pc:sldChg>
      <pc:sldChg chg="addSp delSp modSp add">
        <pc:chgData name="황예찬" userId="520e2add-6e61-4d68-8fe6-0a6ce089a79b" providerId="ADAL" clId="{BA0927C1-E81B-4E8E-80C7-28CFAF8AAF89}" dt="2023-03-24T02:09:48.089" v="1033" actId="1076"/>
        <pc:sldMkLst>
          <pc:docMk/>
          <pc:sldMk cId="3704954234" sldId="284"/>
        </pc:sldMkLst>
        <pc:spChg chg="del">
          <ac:chgData name="황예찬" userId="520e2add-6e61-4d68-8fe6-0a6ce089a79b" providerId="ADAL" clId="{BA0927C1-E81B-4E8E-80C7-28CFAF8AAF89}" dt="2023-03-24T02:09:00.048" v="1010" actId="478"/>
          <ac:spMkLst>
            <pc:docMk/>
            <pc:sldMk cId="3704954234" sldId="284"/>
            <ac:spMk id="2" creationId="{8D7FB411-3B74-4DC0-02B3-4209EC6FB9F5}"/>
          </ac:spMkLst>
        </pc:spChg>
        <pc:spChg chg="add del mod">
          <ac:chgData name="황예찬" userId="520e2add-6e61-4d68-8fe6-0a6ce089a79b" providerId="ADAL" clId="{BA0927C1-E81B-4E8E-80C7-28CFAF8AAF89}" dt="2023-03-24T02:09:04.400" v="1011" actId="478"/>
          <ac:spMkLst>
            <pc:docMk/>
            <pc:sldMk cId="3704954234" sldId="284"/>
            <ac:spMk id="5" creationId="{D9F1C061-80E9-41F5-AC9E-EC0841D630F1}"/>
          </ac:spMkLst>
        </pc:spChg>
        <pc:spChg chg="add del">
          <ac:chgData name="황예찬" userId="520e2add-6e61-4d68-8fe6-0a6ce089a79b" providerId="ADAL" clId="{BA0927C1-E81B-4E8E-80C7-28CFAF8AAF89}" dt="2023-03-24T02:09:26.710" v="1027" actId="478"/>
          <ac:spMkLst>
            <pc:docMk/>
            <pc:sldMk cId="3704954234" sldId="284"/>
            <ac:spMk id="7" creationId="{40482795-7388-41A8-A937-D52BEA5E4BEF}"/>
          </ac:spMkLst>
        </pc:spChg>
        <pc:picChg chg="add del">
          <ac:chgData name="황예찬" userId="520e2add-6e61-4d68-8fe6-0a6ce089a79b" providerId="ADAL" clId="{BA0927C1-E81B-4E8E-80C7-28CFAF8AAF89}" dt="2023-03-24T02:09:06.875" v="1013"/>
          <ac:picMkLst>
            <pc:docMk/>
            <pc:sldMk cId="3704954234" sldId="284"/>
            <ac:picMk id="6" creationId="{DC58881A-8A67-4CA1-9D8D-C70F42712FBF}"/>
          </ac:picMkLst>
        </pc:picChg>
        <pc:picChg chg="add mod">
          <ac:chgData name="황예찬" userId="520e2add-6e61-4d68-8fe6-0a6ce089a79b" providerId="ADAL" clId="{BA0927C1-E81B-4E8E-80C7-28CFAF8AAF89}" dt="2023-03-24T02:09:48.089" v="1033" actId="1076"/>
          <ac:picMkLst>
            <pc:docMk/>
            <pc:sldMk cId="3704954234" sldId="284"/>
            <ac:picMk id="8" creationId="{4D67FBA9-C967-4DC0-831B-E7DAD047E3C5}"/>
          </ac:picMkLst>
        </pc:picChg>
      </pc:sldChg>
      <pc:sldChg chg="add">
        <pc:chgData name="황예찬" userId="520e2add-6e61-4d68-8fe6-0a6ce089a79b" providerId="ADAL" clId="{BA0927C1-E81B-4E8E-80C7-28CFAF8AAF89}" dt="2023-03-24T02:39:12.870" v="1034"/>
        <pc:sldMkLst>
          <pc:docMk/>
          <pc:sldMk cId="1578006963" sldId="285"/>
        </pc:sldMkLst>
      </pc:sldChg>
      <pc:sldChg chg="add del">
        <pc:chgData name="황예찬" userId="520e2add-6e61-4d68-8fe6-0a6ce089a79b" providerId="ADAL" clId="{BA0927C1-E81B-4E8E-80C7-28CFAF8AAF89}" dt="2023-03-24T01:49:51.190" v="606"/>
        <pc:sldMkLst>
          <pc:docMk/>
          <pc:sldMk cId="3633097868" sldId="285"/>
        </pc:sldMkLst>
      </pc:sldChg>
      <pc:sldChg chg="add">
        <pc:chgData name="황예찬" userId="520e2add-6e61-4d68-8fe6-0a6ce089a79b" providerId="ADAL" clId="{BA0927C1-E81B-4E8E-80C7-28CFAF8AAF89}" dt="2023-03-24T02:46:32.177" v="1035"/>
        <pc:sldMkLst>
          <pc:docMk/>
          <pc:sldMk cId="1440778671" sldId="286"/>
        </pc:sldMkLst>
      </pc:sldChg>
    </pc:docChg>
  </pc:docChgLst>
  <pc:docChgLst>
    <pc:chgData name="최영빈" userId="7636acb2-eebf-435c-bfbe-69f93d6034b8" providerId="ADAL" clId="{DCE6FA08-1F68-6F43-8E5C-2ED7CE65432A}"/>
    <pc:docChg chg="undo custSel addSld delSld modSld">
      <pc:chgData name="최영빈" userId="7636acb2-eebf-435c-bfbe-69f93d6034b8" providerId="ADAL" clId="{DCE6FA08-1F68-6F43-8E5C-2ED7CE65432A}" dt="2023-03-31T01:17:34.637" v="9" actId="20577"/>
      <pc:docMkLst>
        <pc:docMk/>
      </pc:docMkLst>
      <pc:sldChg chg="modSp add del">
        <pc:chgData name="최영빈" userId="7636acb2-eebf-435c-bfbe-69f93d6034b8" providerId="ADAL" clId="{DCE6FA08-1F68-6F43-8E5C-2ED7CE65432A}" dt="2023-03-31T01:17:34.637" v="9" actId="20577"/>
        <pc:sldMkLst>
          <pc:docMk/>
          <pc:sldMk cId="3162187991" sldId="271"/>
        </pc:sldMkLst>
        <pc:spChg chg="mod">
          <ac:chgData name="최영빈" userId="7636acb2-eebf-435c-bfbe-69f93d6034b8" providerId="ADAL" clId="{DCE6FA08-1F68-6F43-8E5C-2ED7CE65432A}" dt="2023-03-31T01:17:34.637" v="9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최영빈" userId="7636acb2-eebf-435c-bfbe-69f93d6034b8" providerId="ADAL" clId="{DCE6FA08-1F68-6F43-8E5C-2ED7CE65432A}" dt="2023-03-31T01:17:18.521" v="7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add del">
        <pc:chgData name="최영빈" userId="7636acb2-eebf-435c-bfbe-69f93d6034b8" providerId="ADAL" clId="{DCE6FA08-1F68-6F43-8E5C-2ED7CE65432A}" dt="2023-03-31T01:16:41.728" v="2" actId="2696"/>
        <pc:sldMkLst>
          <pc:docMk/>
          <pc:sldMk cId="586577868" sldId="273"/>
        </pc:sldMkLst>
      </pc:sldChg>
      <pc:sldChg chg="del">
        <pc:chgData name="최영빈" userId="7636acb2-eebf-435c-bfbe-69f93d6034b8" providerId="ADAL" clId="{DCE6FA08-1F68-6F43-8E5C-2ED7CE65432A}" dt="2023-03-31T01:16:54.408" v="3" actId="2696"/>
        <pc:sldMkLst>
          <pc:docMk/>
          <pc:sldMk cId="1440778671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3890-17A6-4E13-BC0D-36923FA24BDF}" type="datetimeFigureOut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18BD-CE6B-42BB-BAD5-538D32574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50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5E03-F519-4C01-9E5A-4B73E7223E24}" type="datetimeFigureOut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3127-1B58-466C-861D-8FBD823430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0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3127-1B58-466C-861D-8FBD8234309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63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175"/>
            <a:ext cx="7772400" cy="1911553"/>
          </a:xfrm>
        </p:spPr>
        <p:txBody>
          <a:bodyPr anchor="ctr">
            <a:normAutofit/>
          </a:bodyPr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2413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CFF6D03-3B96-4336-A5D6-59D3E510B538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551985" y="1293128"/>
            <a:ext cx="805201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51985" y="3347505"/>
            <a:ext cx="80520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sp>
        <p:nvSpPr>
          <p:cNvPr id="30" name="내용 개체 틀 29"/>
          <p:cNvSpPr>
            <a:spLocks noGrp="1"/>
          </p:cNvSpPr>
          <p:nvPr>
            <p:ph sz="quarter" idx="10" hasCustomPrompt="1"/>
          </p:nvPr>
        </p:nvSpPr>
        <p:spPr>
          <a:xfrm>
            <a:off x="685800" y="1048446"/>
            <a:ext cx="7772400" cy="244682"/>
          </a:xfr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100" b="1" spc="6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D714-C2DD-4E8F-9D33-16B07E2244D0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4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3182-2626-46B4-A49A-20A21C3FE9B2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94" y="1176108"/>
            <a:ext cx="8644560" cy="5156590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chemeClr val="accent6"/>
              </a:buClr>
              <a:buFont typeface="Verdana" panose="020B0604030504040204" pitchFamily="34" charset="0"/>
              <a:buChar char="●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36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84800" indent="-228600">
              <a:lnSpc>
                <a:spcPct val="100000"/>
              </a:lnSpc>
              <a:buClr>
                <a:schemeClr val="accent5"/>
              </a:buClr>
              <a:buFont typeface="Verdana" panose="020B0604030504040204" pitchFamily="34" charset="0"/>
              <a:buChar char="-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62000">
              <a:lnSpc>
                <a:spcPct val="100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39200">
              <a:lnSpc>
                <a:spcPct val="10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9694" y="459317"/>
            <a:ext cx="8645526" cy="518122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5A0F2BD-613D-4530-A0C2-B8AA218D434B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176683" y="459317"/>
            <a:ext cx="0" cy="518122"/>
          </a:xfrm>
          <a:prstGeom prst="line">
            <a:avLst/>
          </a:prstGeom>
          <a:ln w="28575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133311" y="459317"/>
            <a:ext cx="0" cy="5181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4602-4274-454A-A70E-735902148D6D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175A-F6D5-4FD0-8CC7-73CF5C7E023A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B5F9-6DB2-443D-A9F9-0EB3A1738999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301E-E122-471E-85BC-1440A9C4FAA9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B6D-763A-41BE-96C0-392C0DF950CA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29C-3C6B-44E6-BDEC-DA1FB070895F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5967-D644-45E6-AAC5-94213DDDCC2F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DE72-1917-4F30-8409-11B52B64FF46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디지털 시스템 설계</a:t>
            </a:r>
            <a:br>
              <a:rPr lang="en-US" altLang="ko-KR" dirty="0"/>
            </a:br>
            <a:r>
              <a:rPr lang="en-US" altLang="ko-KR" dirty="0"/>
              <a:t>Lab 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CSED273 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27324" y="3646380"/>
            <a:ext cx="8094964" cy="2506093"/>
          </a:xfrm>
        </p:spPr>
        <p:txBody>
          <a:bodyPr anchor="ctr">
            <a:normAutofit/>
          </a:bodyPr>
          <a:lstStyle/>
          <a:p>
            <a:r>
              <a:rPr lang="en-US" altLang="ko-KR" sz="1400" dirty="0">
                <a:latin typeface="+mn-lt"/>
              </a:rPr>
              <a:t>2023.05.17.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1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lab6_1 – JK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</a:t>
            </a:r>
            <a:r>
              <a:rPr lang="en-US" altLang="ko-KR" dirty="0"/>
              <a:t>Synchronous decade BCD counter</a:t>
            </a:r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edge</a:t>
            </a:r>
            <a:r>
              <a:rPr lang="ko-KR" altLang="en-US" dirty="0"/>
              <a:t> </a:t>
            </a:r>
            <a:r>
              <a:rPr lang="en-US" altLang="ko-KR" dirty="0"/>
              <a:t>triggered</a:t>
            </a:r>
            <a:r>
              <a:rPr lang="ko-KR" altLang="en-US" dirty="0"/>
              <a:t> </a:t>
            </a:r>
            <a:r>
              <a:rPr lang="en-US" altLang="ko-KR" dirty="0"/>
              <a:t>JK</a:t>
            </a:r>
            <a:r>
              <a:rPr lang="ko-KR" altLang="en-US" dirty="0" err="1"/>
              <a:t>플립플롭을</a:t>
            </a:r>
            <a:r>
              <a:rPr lang="ko-KR" altLang="en-US" dirty="0"/>
              <a:t> 사용해 </a:t>
            </a:r>
            <a:r>
              <a:rPr lang="en-US" altLang="ko-KR" dirty="0" err="1"/>
              <a:t>Synchoronous</a:t>
            </a:r>
            <a:r>
              <a:rPr lang="en-US" altLang="ko-KR" dirty="0"/>
              <a:t> decade BCD counter</a:t>
            </a:r>
            <a:r>
              <a:rPr lang="ko-KR" altLang="en-US" dirty="0"/>
              <a:t>를 완성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회로를 확인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테스트 벤치를 완성하고 시뮬레이션을 실행해 정상 작동을 확인</a:t>
            </a:r>
            <a:endParaRPr lang="en-US" altLang="ko-KR" dirty="0"/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Lab6_2 – JK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두 자릿수 </a:t>
            </a:r>
            <a:r>
              <a:rPr lang="en-US" altLang="ko-KR" dirty="0"/>
              <a:t>Decade Counter</a:t>
            </a:r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위에서 구현한 </a:t>
            </a:r>
            <a:r>
              <a:rPr lang="en-US" altLang="ko-KR" dirty="0"/>
              <a:t>BCD counter</a:t>
            </a:r>
            <a:r>
              <a:rPr lang="ko-KR" altLang="en-US" dirty="0"/>
              <a:t>를 활용하여 두 자릿수 </a:t>
            </a:r>
            <a:r>
              <a:rPr lang="en-US" altLang="ko-KR" dirty="0"/>
              <a:t>Decade counter</a:t>
            </a:r>
            <a:r>
              <a:rPr lang="ko-KR" altLang="en-US" dirty="0"/>
              <a:t>를 완성</a:t>
            </a:r>
            <a:endParaRPr lang="en-US" altLang="ko-KR" dirty="0"/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2. Schematic </a:t>
            </a:r>
            <a:r>
              <a:rPr lang="ko-KR" altLang="en-US" dirty="0"/>
              <a:t>기능으로 회로를 확인</a:t>
            </a:r>
            <a:endParaRPr lang="en-US" altLang="ko-KR" dirty="0"/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테스트 벤치를 완성하고 시뮬레이션을 실행해 정상 작동을 확인</a:t>
            </a:r>
            <a:endParaRPr lang="en-US" altLang="ko-KR" dirty="0"/>
          </a:p>
          <a:p>
            <a:pPr marL="315000" lvl="1" indent="0" latinLnBrk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0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lab6_3 – D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</a:t>
            </a:r>
            <a:r>
              <a:rPr lang="en-US" altLang="ko-KR" dirty="0"/>
              <a:t>3, 6, 9 </a:t>
            </a:r>
            <a:r>
              <a:rPr lang="ko-KR" altLang="en-US" dirty="0"/>
              <a:t>계수기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AutoNum type="arabicPeriod"/>
            </a:pPr>
            <a:r>
              <a:rPr lang="ko-KR" altLang="en-US" dirty="0"/>
              <a:t>제공된 </a:t>
            </a:r>
            <a:r>
              <a:rPr lang="en-US" altLang="ko-KR" dirty="0"/>
              <a:t>Negative edge triggered JK </a:t>
            </a:r>
            <a:r>
              <a:rPr lang="ko-KR" altLang="en-US" dirty="0" err="1"/>
              <a:t>플립플롭을</a:t>
            </a:r>
            <a:r>
              <a:rPr lang="ko-KR" altLang="en-US" dirty="0"/>
              <a:t> 사용하여 </a:t>
            </a:r>
            <a:r>
              <a:rPr lang="en-US" altLang="ko-KR" dirty="0"/>
              <a:t>(lab6_ff.v</a:t>
            </a:r>
            <a:r>
              <a:rPr lang="ko-KR" altLang="en-US" dirty="0"/>
              <a:t>에 제공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edge triggered D </a:t>
            </a:r>
            <a:r>
              <a:rPr lang="ko-KR" altLang="en-US" dirty="0" err="1"/>
              <a:t>플립플롭을</a:t>
            </a:r>
            <a:r>
              <a:rPr lang="ko-KR" altLang="en-US" dirty="0"/>
              <a:t> 완성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AutoNum type="arabicPeriod"/>
            </a:pPr>
            <a:r>
              <a:rPr lang="ko-KR" altLang="en-US" dirty="0"/>
              <a:t>완성한 </a:t>
            </a:r>
            <a:r>
              <a:rPr lang="en-US" altLang="ko-KR" dirty="0"/>
              <a:t>D </a:t>
            </a:r>
            <a:r>
              <a:rPr lang="ko-KR" altLang="en-US" dirty="0" err="1"/>
              <a:t>플립플롭으로</a:t>
            </a:r>
            <a:r>
              <a:rPr lang="ko-KR" altLang="en-US" dirty="0"/>
              <a:t> </a:t>
            </a:r>
            <a:r>
              <a:rPr lang="en-US" altLang="ko-KR" dirty="0"/>
              <a:t>3, 6, 9 </a:t>
            </a:r>
            <a:r>
              <a:rPr lang="ko-KR" altLang="en-US" dirty="0"/>
              <a:t>계수기 완성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회로를 확인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AutoNum type="arabicPeriod"/>
            </a:pPr>
            <a:r>
              <a:rPr lang="ko-KR" altLang="en-US" dirty="0"/>
              <a:t>테스트 벤치를 완성하고 시뮬레이션을 실행해 정상작동을 확인</a:t>
            </a: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0A0E6-F276-22C3-382C-0182B67A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  <a:r>
              <a:rPr lang="ko-KR" altLang="en-US" dirty="0"/>
              <a:t>학번</a:t>
            </a:r>
            <a:r>
              <a:rPr lang="en-US" altLang="ko-KR" dirty="0"/>
              <a:t>}_lab6.zip</a:t>
            </a:r>
            <a:r>
              <a:rPr lang="ko-KR" altLang="en-US" dirty="0"/>
              <a:t>으로 다음 파일을 압축해 </a:t>
            </a:r>
            <a:r>
              <a:rPr lang="en-US" altLang="ko-KR" dirty="0"/>
              <a:t>PLMS</a:t>
            </a:r>
            <a:r>
              <a:rPr lang="ko-KR" altLang="en-US" dirty="0"/>
              <a:t>로 제출하기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lab6_1.v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lab6_2.v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lab6_3.v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lab6_tb.v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lab6_ff.v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lab6_report.pdf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3191F-5DA7-E566-6592-79A1DB6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lang="ko-KR" altLang="en-US" dirty="0"/>
              <a:t>조당 최소 하나의 </a:t>
            </a:r>
            <a:r>
              <a:rPr lang="en-US" altLang="ko-KR" dirty="0" err="1"/>
              <a:t>Vivado</a:t>
            </a:r>
            <a:r>
              <a:rPr lang="en-US" altLang="ko-KR" dirty="0"/>
              <a:t> </a:t>
            </a:r>
            <a:r>
              <a:rPr lang="ko-KR" altLang="en-US" dirty="0"/>
              <a:t>실행 가능한 노트북 준비</a:t>
            </a:r>
            <a:endParaRPr lang="en-US" altLang="ko-KR" dirty="0"/>
          </a:p>
          <a:p>
            <a:pPr lvl="1" latinLnBrk="0">
              <a:lnSpc>
                <a:spcPct val="150000"/>
              </a:lnSpc>
            </a:pPr>
            <a:r>
              <a:rPr lang="en-US" altLang="ko-KR" dirty="0"/>
              <a:t>USB-A </a:t>
            </a:r>
            <a:r>
              <a:rPr lang="ko-KR" altLang="en-US" dirty="0"/>
              <a:t>단자가 없으면 </a:t>
            </a:r>
            <a:r>
              <a:rPr lang="en-US" altLang="ko-KR" dirty="0"/>
              <a:t>USB-C to USB-A </a:t>
            </a:r>
            <a:r>
              <a:rPr lang="ko-KR" altLang="en-US" dirty="0" err="1"/>
              <a:t>동글준비</a:t>
            </a:r>
            <a:endParaRPr lang="en-US" altLang="ko-KR" dirty="0"/>
          </a:p>
          <a:p>
            <a:pPr latinLnBrk="0">
              <a:lnSpc>
                <a:spcPct val="150000"/>
              </a:lnSpc>
            </a:pPr>
            <a:r>
              <a:rPr lang="ko-KR" altLang="en-US" dirty="0"/>
              <a:t>코드로 구현할 부분과 회로로 구현할 부분의 균형 고려</a:t>
            </a:r>
            <a:endParaRPr lang="en-US" altLang="ko-KR" dirty="0"/>
          </a:p>
          <a:p>
            <a:pPr latinLnBrk="0">
              <a:lnSpc>
                <a:spcPct val="150000"/>
              </a:lnSpc>
            </a:pPr>
            <a:r>
              <a:rPr lang="ko-KR" altLang="en-US" dirty="0"/>
              <a:t>파이널 프로젝트는 </a:t>
            </a:r>
            <a:r>
              <a:rPr lang="en-US" altLang="ko-KR" dirty="0"/>
              <a:t>6/9 </a:t>
            </a:r>
            <a:r>
              <a:rPr lang="ko-KR" altLang="en-US" dirty="0"/>
              <a:t>마감</a:t>
            </a:r>
            <a:endParaRPr lang="en-US" altLang="ko-KR" dirty="0"/>
          </a:p>
          <a:p>
            <a:pPr lvl="1" latinLnBrk="0">
              <a:lnSpc>
                <a:spcPct val="150000"/>
              </a:lnSpc>
            </a:pPr>
            <a:r>
              <a:rPr lang="ko-KR" altLang="en-US" dirty="0"/>
              <a:t>프로젝트의 구현을 조교에게 현장 데모를 해주면 됨</a:t>
            </a:r>
            <a:endParaRPr lang="en-US" altLang="ko-KR" dirty="0"/>
          </a:p>
          <a:p>
            <a:pPr lvl="1" latinLnBrk="0">
              <a:lnSpc>
                <a:spcPct val="150000"/>
              </a:lnSpc>
            </a:pPr>
            <a:r>
              <a:rPr lang="ko-KR" altLang="en-US" dirty="0"/>
              <a:t>보고서 제출</a:t>
            </a: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안내사항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10" y="1242093"/>
            <a:ext cx="9001579" cy="51565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제안서로 인해 부담이 클 것으로 예상되어</a:t>
            </a:r>
            <a:r>
              <a:rPr lang="en-US" altLang="ko-KR" dirty="0"/>
              <a:t>, </a:t>
            </a:r>
            <a:r>
              <a:rPr lang="en-US" altLang="ko-KR" b="1" dirty="0"/>
              <a:t>lab6</a:t>
            </a:r>
            <a:r>
              <a:rPr lang="ko-KR" altLang="en-US" b="1" dirty="0"/>
              <a:t>는 실습을 진행하지 않도록 하겠습니다</a:t>
            </a:r>
            <a:r>
              <a:rPr lang="en-US" altLang="ko-KR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Lab6 </a:t>
            </a:r>
            <a:r>
              <a:rPr lang="ko-KR" altLang="en-US" dirty="0"/>
              <a:t>제출기한은 </a:t>
            </a:r>
            <a:r>
              <a:rPr lang="en-US" altLang="ko-KR" dirty="0"/>
              <a:t>5/28(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Lab6 </a:t>
            </a:r>
            <a:r>
              <a:rPr lang="ko-KR" altLang="en-US" dirty="0"/>
              <a:t>안내사항</a:t>
            </a:r>
          </a:p>
        </p:txBody>
      </p:sp>
    </p:spTree>
    <p:extLst>
      <p:ext uri="{BB962C8B-B14F-4D97-AF65-F5344CB8AC3E}">
        <p14:creationId xmlns:p14="http://schemas.microsoft.com/office/powerpoint/2010/main" val="204259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10" y="1242093"/>
            <a:ext cx="9001579" cy="51565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보고서 제목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학번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개요</a:t>
            </a:r>
            <a:r>
              <a:rPr lang="en-US" altLang="ko-KR" dirty="0"/>
              <a:t> : </a:t>
            </a:r>
            <a:r>
              <a:rPr lang="ko-KR" altLang="en-US" dirty="0"/>
              <a:t>실습 내용 및 목표 요약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이론적 배경</a:t>
            </a:r>
            <a:r>
              <a:rPr lang="en-US" altLang="ko-KR" dirty="0"/>
              <a:t> : </a:t>
            </a:r>
            <a:r>
              <a:rPr lang="ko-KR" altLang="en-US" dirty="0"/>
              <a:t>실습에 필요한 이론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실험 준비 </a:t>
            </a:r>
            <a:r>
              <a:rPr lang="en-US" altLang="ko-KR" dirty="0"/>
              <a:t>: </a:t>
            </a:r>
            <a:r>
              <a:rPr lang="ko-KR" altLang="en-US" dirty="0"/>
              <a:t>회로를 </a:t>
            </a:r>
            <a:r>
              <a:rPr lang="en-US" altLang="ko-KR" dirty="0"/>
              <a:t>Verilog</a:t>
            </a:r>
            <a:r>
              <a:rPr lang="ko-KR" altLang="en-US" dirty="0"/>
              <a:t>로 작성하기까지 과정에서 필요한 수식이나</a:t>
            </a:r>
            <a:r>
              <a:rPr lang="en-US" altLang="ko-KR" dirty="0"/>
              <a:t> </a:t>
            </a:r>
            <a:r>
              <a:rPr lang="ko-KR" altLang="en-US" dirty="0"/>
              <a:t>회로도 첨부 및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결과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Verilog</a:t>
            </a:r>
            <a:r>
              <a:rPr lang="ko-KR" altLang="en-US" dirty="0"/>
              <a:t>로 작성한 회로도와 시뮬레이션 결과</a:t>
            </a:r>
            <a:r>
              <a:rPr lang="en-US" altLang="ko-KR" dirty="0"/>
              <a:t>,</a:t>
            </a:r>
            <a:r>
              <a:rPr lang="ko-KR" altLang="en-US" dirty="0"/>
              <a:t> 구현 올바름 설명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RTL Analyzer Schematic</a:t>
            </a:r>
            <a:r>
              <a:rPr lang="ko-KR" altLang="en-US" dirty="0"/>
              <a:t>과 </a:t>
            </a:r>
            <a:r>
              <a:rPr lang="en-US" altLang="ko-KR" dirty="0"/>
              <a:t>Simulation </a:t>
            </a:r>
            <a:r>
              <a:rPr lang="ko-KR" altLang="en-US" dirty="0"/>
              <a:t>파형 결과 캡처 첨부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논의 </a:t>
            </a:r>
            <a:r>
              <a:rPr lang="en-US" altLang="ko-KR" dirty="0"/>
              <a:t>: 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결과가 잘못 나온 경우 원인 분석</a:t>
            </a:r>
            <a:r>
              <a:rPr lang="en-US" altLang="ko-KR" dirty="0"/>
              <a:t>, </a:t>
            </a:r>
            <a:r>
              <a:rPr lang="ko-KR" altLang="en-US" dirty="0"/>
              <a:t>어려웠던 점</a:t>
            </a:r>
            <a:r>
              <a:rPr lang="en-US" altLang="ko-KR" dirty="0"/>
              <a:t> </a:t>
            </a:r>
            <a:r>
              <a:rPr lang="ko-KR" altLang="en-US" dirty="0"/>
              <a:t>및 해결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15780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D </a:t>
            </a:r>
            <a:r>
              <a:rPr lang="ko-KR" altLang="en-US" dirty="0" err="1"/>
              <a:t>플립플롭이란</a:t>
            </a:r>
            <a:r>
              <a:rPr lang="en-US" altLang="ko-KR" dirty="0"/>
              <a:t>?</a:t>
            </a:r>
          </a:p>
          <a:p>
            <a:pPr lvl="1" latinLnBrk="0"/>
            <a:r>
              <a:rPr lang="ko-KR" altLang="en-US" b="0" dirty="0"/>
              <a:t>현재의 입력이 </a:t>
            </a:r>
            <a:r>
              <a:rPr lang="ko-KR" altLang="en-US" b="0" dirty="0" err="1"/>
              <a:t>클록</a:t>
            </a:r>
            <a:r>
              <a:rPr lang="ko-KR" altLang="en-US" b="0" dirty="0"/>
              <a:t> 신호에 맞춰 </a:t>
            </a:r>
            <a:r>
              <a:rPr lang="en-US" altLang="ko-KR" dirty="0"/>
              <a:t>output </a:t>
            </a:r>
            <a:r>
              <a:rPr lang="en-US" altLang="ko-KR" b="0" dirty="0"/>
              <a:t>Q</a:t>
            </a:r>
            <a:r>
              <a:rPr lang="ko-KR" altLang="en-US" b="0" dirty="0"/>
              <a:t>에 반영이 되는 회로</a:t>
            </a:r>
            <a:endParaRPr lang="en-US" altLang="ko-KR" b="0" dirty="0"/>
          </a:p>
          <a:p>
            <a:pPr lvl="1" latinLnBrk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– D </a:t>
            </a:r>
            <a:r>
              <a:rPr lang="ko-KR" altLang="en-US" dirty="0" err="1"/>
              <a:t>플립플롭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A330A-B7EE-4164-B902-72DFC01D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59" y="2638466"/>
            <a:ext cx="3031950" cy="15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계수기란</a:t>
            </a:r>
            <a:r>
              <a:rPr lang="en-US" altLang="ko-KR" dirty="0"/>
              <a:t>?</a:t>
            </a:r>
          </a:p>
          <a:p>
            <a:pPr lvl="1" latinLnBrk="0"/>
            <a:r>
              <a:rPr lang="ko-KR" altLang="en-US" dirty="0" err="1"/>
              <a:t>클록에</a:t>
            </a:r>
            <a:r>
              <a:rPr lang="ko-KR" altLang="en-US" dirty="0"/>
              <a:t> 따라 순차적으로 지정된 패턴의 숫자를 저장하고 출력하는 순차회로</a:t>
            </a:r>
            <a:endParaRPr lang="en-US" altLang="ko-KR" dirty="0"/>
          </a:p>
          <a:p>
            <a:pPr lvl="1" latinLnBrk="0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1-&gt;2-&gt;4-&gt;8-&gt;1-&gt;2 … </a:t>
            </a:r>
          </a:p>
          <a:p>
            <a:pPr latinLnBrk="0"/>
            <a:r>
              <a:rPr lang="ko-KR" altLang="en-US" dirty="0"/>
              <a:t>동기 계수기</a:t>
            </a:r>
            <a:endParaRPr lang="en-US" altLang="ko-KR" dirty="0"/>
          </a:p>
          <a:p>
            <a:pPr lvl="1" latinLnBrk="0"/>
            <a:r>
              <a:rPr lang="ko-KR" altLang="en-US" dirty="0" err="1"/>
              <a:t>클록</a:t>
            </a:r>
            <a:r>
              <a:rPr lang="en-US" dirty="0"/>
              <a:t> </a:t>
            </a:r>
            <a:r>
              <a:rPr lang="ko-KR" altLang="en-US" dirty="0"/>
              <a:t>신호를 모든 </a:t>
            </a:r>
            <a:r>
              <a:rPr lang="ko-KR" altLang="en-US" dirty="0" err="1"/>
              <a:t>플립플롭에</a:t>
            </a:r>
            <a:r>
              <a:rPr lang="ko-KR" altLang="en-US" dirty="0"/>
              <a:t> </a:t>
            </a:r>
            <a:r>
              <a:rPr lang="ko-KR" altLang="en-US" b="1" dirty="0"/>
              <a:t>동시에</a:t>
            </a:r>
            <a:r>
              <a:rPr lang="ko-KR" altLang="en-US" dirty="0"/>
              <a:t> 인가하는 계수기</a:t>
            </a:r>
            <a:endParaRPr lang="en-US" altLang="ko-KR" dirty="0"/>
          </a:p>
          <a:p>
            <a:pPr lvl="1" latinLnBrk="0"/>
            <a:r>
              <a:rPr lang="ko-KR" altLang="en-US" dirty="0" err="1"/>
              <a:t>클록이</a:t>
            </a:r>
            <a:r>
              <a:rPr lang="ko-KR" altLang="en-US" dirty="0"/>
              <a:t> 지연되지 않아 작동속도가 비동기 계수기에 비해 빠름</a:t>
            </a:r>
            <a:endParaRPr lang="en-US" altLang="ko-KR" dirty="0"/>
          </a:p>
          <a:p>
            <a:pPr latinLnBrk="0"/>
            <a:r>
              <a:rPr lang="ko-KR" altLang="en-US" dirty="0"/>
              <a:t>십진 계수기</a:t>
            </a:r>
            <a:endParaRPr lang="en-US" altLang="ko-KR" dirty="0"/>
          </a:p>
          <a:p>
            <a:pPr lvl="1" latinLnBrk="0"/>
            <a:r>
              <a:rPr lang="ko-KR" altLang="en-US" dirty="0"/>
              <a:t>십진수를 순차적으로 세는 회로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– </a:t>
            </a:r>
            <a:r>
              <a:rPr lang="ko-KR" altLang="en-US" dirty="0"/>
              <a:t>계수기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187CC8-CDB1-47A5-98C7-CA2810DA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30" y="4774157"/>
            <a:ext cx="2221688" cy="8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20" y="1224279"/>
            <a:ext cx="8644560" cy="1352550"/>
          </a:xfrm>
        </p:spPr>
        <p:txBody>
          <a:bodyPr/>
          <a:lstStyle/>
          <a:p>
            <a:r>
              <a:rPr lang="ko-KR" altLang="en-US" sz="1800" dirty="0"/>
              <a:t>순차회로의 상태변화를 다음과 같이 상태전이도 또는 상태 전이표로 나타냄</a:t>
            </a:r>
            <a:endParaRPr lang="en-US" altLang="ko-KR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</a:t>
            </a:r>
            <a:r>
              <a:rPr lang="ko-KR" altLang="en-US" sz="2800" dirty="0"/>
              <a:t>상태 전이도</a:t>
            </a:r>
            <a:endParaRPr 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A76CF5-1B05-4544-BACA-6A082838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35" y="2061064"/>
            <a:ext cx="3839130" cy="21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334858"/>
            <a:ext cx="8644560" cy="5156590"/>
          </a:xfrm>
        </p:spPr>
        <p:txBody>
          <a:bodyPr anchor="t"/>
          <a:lstStyle/>
          <a:p>
            <a:r>
              <a:rPr lang="ko-KR" altLang="en-US" dirty="0"/>
              <a:t>실험 준비</a:t>
            </a:r>
            <a:endParaRPr lang="en-US" dirty="0"/>
          </a:p>
          <a:p>
            <a:pPr marL="657900" lvl="1" indent="-342900">
              <a:lnSpc>
                <a:spcPct val="150000"/>
              </a:lnSpc>
              <a:buAutoNum type="arabicParenR"/>
            </a:pPr>
            <a:r>
              <a:rPr lang="en-US" altLang="ko-KR" dirty="0"/>
              <a:t>JK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</a:t>
            </a:r>
            <a:r>
              <a:rPr lang="en-US" altLang="ko-KR" dirty="0"/>
              <a:t>synchronous decade BCD counter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dirty="0"/>
              <a:t>계수기의 상태 전이도</a:t>
            </a:r>
            <a:endParaRPr lang="en-US" altLang="ko-KR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dirty="0"/>
              <a:t>상태 </a:t>
            </a:r>
            <a:r>
              <a:rPr lang="ko-KR" altLang="en-US" dirty="0" err="1"/>
              <a:t>전이표</a:t>
            </a:r>
            <a:r>
              <a:rPr lang="ko-KR" altLang="en-US" dirty="0"/>
              <a:t> 작성 및 상태 전환에 필요한 </a:t>
            </a:r>
            <a:r>
              <a:rPr lang="en-US" altLang="ko-KR" dirty="0"/>
              <a:t>JK </a:t>
            </a:r>
            <a:r>
              <a:rPr lang="ko-KR" altLang="en-US" dirty="0" err="1"/>
              <a:t>플립플롭</a:t>
            </a:r>
            <a:r>
              <a:rPr lang="ko-KR" altLang="en-US" dirty="0"/>
              <a:t> </a:t>
            </a:r>
            <a:r>
              <a:rPr lang="ko-KR" altLang="en-US" dirty="0" err="1"/>
              <a:t>입력구하기</a:t>
            </a:r>
            <a:endParaRPr lang="en-US" altLang="ko-KR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altLang="ko-KR" dirty="0"/>
              <a:t>JK</a:t>
            </a:r>
            <a:r>
              <a:rPr lang="ko-KR" altLang="en-US" dirty="0"/>
              <a:t> </a:t>
            </a:r>
            <a:r>
              <a:rPr lang="ko-KR" altLang="en-US" dirty="0" err="1"/>
              <a:t>플립플롭의</a:t>
            </a:r>
            <a:r>
              <a:rPr lang="ko-KR" altLang="en-US" dirty="0"/>
              <a:t> 입력을 단순화</a:t>
            </a:r>
            <a:endParaRPr lang="en-US" altLang="ko-KR" dirty="0"/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ko-KR" altLang="en-US" dirty="0"/>
              <a:t>전체 회로도 그리기</a:t>
            </a:r>
            <a:endParaRPr lang="en-US" altLang="ko-KR" dirty="0"/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dirty="0"/>
              <a:t>2) JK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두 자릿수 </a:t>
            </a:r>
            <a:r>
              <a:rPr lang="en-US" altLang="ko-KR" dirty="0"/>
              <a:t>Decade BCD counter</a:t>
            </a:r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dirty="0"/>
              <a:t>   - </a:t>
            </a:r>
            <a:r>
              <a:rPr lang="ko-KR" altLang="en-US" dirty="0"/>
              <a:t>계수기의 대략적인 상태전이도를 그림</a:t>
            </a:r>
            <a:endParaRPr lang="en-US" altLang="ko-KR" dirty="0"/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dirty="0"/>
              <a:t>   - 1</a:t>
            </a:r>
            <a:r>
              <a:rPr lang="ko-KR" altLang="en-US" dirty="0"/>
              <a:t>의 계수기를 활용하여 회로도 그리기</a:t>
            </a:r>
            <a:r>
              <a:rPr lang="en-US" altLang="ko-KR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준비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334858"/>
            <a:ext cx="8644560" cy="5156590"/>
          </a:xfrm>
        </p:spPr>
        <p:txBody>
          <a:bodyPr anchor="t"/>
          <a:lstStyle/>
          <a:p>
            <a:r>
              <a:rPr lang="ko-KR" altLang="en-US" dirty="0"/>
              <a:t>실험 준비</a:t>
            </a:r>
            <a:endParaRPr lang="en-US" altLang="ko-KR" dirty="0"/>
          </a:p>
          <a:p>
            <a:pPr marL="315000" lvl="1" indent="0">
              <a:buNone/>
            </a:pPr>
            <a:r>
              <a:rPr lang="en-US" dirty="0"/>
              <a:t>3) D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</a:t>
            </a:r>
            <a:r>
              <a:rPr lang="en-US" altLang="ko-KR" dirty="0"/>
              <a:t>3, 6, 9 </a:t>
            </a:r>
            <a:r>
              <a:rPr lang="ko-KR" altLang="en-US" dirty="0"/>
              <a:t>계수기</a:t>
            </a:r>
            <a:endParaRPr lang="en-US" altLang="ko-KR" dirty="0"/>
          </a:p>
          <a:p>
            <a:pPr marL="315000" lvl="1" indent="0">
              <a:buNone/>
            </a:pPr>
            <a:r>
              <a:rPr lang="en-US" dirty="0"/>
              <a:t>	0 -&gt; 3 -&gt; 6 -&gt; 9 -&gt; 13 -&gt; 6 -&gt; 9 -&gt; 13 -&gt; ,,,</a:t>
            </a:r>
          </a:p>
          <a:p>
            <a:pPr marL="315000" lvl="1" indent="0">
              <a:buNone/>
            </a:pPr>
            <a:r>
              <a:rPr lang="en-US" dirty="0"/>
              <a:t>    </a:t>
            </a:r>
          </a:p>
          <a:p>
            <a:pPr marL="315000" lvl="1" indent="0">
              <a:buNone/>
            </a:pPr>
            <a:r>
              <a:rPr lang="en-US" dirty="0"/>
              <a:t>    - </a:t>
            </a:r>
            <a:r>
              <a:rPr lang="ko-KR" altLang="en-US" dirty="0"/>
              <a:t>계수기의 상태전이도 작성</a:t>
            </a:r>
            <a:endParaRPr lang="en-US" altLang="ko-KR" dirty="0"/>
          </a:p>
          <a:p>
            <a:pPr marL="315000" lvl="1" indent="0">
              <a:buNone/>
            </a:pPr>
            <a:r>
              <a:rPr lang="en-US" dirty="0"/>
              <a:t>    - </a:t>
            </a:r>
            <a:r>
              <a:rPr lang="ko-KR" altLang="en-US" dirty="0"/>
              <a:t>상태 전이표를 작성 및</a:t>
            </a:r>
            <a:r>
              <a:rPr lang="en-US" altLang="ko-KR" dirty="0"/>
              <a:t> </a:t>
            </a:r>
            <a:r>
              <a:rPr lang="ko-KR" altLang="en-US" dirty="0"/>
              <a:t>각 상태 전환에 필요한 </a:t>
            </a:r>
            <a:r>
              <a:rPr lang="en-US" altLang="ko-KR" dirty="0"/>
              <a:t>D </a:t>
            </a:r>
            <a:r>
              <a:rPr lang="ko-KR" altLang="en-US" dirty="0" err="1"/>
              <a:t>플립플롭의</a:t>
            </a:r>
            <a:r>
              <a:rPr lang="ko-KR" altLang="en-US" dirty="0"/>
              <a:t> 입력 구하기</a:t>
            </a:r>
            <a:endParaRPr lang="en-US" altLang="ko-KR" dirty="0"/>
          </a:p>
          <a:p>
            <a:pPr marL="315000" lvl="1" indent="0">
              <a:buNone/>
            </a:pPr>
            <a:r>
              <a:rPr lang="en-US" dirty="0"/>
              <a:t>    - </a:t>
            </a:r>
            <a:r>
              <a:rPr lang="ko-KR" altLang="en-US" dirty="0" err="1"/>
              <a:t>플립플롭의</a:t>
            </a:r>
            <a:r>
              <a:rPr lang="ko-KR" altLang="en-US" dirty="0"/>
              <a:t> 입력 단순화</a:t>
            </a:r>
            <a:endParaRPr lang="en-US" altLang="ko-KR" dirty="0"/>
          </a:p>
          <a:p>
            <a:pPr marL="315000" lvl="1" indent="0">
              <a:buNone/>
            </a:pPr>
            <a:r>
              <a:rPr lang="en-US" dirty="0"/>
              <a:t>    - </a:t>
            </a:r>
            <a:r>
              <a:rPr lang="ko-KR" altLang="en-US" dirty="0"/>
              <a:t>전체 회로도 그리기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준비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49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9F6580A149624AA00DECE7AD834493" ma:contentTypeVersion="13" ma:contentTypeDescription="새 문서를 만듭니다." ma:contentTypeScope="" ma:versionID="e112ef452c75e17e1ad1979549a8e7f8">
  <xsd:schema xmlns:xsd="http://www.w3.org/2001/XMLSchema" xmlns:xs="http://www.w3.org/2001/XMLSchema" xmlns:p="http://schemas.microsoft.com/office/2006/metadata/properties" xmlns:ns3="bfbffd19-f400-453d-9521-8342303a4858" targetNamespace="http://schemas.microsoft.com/office/2006/metadata/properties" ma:root="true" ma:fieldsID="84ed27768a1f6b0efd17ba4fee2c39cc" ns3:_="">
    <xsd:import namespace="bfbffd19-f400-453d-9521-8342303a4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ffd19-f400-453d-9521-8342303a4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bffd19-f400-453d-9521-8342303a4858" xsi:nil="true"/>
  </documentManagement>
</p:properties>
</file>

<file path=customXml/itemProps1.xml><?xml version="1.0" encoding="utf-8"?>
<ds:datastoreItem xmlns:ds="http://schemas.openxmlformats.org/officeDocument/2006/customXml" ds:itemID="{4871C04F-2956-483B-95CA-3CC0A23199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854671-4856-402C-A9EC-E40C23322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ffd19-f400-453d-9521-8342303a4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9C5C8-799D-437F-9E77-549270725C22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bfbffd19-f400-453d-9521-8342303a485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5725</TotalTime>
  <Words>464</Words>
  <Application>Microsoft Office PowerPoint</Application>
  <PresentationFormat>화면 슬라이드 쇼(4:3)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Verdana</vt:lpstr>
      <vt:lpstr>Wingdings</vt:lpstr>
      <vt:lpstr>Office 테마</vt:lpstr>
      <vt:lpstr>디지털 시스템 설계 Lab 6</vt:lpstr>
      <vt:lpstr>프로젝트 안내사항</vt:lpstr>
      <vt:lpstr>Lab6 안내사항</vt:lpstr>
      <vt:lpstr>보고서</vt:lpstr>
      <vt:lpstr>이론적 배경 – D 플립플롭</vt:lpstr>
      <vt:lpstr>이론적 배경 – 계수기</vt:lpstr>
      <vt:lpstr>이론적 배경 – 상태 전이도</vt:lpstr>
      <vt:lpstr>실험 준비</vt:lpstr>
      <vt:lpstr>실험 준비</vt:lpstr>
      <vt:lpstr>실험</vt:lpstr>
      <vt:lpstr>실험</vt:lpstr>
      <vt:lpstr>제출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Service &amp; Platform Market</dc:title>
  <dc:creator>HYO</dc:creator>
  <cp:lastModifiedBy>최영빈 CHOI Youngbin</cp:lastModifiedBy>
  <cp:revision>226</cp:revision>
  <cp:lastPrinted>2015-12-11T06:36:32Z</cp:lastPrinted>
  <dcterms:created xsi:type="dcterms:W3CDTF">2015-12-10T11:33:22Z</dcterms:created>
  <dcterms:modified xsi:type="dcterms:W3CDTF">2023-05-17T08:39:58Z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0x010100C99F6580A149624AA00DECE7AD834493</vt:lpwstr>
  </property>
</Properties>
</file>