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ato"/>
      <p:regular r:id="rId18"/>
      <p:bold r:id="rId19"/>
      <p:italic r:id="rId20"/>
      <p:boldItalic r:id="rId21"/>
    </p:embeddedFont>
    <p:embeddedFont>
      <p:font typeface="Lora"/>
      <p:regular r:id="rId22"/>
      <p:bold r:id="rId23"/>
      <p:italic r:id="rId24"/>
      <p:boldItalic r:id="rId25"/>
    </p:embeddedFont>
    <p:embeddedFont>
      <p:font typeface="Alfa Slab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Lora-regular.fntdata"/><Relationship Id="rId21" Type="http://schemas.openxmlformats.org/officeDocument/2006/relationships/font" Target="fonts/Lato-boldItalic.fntdata"/><Relationship Id="rId24" Type="http://schemas.openxmlformats.org/officeDocument/2006/relationships/font" Target="fonts/Lora-italic.fntdata"/><Relationship Id="rId23" Type="http://schemas.openxmlformats.org/officeDocument/2006/relationships/font" Target="fonts/Lor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faSlabOne-regular.fntdata"/><Relationship Id="rId25" Type="http://schemas.openxmlformats.org/officeDocument/2006/relationships/font" Target="fonts/Lor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1e64bb3ba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1e64bb3ba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1f6cae16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1f6cae16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put in prompt 6 into chatgpt, it just rewrote prompt 6 for me, thank god.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1f6cae16a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1f6cae16a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1e64bb3b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1e64bb3b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1e64bb3b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1e64bb3b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1e64bb3ba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1e64bb3ba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1e64bb3ba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1e64bb3ba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1f6cae16a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1f6cae16a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1e64bb3b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1e64bb3b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1e64bb3ba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1e64bb3ba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1e64bb3ba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1e64bb3ba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flaticon.com/" TargetMode="External"/><Relationship Id="rId4" Type="http://schemas.openxmlformats.org/officeDocument/2006/relationships/hyperlink" Target="https://freepik.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823550" y="1195950"/>
            <a:ext cx="5496900" cy="22575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accent1"/>
              </a:buClr>
              <a:buSzPts val="6700"/>
              <a:buNone/>
              <a:defRPr sz="7500">
                <a:solidFill>
                  <a:schemeClr val="accent1"/>
                </a:solidFill>
                <a:latin typeface="Alfa Slab One"/>
                <a:ea typeface="Alfa Slab One"/>
                <a:cs typeface="Alfa Slab One"/>
                <a:sym typeface="Alfa Slab One"/>
              </a:defRPr>
            </a:lvl1pPr>
            <a:lvl2pPr lvl="1" algn="l">
              <a:lnSpc>
                <a:spcPct val="85000"/>
              </a:lnSpc>
              <a:spcBef>
                <a:spcPts val="0"/>
              </a:spcBef>
              <a:spcAft>
                <a:spcPts val="0"/>
              </a:spcAft>
              <a:buSzPts val="6700"/>
              <a:buNone/>
              <a:defRPr sz="6700"/>
            </a:lvl2pPr>
            <a:lvl3pPr lvl="2" algn="l">
              <a:lnSpc>
                <a:spcPct val="85000"/>
              </a:lnSpc>
              <a:spcBef>
                <a:spcPts val="0"/>
              </a:spcBef>
              <a:spcAft>
                <a:spcPts val="0"/>
              </a:spcAft>
              <a:buSzPts val="6700"/>
              <a:buNone/>
              <a:defRPr sz="6700"/>
            </a:lvl3pPr>
            <a:lvl4pPr lvl="3" algn="l">
              <a:lnSpc>
                <a:spcPct val="85000"/>
              </a:lnSpc>
              <a:spcBef>
                <a:spcPts val="0"/>
              </a:spcBef>
              <a:spcAft>
                <a:spcPts val="0"/>
              </a:spcAft>
              <a:buSzPts val="6700"/>
              <a:buNone/>
              <a:defRPr sz="6700"/>
            </a:lvl4pPr>
            <a:lvl5pPr lvl="4" algn="l">
              <a:lnSpc>
                <a:spcPct val="85000"/>
              </a:lnSpc>
              <a:spcBef>
                <a:spcPts val="0"/>
              </a:spcBef>
              <a:spcAft>
                <a:spcPts val="0"/>
              </a:spcAft>
              <a:buSzPts val="6700"/>
              <a:buNone/>
              <a:defRPr sz="6700"/>
            </a:lvl5pPr>
            <a:lvl6pPr lvl="5" algn="l">
              <a:lnSpc>
                <a:spcPct val="85000"/>
              </a:lnSpc>
              <a:spcBef>
                <a:spcPts val="0"/>
              </a:spcBef>
              <a:spcAft>
                <a:spcPts val="0"/>
              </a:spcAft>
              <a:buSzPts val="6700"/>
              <a:buNone/>
              <a:defRPr sz="6700"/>
            </a:lvl6pPr>
            <a:lvl7pPr lvl="6" algn="l">
              <a:lnSpc>
                <a:spcPct val="85000"/>
              </a:lnSpc>
              <a:spcBef>
                <a:spcPts val="0"/>
              </a:spcBef>
              <a:spcAft>
                <a:spcPts val="0"/>
              </a:spcAft>
              <a:buSzPts val="6700"/>
              <a:buNone/>
              <a:defRPr sz="6700"/>
            </a:lvl7pPr>
            <a:lvl8pPr lvl="7" algn="l">
              <a:lnSpc>
                <a:spcPct val="85000"/>
              </a:lnSpc>
              <a:spcBef>
                <a:spcPts val="0"/>
              </a:spcBef>
              <a:spcAft>
                <a:spcPts val="0"/>
              </a:spcAft>
              <a:buSzPts val="6700"/>
              <a:buNone/>
              <a:defRPr sz="6700"/>
            </a:lvl8pPr>
            <a:lvl9pPr lvl="8" algn="l">
              <a:lnSpc>
                <a:spcPct val="85000"/>
              </a:lnSpc>
              <a:spcBef>
                <a:spcPts val="0"/>
              </a:spcBef>
              <a:spcAft>
                <a:spcPts val="0"/>
              </a:spcAft>
              <a:buSzPts val="6700"/>
              <a:buNone/>
              <a:defRPr sz="6700"/>
            </a:lvl9pPr>
          </a:lstStyle>
          <a:p/>
        </p:txBody>
      </p:sp>
      <p:sp>
        <p:nvSpPr>
          <p:cNvPr id="10" name="Google Shape;10;p2"/>
          <p:cNvSpPr txBox="1"/>
          <p:nvPr>
            <p:ph idx="1" type="subTitle"/>
          </p:nvPr>
        </p:nvSpPr>
        <p:spPr>
          <a:xfrm>
            <a:off x="2239800" y="3457838"/>
            <a:ext cx="4664400" cy="420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11"/>
          <p:cNvSpPr/>
          <p:nvPr/>
        </p:nvSpPr>
        <p:spPr>
          <a:xfrm rot="1800063">
            <a:off x="-1186136" y="-2233997"/>
            <a:ext cx="3923700" cy="5296093"/>
          </a:xfrm>
          <a:custGeom>
            <a:rect b="b" l="l" r="r" t="t"/>
            <a:pathLst>
              <a:path extrusionOk="0" h="47547" w="35226">
                <a:moveTo>
                  <a:pt x="32216" y="0"/>
                </a:moveTo>
                <a:cubicBezTo>
                  <a:pt x="31279" y="0"/>
                  <a:pt x="30222" y="399"/>
                  <a:pt x="29354" y="843"/>
                </a:cubicBezTo>
                <a:cubicBezTo>
                  <a:pt x="23684" y="3778"/>
                  <a:pt x="18780" y="6447"/>
                  <a:pt x="14177" y="10983"/>
                </a:cubicBezTo>
                <a:cubicBezTo>
                  <a:pt x="14143" y="13285"/>
                  <a:pt x="18313" y="14152"/>
                  <a:pt x="17879" y="16387"/>
                </a:cubicBezTo>
                <a:cubicBezTo>
                  <a:pt x="17746" y="17188"/>
                  <a:pt x="17012" y="17755"/>
                  <a:pt x="16345" y="18222"/>
                </a:cubicBezTo>
                <a:cubicBezTo>
                  <a:pt x="14477" y="19556"/>
                  <a:pt x="12609" y="20890"/>
                  <a:pt x="10708" y="22191"/>
                </a:cubicBezTo>
                <a:cubicBezTo>
                  <a:pt x="9540" y="23058"/>
                  <a:pt x="8273" y="23959"/>
                  <a:pt x="7605" y="25260"/>
                </a:cubicBezTo>
                <a:cubicBezTo>
                  <a:pt x="6938" y="26561"/>
                  <a:pt x="7038" y="28396"/>
                  <a:pt x="8239" y="29230"/>
                </a:cubicBezTo>
                <a:cubicBezTo>
                  <a:pt x="9340" y="30030"/>
                  <a:pt x="11041" y="29797"/>
                  <a:pt x="11909" y="30831"/>
                </a:cubicBezTo>
                <a:cubicBezTo>
                  <a:pt x="12242" y="31198"/>
                  <a:pt x="12342" y="31598"/>
                  <a:pt x="12342" y="32032"/>
                </a:cubicBezTo>
                <a:cubicBezTo>
                  <a:pt x="12309" y="33299"/>
                  <a:pt x="11075" y="34667"/>
                  <a:pt x="9974" y="35601"/>
                </a:cubicBezTo>
                <a:cubicBezTo>
                  <a:pt x="6638" y="38336"/>
                  <a:pt x="3603" y="41438"/>
                  <a:pt x="934" y="44874"/>
                </a:cubicBezTo>
                <a:cubicBezTo>
                  <a:pt x="467" y="45441"/>
                  <a:pt x="0" y="46208"/>
                  <a:pt x="334" y="46876"/>
                </a:cubicBezTo>
                <a:cubicBezTo>
                  <a:pt x="548" y="47366"/>
                  <a:pt x="996" y="47547"/>
                  <a:pt x="1513" y="47547"/>
                </a:cubicBezTo>
                <a:cubicBezTo>
                  <a:pt x="2122" y="47547"/>
                  <a:pt x="2828" y="47297"/>
                  <a:pt x="3369" y="47009"/>
                </a:cubicBezTo>
                <a:cubicBezTo>
                  <a:pt x="8339" y="44307"/>
                  <a:pt x="13276" y="41605"/>
                  <a:pt x="18246" y="38937"/>
                </a:cubicBezTo>
                <a:cubicBezTo>
                  <a:pt x="20081" y="37936"/>
                  <a:pt x="24884" y="35134"/>
                  <a:pt x="23717" y="32365"/>
                </a:cubicBezTo>
                <a:cubicBezTo>
                  <a:pt x="23650" y="32265"/>
                  <a:pt x="23584" y="32132"/>
                  <a:pt x="23550" y="32032"/>
                </a:cubicBezTo>
                <a:cubicBezTo>
                  <a:pt x="23117" y="31264"/>
                  <a:pt x="22383" y="30697"/>
                  <a:pt x="21716" y="30130"/>
                </a:cubicBezTo>
                <a:cubicBezTo>
                  <a:pt x="21282" y="29797"/>
                  <a:pt x="20848" y="29430"/>
                  <a:pt x="20681" y="28896"/>
                </a:cubicBezTo>
                <a:cubicBezTo>
                  <a:pt x="20348" y="27962"/>
                  <a:pt x="20982" y="26961"/>
                  <a:pt x="21649" y="26194"/>
                </a:cubicBezTo>
                <a:cubicBezTo>
                  <a:pt x="23050" y="24526"/>
                  <a:pt x="24718" y="23092"/>
                  <a:pt x="26552" y="21958"/>
                </a:cubicBezTo>
                <a:cubicBezTo>
                  <a:pt x="27353" y="21457"/>
                  <a:pt x="28187" y="20990"/>
                  <a:pt x="28821" y="20323"/>
                </a:cubicBezTo>
                <a:cubicBezTo>
                  <a:pt x="29421" y="19623"/>
                  <a:pt x="29821" y="18622"/>
                  <a:pt x="29488" y="17755"/>
                </a:cubicBezTo>
                <a:cubicBezTo>
                  <a:pt x="29221" y="16987"/>
                  <a:pt x="28520" y="16520"/>
                  <a:pt x="27887" y="16087"/>
                </a:cubicBezTo>
                <a:cubicBezTo>
                  <a:pt x="26719" y="15286"/>
                  <a:pt x="25552" y="14519"/>
                  <a:pt x="24384" y="13718"/>
                </a:cubicBezTo>
                <a:cubicBezTo>
                  <a:pt x="24117" y="13552"/>
                  <a:pt x="23817" y="13352"/>
                  <a:pt x="23650" y="13085"/>
                </a:cubicBezTo>
                <a:cubicBezTo>
                  <a:pt x="22983" y="12084"/>
                  <a:pt x="24017" y="10816"/>
                  <a:pt x="24951" y="10083"/>
                </a:cubicBezTo>
                <a:cubicBezTo>
                  <a:pt x="25752" y="9415"/>
                  <a:pt x="35225" y="2377"/>
                  <a:pt x="33958" y="776"/>
                </a:cubicBezTo>
                <a:cubicBezTo>
                  <a:pt x="33521" y="213"/>
                  <a:pt x="32901" y="0"/>
                  <a:pt x="32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rot="5400070">
            <a:off x="-1557798" y="3423582"/>
            <a:ext cx="4219344" cy="3703899"/>
          </a:xfrm>
          <a:custGeom>
            <a:rect b="b" l="l" r="r" t="t"/>
            <a:pathLst>
              <a:path extrusionOk="0" h="30044" w="34225">
                <a:moveTo>
                  <a:pt x="7046" y="1"/>
                </a:moveTo>
                <a:cubicBezTo>
                  <a:pt x="6605" y="1"/>
                  <a:pt x="6114" y="93"/>
                  <a:pt x="5571" y="294"/>
                </a:cubicBezTo>
                <a:cubicBezTo>
                  <a:pt x="1568" y="1795"/>
                  <a:pt x="1134" y="6565"/>
                  <a:pt x="801" y="10168"/>
                </a:cubicBezTo>
                <a:cubicBezTo>
                  <a:pt x="300" y="14971"/>
                  <a:pt x="0" y="20209"/>
                  <a:pt x="2669" y="24245"/>
                </a:cubicBezTo>
                <a:cubicBezTo>
                  <a:pt x="4770" y="27447"/>
                  <a:pt x="8540" y="29315"/>
                  <a:pt x="12342" y="29849"/>
                </a:cubicBezTo>
                <a:cubicBezTo>
                  <a:pt x="13297" y="29983"/>
                  <a:pt x="14256" y="30043"/>
                  <a:pt x="15216" y="30043"/>
                </a:cubicBezTo>
                <a:cubicBezTo>
                  <a:pt x="18080" y="30043"/>
                  <a:pt x="20953" y="29506"/>
                  <a:pt x="23750" y="28781"/>
                </a:cubicBezTo>
                <a:cubicBezTo>
                  <a:pt x="27253" y="27881"/>
                  <a:pt x="30922" y="26580"/>
                  <a:pt x="33024" y="23644"/>
                </a:cubicBezTo>
                <a:cubicBezTo>
                  <a:pt x="33924" y="22343"/>
                  <a:pt x="34225" y="20175"/>
                  <a:pt x="32790" y="19541"/>
                </a:cubicBezTo>
                <a:cubicBezTo>
                  <a:pt x="32557" y="19441"/>
                  <a:pt x="32298" y="19408"/>
                  <a:pt x="32036" y="19408"/>
                </a:cubicBezTo>
                <a:cubicBezTo>
                  <a:pt x="31773" y="19408"/>
                  <a:pt x="31506" y="19441"/>
                  <a:pt x="31256" y="19475"/>
                </a:cubicBezTo>
                <a:cubicBezTo>
                  <a:pt x="27753" y="19875"/>
                  <a:pt x="24318" y="20609"/>
                  <a:pt x="20982" y="21643"/>
                </a:cubicBezTo>
                <a:cubicBezTo>
                  <a:pt x="23650" y="19708"/>
                  <a:pt x="26319" y="17740"/>
                  <a:pt x="28988" y="15805"/>
                </a:cubicBezTo>
                <a:cubicBezTo>
                  <a:pt x="29321" y="15539"/>
                  <a:pt x="29655" y="15305"/>
                  <a:pt x="29855" y="14938"/>
                </a:cubicBezTo>
                <a:cubicBezTo>
                  <a:pt x="30322" y="14071"/>
                  <a:pt x="29688" y="12937"/>
                  <a:pt x="28787" y="12536"/>
                </a:cubicBezTo>
                <a:cubicBezTo>
                  <a:pt x="28409" y="12368"/>
                  <a:pt x="28006" y="12300"/>
                  <a:pt x="27595" y="12300"/>
                </a:cubicBezTo>
                <a:cubicBezTo>
                  <a:pt x="27029" y="12300"/>
                  <a:pt x="26446" y="12429"/>
                  <a:pt x="25885" y="12603"/>
                </a:cubicBezTo>
                <a:cubicBezTo>
                  <a:pt x="24268" y="13067"/>
                  <a:pt x="22739" y="13820"/>
                  <a:pt x="21375" y="14802"/>
                </a:cubicBezTo>
                <a:lnTo>
                  <a:pt x="21375" y="14802"/>
                </a:lnTo>
                <a:cubicBezTo>
                  <a:pt x="22911" y="12763"/>
                  <a:pt x="24050" y="10526"/>
                  <a:pt x="24217" y="8000"/>
                </a:cubicBezTo>
                <a:cubicBezTo>
                  <a:pt x="24251" y="7533"/>
                  <a:pt x="24251" y="7032"/>
                  <a:pt x="23984" y="6666"/>
                </a:cubicBezTo>
                <a:cubicBezTo>
                  <a:pt x="23725" y="6312"/>
                  <a:pt x="23345" y="6174"/>
                  <a:pt x="22923" y="6174"/>
                </a:cubicBezTo>
                <a:cubicBezTo>
                  <a:pt x="22312" y="6174"/>
                  <a:pt x="21615" y="6463"/>
                  <a:pt x="21082" y="6799"/>
                </a:cubicBezTo>
                <a:cubicBezTo>
                  <a:pt x="19448" y="7829"/>
                  <a:pt x="17957" y="9085"/>
                  <a:pt x="16662" y="10519"/>
                </a:cubicBezTo>
                <a:lnTo>
                  <a:pt x="16662" y="10519"/>
                </a:lnTo>
                <a:cubicBezTo>
                  <a:pt x="17807" y="8479"/>
                  <a:pt x="18673" y="6277"/>
                  <a:pt x="19214" y="3997"/>
                </a:cubicBezTo>
                <a:cubicBezTo>
                  <a:pt x="19481" y="2829"/>
                  <a:pt x="19347" y="1128"/>
                  <a:pt x="18146" y="961"/>
                </a:cubicBezTo>
                <a:cubicBezTo>
                  <a:pt x="18094" y="954"/>
                  <a:pt x="18041" y="951"/>
                  <a:pt x="17988" y="951"/>
                </a:cubicBezTo>
                <a:cubicBezTo>
                  <a:pt x="17541" y="951"/>
                  <a:pt x="17100" y="1190"/>
                  <a:pt x="16712" y="1428"/>
                </a:cubicBezTo>
                <a:cubicBezTo>
                  <a:pt x="13243" y="3697"/>
                  <a:pt x="10608" y="7266"/>
                  <a:pt x="9507" y="11269"/>
                </a:cubicBezTo>
                <a:cubicBezTo>
                  <a:pt x="10007" y="8767"/>
                  <a:pt x="9807" y="6532"/>
                  <a:pt x="9874" y="3964"/>
                </a:cubicBezTo>
                <a:cubicBezTo>
                  <a:pt x="9956" y="1838"/>
                  <a:pt x="9013" y="1"/>
                  <a:pt x="7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rot="899978">
            <a:off x="1477450" y="-1900805"/>
            <a:ext cx="2157667" cy="2838367"/>
          </a:xfrm>
          <a:custGeom>
            <a:rect b="b" l="l" r="r" t="t"/>
            <a:pathLst>
              <a:path extrusionOk="0" h="41556" w="31590">
                <a:moveTo>
                  <a:pt x="29555" y="1"/>
                </a:moveTo>
                <a:cubicBezTo>
                  <a:pt x="26787" y="1235"/>
                  <a:pt x="24785" y="2269"/>
                  <a:pt x="22016" y="3503"/>
                </a:cubicBezTo>
                <a:cubicBezTo>
                  <a:pt x="25386" y="9741"/>
                  <a:pt x="26253" y="17580"/>
                  <a:pt x="23151" y="23951"/>
                </a:cubicBezTo>
                <a:cubicBezTo>
                  <a:pt x="20484" y="29368"/>
                  <a:pt x="14659" y="33266"/>
                  <a:pt x="8730" y="33266"/>
                </a:cubicBezTo>
                <a:cubicBezTo>
                  <a:pt x="7686" y="33266"/>
                  <a:pt x="6639" y="33145"/>
                  <a:pt x="5605" y="32891"/>
                </a:cubicBezTo>
                <a:cubicBezTo>
                  <a:pt x="3737" y="35393"/>
                  <a:pt x="1869" y="37861"/>
                  <a:pt x="1" y="40363"/>
                </a:cubicBezTo>
                <a:cubicBezTo>
                  <a:pt x="2539" y="41150"/>
                  <a:pt x="5204" y="41555"/>
                  <a:pt x="7863" y="41555"/>
                </a:cubicBezTo>
                <a:cubicBezTo>
                  <a:pt x="11285" y="41555"/>
                  <a:pt x="14697" y="40885"/>
                  <a:pt x="17813" y="39495"/>
                </a:cubicBezTo>
                <a:cubicBezTo>
                  <a:pt x="26953" y="35426"/>
                  <a:pt x="31590" y="26053"/>
                  <a:pt x="31490" y="16346"/>
                </a:cubicBezTo>
                <a:cubicBezTo>
                  <a:pt x="31390" y="10908"/>
                  <a:pt x="30256" y="5371"/>
                  <a:pt x="29555" y="1"/>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rot="-899910">
            <a:off x="5625554" y="329019"/>
            <a:ext cx="365064" cy="420961"/>
          </a:xfrm>
          <a:custGeom>
            <a:rect b="b" l="l" r="r" t="t"/>
            <a:pathLst>
              <a:path extrusionOk="0" h="9387" w="8141">
                <a:moveTo>
                  <a:pt x="5810" y="0"/>
                </a:moveTo>
                <a:cubicBezTo>
                  <a:pt x="5333" y="0"/>
                  <a:pt x="4848" y="120"/>
                  <a:pt x="4437" y="346"/>
                </a:cubicBezTo>
                <a:cubicBezTo>
                  <a:pt x="3403" y="913"/>
                  <a:pt x="2736" y="1980"/>
                  <a:pt x="2203" y="3014"/>
                </a:cubicBezTo>
                <a:cubicBezTo>
                  <a:pt x="1435" y="4515"/>
                  <a:pt x="1" y="7984"/>
                  <a:pt x="2036" y="9152"/>
                </a:cubicBezTo>
                <a:cubicBezTo>
                  <a:pt x="2324" y="9315"/>
                  <a:pt x="2628" y="9387"/>
                  <a:pt x="2939" y="9387"/>
                </a:cubicBezTo>
                <a:cubicBezTo>
                  <a:pt x="4534" y="9387"/>
                  <a:pt x="6303" y="7495"/>
                  <a:pt x="6973" y="6350"/>
                </a:cubicBezTo>
                <a:cubicBezTo>
                  <a:pt x="7473" y="5483"/>
                  <a:pt x="7673" y="4482"/>
                  <a:pt x="7873" y="3481"/>
                </a:cubicBezTo>
                <a:cubicBezTo>
                  <a:pt x="8007" y="2614"/>
                  <a:pt x="8140" y="1613"/>
                  <a:pt x="7640" y="879"/>
                </a:cubicBezTo>
                <a:cubicBezTo>
                  <a:pt x="7238" y="276"/>
                  <a:pt x="6533" y="0"/>
                  <a:pt x="5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a:off x="7140475" y="434800"/>
            <a:ext cx="161800" cy="209400"/>
          </a:xfrm>
          <a:custGeom>
            <a:rect b="b" l="l" r="r" t="t"/>
            <a:pathLst>
              <a:path extrusionOk="0" h="8376" w="6472">
                <a:moveTo>
                  <a:pt x="3921" y="0"/>
                </a:moveTo>
                <a:cubicBezTo>
                  <a:pt x="2228" y="0"/>
                  <a:pt x="476" y="3468"/>
                  <a:pt x="167" y="5442"/>
                </a:cubicBezTo>
                <a:cubicBezTo>
                  <a:pt x="67" y="6009"/>
                  <a:pt x="0" y="6576"/>
                  <a:pt x="200" y="7110"/>
                </a:cubicBezTo>
                <a:cubicBezTo>
                  <a:pt x="550" y="8029"/>
                  <a:pt x="1226" y="8375"/>
                  <a:pt x="1984" y="8375"/>
                </a:cubicBezTo>
                <a:cubicBezTo>
                  <a:pt x="3181" y="8375"/>
                  <a:pt x="4584" y="7513"/>
                  <a:pt x="5237" y="6676"/>
                </a:cubicBezTo>
                <a:cubicBezTo>
                  <a:pt x="6271" y="5342"/>
                  <a:pt x="6472" y="3574"/>
                  <a:pt x="5838" y="2006"/>
                </a:cubicBezTo>
                <a:cubicBezTo>
                  <a:pt x="5273" y="561"/>
                  <a:pt x="4602" y="0"/>
                  <a:pt x="3921" y="0"/>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a:off x="4022013" y="4517225"/>
            <a:ext cx="1661662" cy="1268996"/>
          </a:xfrm>
          <a:custGeom>
            <a:rect b="b" l="l" r="r" t="t"/>
            <a:pathLst>
              <a:path extrusionOk="0" h="29745" w="38949">
                <a:moveTo>
                  <a:pt x="20106" y="0"/>
                </a:moveTo>
                <a:cubicBezTo>
                  <a:pt x="17671" y="0"/>
                  <a:pt x="15210" y="382"/>
                  <a:pt x="12881" y="1123"/>
                </a:cubicBezTo>
                <a:cubicBezTo>
                  <a:pt x="11168" y="1674"/>
                  <a:pt x="9485" y="2408"/>
                  <a:pt x="7986" y="3326"/>
                </a:cubicBezTo>
                <a:cubicBezTo>
                  <a:pt x="3274" y="6202"/>
                  <a:pt x="1" y="11709"/>
                  <a:pt x="766" y="17155"/>
                </a:cubicBezTo>
                <a:cubicBezTo>
                  <a:pt x="1469" y="22204"/>
                  <a:pt x="5538" y="26365"/>
                  <a:pt x="10311" y="28262"/>
                </a:cubicBezTo>
                <a:cubicBezTo>
                  <a:pt x="11137" y="28598"/>
                  <a:pt x="12025" y="28873"/>
                  <a:pt x="12881" y="29088"/>
                </a:cubicBezTo>
                <a:cubicBezTo>
                  <a:pt x="14792" y="29547"/>
                  <a:pt x="16764" y="29744"/>
                  <a:pt x="18746" y="29744"/>
                </a:cubicBezTo>
                <a:cubicBezTo>
                  <a:pt x="20984" y="29744"/>
                  <a:pt x="23235" y="29493"/>
                  <a:pt x="25426" y="29088"/>
                </a:cubicBezTo>
                <a:cubicBezTo>
                  <a:pt x="27384" y="28721"/>
                  <a:pt x="29372" y="28231"/>
                  <a:pt x="31147" y="27283"/>
                </a:cubicBezTo>
                <a:cubicBezTo>
                  <a:pt x="36562" y="24345"/>
                  <a:pt x="38949" y="17186"/>
                  <a:pt x="37113" y="11312"/>
                </a:cubicBezTo>
                <a:cubicBezTo>
                  <a:pt x="34694" y="3549"/>
                  <a:pt x="27524" y="0"/>
                  <a:pt x="20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txBox="1"/>
          <p:nvPr>
            <p:ph hasCustomPrompt="1" type="title"/>
          </p:nvPr>
        </p:nvSpPr>
        <p:spPr>
          <a:xfrm>
            <a:off x="1810875" y="1503250"/>
            <a:ext cx="5522400" cy="1395300"/>
          </a:xfrm>
          <a:prstGeom prst="rect">
            <a:avLst/>
          </a:prstGeom>
        </p:spPr>
        <p:txBody>
          <a:bodyPr anchorCtr="0" anchor="b" bIns="91425" lIns="91425" spcFirstLastPara="1" rIns="91425" wrap="square" tIns="91425">
            <a:noAutofit/>
          </a:bodyPr>
          <a:lstStyle>
            <a:lvl1pPr lvl="0" algn="ctr">
              <a:spcBef>
                <a:spcPts val="0"/>
              </a:spcBef>
              <a:spcAft>
                <a:spcPts val="0"/>
              </a:spcAft>
              <a:buSzPts val="9000"/>
              <a:buNone/>
              <a:defRPr sz="9000">
                <a:solidFill>
                  <a:schemeClr val="accent1"/>
                </a:solidFill>
              </a:defRPr>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77" name="Google Shape;77;p11"/>
          <p:cNvSpPr txBox="1"/>
          <p:nvPr>
            <p:ph idx="1" type="subTitle"/>
          </p:nvPr>
        </p:nvSpPr>
        <p:spPr>
          <a:xfrm>
            <a:off x="2222550" y="3053125"/>
            <a:ext cx="4698900" cy="48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5"/>
        </a:solidFill>
      </p:bgPr>
    </p:bg>
    <p:spTree>
      <p:nvGrpSpPr>
        <p:cNvPr id="78" name="Shape 7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9" name="Shape 79"/>
        <p:cNvGrpSpPr/>
        <p:nvPr/>
      </p:nvGrpSpPr>
      <p:grpSpPr>
        <a:xfrm>
          <a:off x="0" y="0"/>
          <a:ext cx="0" cy="0"/>
          <a:chOff x="0" y="0"/>
          <a:chExt cx="0" cy="0"/>
        </a:xfrm>
      </p:grpSpPr>
      <p:sp>
        <p:nvSpPr>
          <p:cNvPr id="80" name="Google Shape;80;p13"/>
          <p:cNvSpPr/>
          <p:nvPr/>
        </p:nvSpPr>
        <p:spPr>
          <a:xfrm>
            <a:off x="7068475" y="1972100"/>
            <a:ext cx="3365633" cy="3483557"/>
          </a:xfrm>
          <a:custGeom>
            <a:rect b="b" l="l" r="r" t="t"/>
            <a:pathLst>
              <a:path extrusionOk="0" h="35183" w="33992">
                <a:moveTo>
                  <a:pt x="25740" y="0"/>
                </a:moveTo>
                <a:cubicBezTo>
                  <a:pt x="24597" y="0"/>
                  <a:pt x="23398" y="289"/>
                  <a:pt x="22383" y="768"/>
                </a:cubicBezTo>
                <a:cubicBezTo>
                  <a:pt x="18874" y="2459"/>
                  <a:pt x="16219" y="5829"/>
                  <a:pt x="15323" y="9621"/>
                </a:cubicBezTo>
                <a:lnTo>
                  <a:pt x="15323" y="9621"/>
                </a:lnTo>
                <a:cubicBezTo>
                  <a:pt x="15799" y="7004"/>
                  <a:pt x="15145" y="3845"/>
                  <a:pt x="12676" y="2970"/>
                </a:cubicBezTo>
                <a:cubicBezTo>
                  <a:pt x="12275" y="2822"/>
                  <a:pt x="11863" y="2754"/>
                  <a:pt x="11448" y="2754"/>
                </a:cubicBezTo>
                <a:cubicBezTo>
                  <a:pt x="9899" y="2754"/>
                  <a:pt x="8333" y="3701"/>
                  <a:pt x="7306" y="4938"/>
                </a:cubicBezTo>
                <a:cubicBezTo>
                  <a:pt x="5538" y="7073"/>
                  <a:pt x="4971" y="9975"/>
                  <a:pt x="5371" y="12710"/>
                </a:cubicBezTo>
                <a:cubicBezTo>
                  <a:pt x="5471" y="13244"/>
                  <a:pt x="5571" y="13744"/>
                  <a:pt x="5738" y="14278"/>
                </a:cubicBezTo>
                <a:cubicBezTo>
                  <a:pt x="6305" y="16179"/>
                  <a:pt x="7339" y="17947"/>
                  <a:pt x="8674" y="19482"/>
                </a:cubicBezTo>
                <a:cubicBezTo>
                  <a:pt x="8207" y="19148"/>
                  <a:pt x="7706" y="18848"/>
                  <a:pt x="7206" y="18614"/>
                </a:cubicBezTo>
                <a:cubicBezTo>
                  <a:pt x="6423" y="18261"/>
                  <a:pt x="5555" y="18064"/>
                  <a:pt x="4704" y="18064"/>
                </a:cubicBezTo>
                <a:cubicBezTo>
                  <a:pt x="3705" y="18064"/>
                  <a:pt x="2728" y="18336"/>
                  <a:pt x="1935" y="18948"/>
                </a:cubicBezTo>
                <a:cubicBezTo>
                  <a:pt x="301" y="20249"/>
                  <a:pt x="1" y="22784"/>
                  <a:pt x="935" y="24685"/>
                </a:cubicBezTo>
                <a:cubicBezTo>
                  <a:pt x="1835" y="26553"/>
                  <a:pt x="3737" y="27821"/>
                  <a:pt x="5738" y="28455"/>
                </a:cubicBezTo>
                <a:cubicBezTo>
                  <a:pt x="6239" y="28588"/>
                  <a:pt x="6739" y="28722"/>
                  <a:pt x="7273" y="28822"/>
                </a:cubicBezTo>
                <a:cubicBezTo>
                  <a:pt x="7206" y="28822"/>
                  <a:pt x="7106" y="28822"/>
                  <a:pt x="7039" y="28855"/>
                </a:cubicBezTo>
                <a:cubicBezTo>
                  <a:pt x="5338" y="29055"/>
                  <a:pt x="3303" y="30189"/>
                  <a:pt x="3603" y="31857"/>
                </a:cubicBezTo>
                <a:cubicBezTo>
                  <a:pt x="3803" y="32925"/>
                  <a:pt x="4871" y="33592"/>
                  <a:pt x="5872" y="33992"/>
                </a:cubicBezTo>
                <a:cubicBezTo>
                  <a:pt x="7909" y="34817"/>
                  <a:pt x="10246" y="35183"/>
                  <a:pt x="12644" y="35183"/>
                </a:cubicBezTo>
                <a:cubicBezTo>
                  <a:pt x="16646" y="35183"/>
                  <a:pt x="20818" y="34164"/>
                  <a:pt x="24051" y="32558"/>
                </a:cubicBezTo>
                <a:cubicBezTo>
                  <a:pt x="24752" y="32191"/>
                  <a:pt x="25486" y="31790"/>
                  <a:pt x="25819" y="31090"/>
                </a:cubicBezTo>
                <a:cubicBezTo>
                  <a:pt x="26453" y="29789"/>
                  <a:pt x="25419" y="28188"/>
                  <a:pt x="24085" y="27688"/>
                </a:cubicBezTo>
                <a:cubicBezTo>
                  <a:pt x="23512" y="27458"/>
                  <a:pt x="22908" y="27377"/>
                  <a:pt x="22295" y="27377"/>
                </a:cubicBezTo>
                <a:cubicBezTo>
                  <a:pt x="21480" y="27377"/>
                  <a:pt x="20648" y="27521"/>
                  <a:pt x="19848" y="27654"/>
                </a:cubicBezTo>
                <a:cubicBezTo>
                  <a:pt x="22016" y="27221"/>
                  <a:pt x="24185" y="26820"/>
                  <a:pt x="26353" y="26387"/>
                </a:cubicBezTo>
                <a:cubicBezTo>
                  <a:pt x="27487" y="26153"/>
                  <a:pt x="28621" y="25920"/>
                  <a:pt x="29589" y="25252"/>
                </a:cubicBezTo>
                <a:cubicBezTo>
                  <a:pt x="30523" y="24619"/>
                  <a:pt x="31190" y="23418"/>
                  <a:pt x="30889" y="22317"/>
                </a:cubicBezTo>
                <a:cubicBezTo>
                  <a:pt x="30472" y="20759"/>
                  <a:pt x="28662" y="20338"/>
                  <a:pt x="26951" y="20338"/>
                </a:cubicBezTo>
                <a:cubicBezTo>
                  <a:pt x="26610" y="20338"/>
                  <a:pt x="26274" y="20355"/>
                  <a:pt x="25953" y="20382"/>
                </a:cubicBezTo>
                <a:cubicBezTo>
                  <a:pt x="23484" y="20582"/>
                  <a:pt x="21016" y="20749"/>
                  <a:pt x="18547" y="20949"/>
                </a:cubicBezTo>
                <a:lnTo>
                  <a:pt x="26720" y="19949"/>
                </a:lnTo>
                <a:cubicBezTo>
                  <a:pt x="28354" y="19782"/>
                  <a:pt x="30056" y="19548"/>
                  <a:pt x="31457" y="18748"/>
                </a:cubicBezTo>
                <a:cubicBezTo>
                  <a:pt x="32891" y="17914"/>
                  <a:pt x="33992" y="16313"/>
                  <a:pt x="33758" y="14712"/>
                </a:cubicBezTo>
                <a:cubicBezTo>
                  <a:pt x="33625" y="13911"/>
                  <a:pt x="33224" y="13244"/>
                  <a:pt x="32657" y="12710"/>
                </a:cubicBezTo>
                <a:cubicBezTo>
                  <a:pt x="32024" y="12076"/>
                  <a:pt x="31190" y="11609"/>
                  <a:pt x="30322" y="11309"/>
                </a:cubicBezTo>
                <a:cubicBezTo>
                  <a:pt x="29266" y="10936"/>
                  <a:pt x="28145" y="10753"/>
                  <a:pt x="27022" y="10753"/>
                </a:cubicBezTo>
                <a:cubicBezTo>
                  <a:pt x="25132" y="10753"/>
                  <a:pt x="23240" y="11272"/>
                  <a:pt x="21650" y="12276"/>
                </a:cubicBezTo>
                <a:cubicBezTo>
                  <a:pt x="22917" y="11376"/>
                  <a:pt x="24218" y="10442"/>
                  <a:pt x="25519" y="9541"/>
                </a:cubicBezTo>
                <a:cubicBezTo>
                  <a:pt x="26820" y="8641"/>
                  <a:pt x="28121" y="7673"/>
                  <a:pt x="29021" y="6372"/>
                </a:cubicBezTo>
                <a:cubicBezTo>
                  <a:pt x="29889" y="5038"/>
                  <a:pt x="30256" y="3270"/>
                  <a:pt x="29488" y="1869"/>
                </a:cubicBezTo>
                <a:cubicBezTo>
                  <a:pt x="28756" y="540"/>
                  <a:pt x="27301" y="0"/>
                  <a:pt x="257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195813" y="4755675"/>
            <a:ext cx="190344" cy="196994"/>
          </a:xfrm>
          <a:custGeom>
            <a:rect b="b" l="l" r="r" t="t"/>
            <a:pathLst>
              <a:path extrusionOk="0" h="5836" w="5639">
                <a:moveTo>
                  <a:pt x="2832" y="1"/>
                </a:moveTo>
                <a:cubicBezTo>
                  <a:pt x="2012" y="1"/>
                  <a:pt x="1176" y="433"/>
                  <a:pt x="601" y="1459"/>
                </a:cubicBezTo>
                <a:cubicBezTo>
                  <a:pt x="1" y="2459"/>
                  <a:pt x="34" y="3794"/>
                  <a:pt x="735" y="4728"/>
                </a:cubicBezTo>
                <a:cubicBezTo>
                  <a:pt x="1220" y="5432"/>
                  <a:pt x="2060" y="5836"/>
                  <a:pt x="2893" y="5836"/>
                </a:cubicBezTo>
                <a:cubicBezTo>
                  <a:pt x="3203" y="5836"/>
                  <a:pt x="3513" y="5780"/>
                  <a:pt x="3803" y="5662"/>
                </a:cubicBezTo>
                <a:cubicBezTo>
                  <a:pt x="4637" y="5295"/>
                  <a:pt x="5204" y="4528"/>
                  <a:pt x="5405" y="3660"/>
                </a:cubicBezTo>
                <a:cubicBezTo>
                  <a:pt x="5638" y="2826"/>
                  <a:pt x="5505" y="2059"/>
                  <a:pt x="5171" y="1459"/>
                </a:cubicBezTo>
                <a:cubicBezTo>
                  <a:pt x="4690" y="568"/>
                  <a:pt x="3772" y="1"/>
                  <a:pt x="28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rot="-3599979">
            <a:off x="-1132075" y="2498369"/>
            <a:ext cx="2146595" cy="2033073"/>
          </a:xfrm>
          <a:custGeom>
            <a:rect b="b" l="l" r="r" t="t"/>
            <a:pathLst>
              <a:path extrusionOk="0" h="23443" w="24752">
                <a:moveTo>
                  <a:pt x="21117" y="1"/>
                </a:moveTo>
                <a:cubicBezTo>
                  <a:pt x="20400" y="1"/>
                  <a:pt x="19691" y="230"/>
                  <a:pt x="19148" y="716"/>
                </a:cubicBezTo>
                <a:cubicBezTo>
                  <a:pt x="17692" y="2075"/>
                  <a:pt x="17742" y="6667"/>
                  <a:pt x="15219" y="6667"/>
                </a:cubicBezTo>
                <a:cubicBezTo>
                  <a:pt x="15141" y="6667"/>
                  <a:pt x="15061" y="6663"/>
                  <a:pt x="14978" y="6654"/>
                </a:cubicBezTo>
                <a:cubicBezTo>
                  <a:pt x="12676" y="6454"/>
                  <a:pt x="12977" y="2484"/>
                  <a:pt x="10808" y="1550"/>
                </a:cubicBezTo>
                <a:cubicBezTo>
                  <a:pt x="10502" y="1416"/>
                  <a:pt x="10166" y="1351"/>
                  <a:pt x="9832" y="1351"/>
                </a:cubicBezTo>
                <a:cubicBezTo>
                  <a:pt x="9001" y="1351"/>
                  <a:pt x="8182" y="1756"/>
                  <a:pt x="7873" y="2517"/>
                </a:cubicBezTo>
                <a:cubicBezTo>
                  <a:pt x="7139" y="4285"/>
                  <a:pt x="9374" y="5786"/>
                  <a:pt x="9908" y="7621"/>
                </a:cubicBezTo>
                <a:cubicBezTo>
                  <a:pt x="10074" y="8121"/>
                  <a:pt x="10041" y="8755"/>
                  <a:pt x="9607" y="9055"/>
                </a:cubicBezTo>
                <a:cubicBezTo>
                  <a:pt x="9407" y="9189"/>
                  <a:pt x="9174" y="9222"/>
                  <a:pt x="8907" y="9222"/>
                </a:cubicBezTo>
                <a:cubicBezTo>
                  <a:pt x="8839" y="9225"/>
                  <a:pt x="8772" y="9227"/>
                  <a:pt x="8705" y="9227"/>
                </a:cubicBezTo>
                <a:cubicBezTo>
                  <a:pt x="7277" y="9227"/>
                  <a:pt x="5906" y="8573"/>
                  <a:pt x="4504" y="8255"/>
                </a:cubicBezTo>
                <a:cubicBezTo>
                  <a:pt x="4097" y="8164"/>
                  <a:pt x="3665" y="8113"/>
                  <a:pt x="3238" y="8113"/>
                </a:cubicBezTo>
                <a:cubicBezTo>
                  <a:pt x="2089" y="8113"/>
                  <a:pt x="969" y="8483"/>
                  <a:pt x="434" y="9456"/>
                </a:cubicBezTo>
                <a:cubicBezTo>
                  <a:pt x="1" y="10256"/>
                  <a:pt x="67" y="11224"/>
                  <a:pt x="267" y="12124"/>
                </a:cubicBezTo>
                <a:cubicBezTo>
                  <a:pt x="368" y="12591"/>
                  <a:pt x="534" y="13058"/>
                  <a:pt x="901" y="13358"/>
                </a:cubicBezTo>
                <a:cubicBezTo>
                  <a:pt x="1204" y="13591"/>
                  <a:pt x="1605" y="13645"/>
                  <a:pt x="2001" y="13645"/>
                </a:cubicBezTo>
                <a:cubicBezTo>
                  <a:pt x="2171" y="13645"/>
                  <a:pt x="2341" y="13635"/>
                  <a:pt x="2502" y="13625"/>
                </a:cubicBezTo>
                <a:cubicBezTo>
                  <a:pt x="4504" y="13459"/>
                  <a:pt x="6472" y="13258"/>
                  <a:pt x="8473" y="13092"/>
                </a:cubicBezTo>
                <a:lnTo>
                  <a:pt x="8473" y="13092"/>
                </a:lnTo>
                <a:cubicBezTo>
                  <a:pt x="8573" y="14359"/>
                  <a:pt x="8006" y="15593"/>
                  <a:pt x="7406" y="16728"/>
                </a:cubicBezTo>
                <a:cubicBezTo>
                  <a:pt x="6805" y="17862"/>
                  <a:pt x="6138" y="18996"/>
                  <a:pt x="6005" y="20263"/>
                </a:cubicBezTo>
                <a:cubicBezTo>
                  <a:pt x="5905" y="21531"/>
                  <a:pt x="6505" y="22999"/>
                  <a:pt x="7739" y="23366"/>
                </a:cubicBezTo>
                <a:cubicBezTo>
                  <a:pt x="7927" y="23418"/>
                  <a:pt x="8113" y="23443"/>
                  <a:pt x="8296" y="23443"/>
                </a:cubicBezTo>
                <a:cubicBezTo>
                  <a:pt x="9739" y="23443"/>
                  <a:pt x="10994" y="21910"/>
                  <a:pt x="11409" y="20430"/>
                </a:cubicBezTo>
                <a:cubicBezTo>
                  <a:pt x="11876" y="18729"/>
                  <a:pt x="11876" y="16861"/>
                  <a:pt x="12876" y="15427"/>
                </a:cubicBezTo>
                <a:cubicBezTo>
                  <a:pt x="13210" y="14993"/>
                  <a:pt x="13644" y="14626"/>
                  <a:pt x="14177" y="14593"/>
                </a:cubicBezTo>
                <a:cubicBezTo>
                  <a:pt x="14207" y="14590"/>
                  <a:pt x="14237" y="14589"/>
                  <a:pt x="14266" y="14589"/>
                </a:cubicBezTo>
                <a:cubicBezTo>
                  <a:pt x="14637" y="14589"/>
                  <a:pt x="15005" y="14774"/>
                  <a:pt x="15345" y="14960"/>
                </a:cubicBezTo>
                <a:cubicBezTo>
                  <a:pt x="16479" y="15527"/>
                  <a:pt x="17580" y="16127"/>
                  <a:pt x="18714" y="16728"/>
                </a:cubicBezTo>
                <a:cubicBezTo>
                  <a:pt x="19615" y="17201"/>
                  <a:pt x="20654" y="17674"/>
                  <a:pt x="21634" y="17674"/>
                </a:cubicBezTo>
                <a:cubicBezTo>
                  <a:pt x="22105" y="17674"/>
                  <a:pt x="22562" y="17565"/>
                  <a:pt x="22984" y="17295"/>
                </a:cubicBezTo>
                <a:cubicBezTo>
                  <a:pt x="24318" y="16461"/>
                  <a:pt x="24251" y="14326"/>
                  <a:pt x="23284" y="13058"/>
                </a:cubicBezTo>
                <a:cubicBezTo>
                  <a:pt x="22283" y="11824"/>
                  <a:pt x="20715" y="11224"/>
                  <a:pt x="19214" y="10657"/>
                </a:cubicBezTo>
                <a:cubicBezTo>
                  <a:pt x="18814" y="10523"/>
                  <a:pt x="18347" y="10256"/>
                  <a:pt x="18380" y="9856"/>
                </a:cubicBezTo>
                <a:cubicBezTo>
                  <a:pt x="18414" y="9656"/>
                  <a:pt x="18547" y="9522"/>
                  <a:pt x="18681" y="9389"/>
                </a:cubicBezTo>
                <a:cubicBezTo>
                  <a:pt x="20115" y="7921"/>
                  <a:pt x="22350" y="7454"/>
                  <a:pt x="23617" y="5820"/>
                </a:cubicBezTo>
                <a:cubicBezTo>
                  <a:pt x="24652" y="4519"/>
                  <a:pt x="24752" y="2451"/>
                  <a:pt x="23651" y="1150"/>
                </a:cubicBezTo>
                <a:cubicBezTo>
                  <a:pt x="23041" y="407"/>
                  <a:pt x="22072" y="1"/>
                  <a:pt x="21117" y="1"/>
                </a:cubicBezTo>
                <a:close/>
              </a:path>
            </a:pathLst>
          </a:custGeom>
          <a:solidFill>
            <a:srgbClr val="D88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1358228" y="4755663"/>
            <a:ext cx="511723" cy="615604"/>
          </a:xfrm>
          <a:custGeom>
            <a:rect b="b" l="l" r="r" t="t"/>
            <a:pathLst>
              <a:path extrusionOk="0" h="9055" w="7527">
                <a:moveTo>
                  <a:pt x="4668" y="1"/>
                </a:moveTo>
                <a:cubicBezTo>
                  <a:pt x="3283" y="1"/>
                  <a:pt x="1801" y="1451"/>
                  <a:pt x="979" y="3038"/>
                </a:cubicBezTo>
                <a:cubicBezTo>
                  <a:pt x="582" y="3833"/>
                  <a:pt x="214" y="4659"/>
                  <a:pt x="123" y="5547"/>
                </a:cubicBezTo>
                <a:cubicBezTo>
                  <a:pt x="0" y="6434"/>
                  <a:pt x="184" y="7382"/>
                  <a:pt x="765" y="8086"/>
                </a:cubicBezTo>
                <a:cubicBezTo>
                  <a:pt x="1309" y="8735"/>
                  <a:pt x="2154" y="9054"/>
                  <a:pt x="3006" y="9054"/>
                </a:cubicBezTo>
                <a:cubicBezTo>
                  <a:pt x="3399" y="9054"/>
                  <a:pt x="3794" y="8986"/>
                  <a:pt x="4161" y="8851"/>
                </a:cubicBezTo>
                <a:cubicBezTo>
                  <a:pt x="5324" y="8392"/>
                  <a:pt x="6211" y="7413"/>
                  <a:pt x="6731" y="6281"/>
                </a:cubicBezTo>
                <a:cubicBezTo>
                  <a:pt x="7343" y="4996"/>
                  <a:pt x="7527" y="3466"/>
                  <a:pt x="7007" y="2120"/>
                </a:cubicBezTo>
                <a:cubicBezTo>
                  <a:pt x="6398" y="593"/>
                  <a:pt x="5553" y="1"/>
                  <a:pt x="46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rot="4499861">
            <a:off x="8320023" y="2419335"/>
            <a:ext cx="2190105" cy="2902321"/>
          </a:xfrm>
          <a:custGeom>
            <a:rect b="b" l="l" r="r" t="t"/>
            <a:pathLst>
              <a:path extrusionOk="0" h="28558" w="21550">
                <a:moveTo>
                  <a:pt x="14010" y="1"/>
                </a:moveTo>
                <a:cubicBezTo>
                  <a:pt x="10684" y="1"/>
                  <a:pt x="5905" y="1836"/>
                  <a:pt x="4504" y="2537"/>
                </a:cubicBezTo>
                <a:cubicBezTo>
                  <a:pt x="3137" y="3171"/>
                  <a:pt x="1802" y="4005"/>
                  <a:pt x="968" y="5239"/>
                </a:cubicBezTo>
                <a:cubicBezTo>
                  <a:pt x="168" y="6473"/>
                  <a:pt x="1" y="8174"/>
                  <a:pt x="935" y="9309"/>
                </a:cubicBezTo>
                <a:cubicBezTo>
                  <a:pt x="1802" y="10409"/>
                  <a:pt x="3370" y="10743"/>
                  <a:pt x="4804" y="10876"/>
                </a:cubicBezTo>
                <a:cubicBezTo>
                  <a:pt x="6239" y="10976"/>
                  <a:pt x="7740" y="10910"/>
                  <a:pt x="9074" y="11443"/>
                </a:cubicBezTo>
                <a:cubicBezTo>
                  <a:pt x="10408" y="12010"/>
                  <a:pt x="11476" y="13411"/>
                  <a:pt x="11009" y="14679"/>
                </a:cubicBezTo>
                <a:cubicBezTo>
                  <a:pt x="10542" y="15847"/>
                  <a:pt x="9074" y="16314"/>
                  <a:pt x="7940" y="17014"/>
                </a:cubicBezTo>
                <a:cubicBezTo>
                  <a:pt x="6939" y="17581"/>
                  <a:pt x="6105" y="18448"/>
                  <a:pt x="5872" y="19483"/>
                </a:cubicBezTo>
                <a:cubicBezTo>
                  <a:pt x="5605" y="20550"/>
                  <a:pt x="6039" y="21784"/>
                  <a:pt x="7073" y="22285"/>
                </a:cubicBezTo>
                <a:cubicBezTo>
                  <a:pt x="7579" y="22557"/>
                  <a:pt x="8153" y="22614"/>
                  <a:pt x="8742" y="22614"/>
                </a:cubicBezTo>
                <a:cubicBezTo>
                  <a:pt x="9163" y="22614"/>
                  <a:pt x="9591" y="22585"/>
                  <a:pt x="10008" y="22585"/>
                </a:cubicBezTo>
                <a:cubicBezTo>
                  <a:pt x="10062" y="22583"/>
                  <a:pt x="10117" y="22582"/>
                  <a:pt x="10172" y="22582"/>
                </a:cubicBezTo>
                <a:cubicBezTo>
                  <a:pt x="11136" y="22582"/>
                  <a:pt x="12231" y="22865"/>
                  <a:pt x="12610" y="23686"/>
                </a:cubicBezTo>
                <a:cubicBezTo>
                  <a:pt x="13044" y="24620"/>
                  <a:pt x="12243" y="25720"/>
                  <a:pt x="12443" y="26754"/>
                </a:cubicBezTo>
                <a:cubicBezTo>
                  <a:pt x="12577" y="27588"/>
                  <a:pt x="13411" y="28255"/>
                  <a:pt x="14311" y="28456"/>
                </a:cubicBezTo>
                <a:cubicBezTo>
                  <a:pt x="14586" y="28527"/>
                  <a:pt x="14867" y="28558"/>
                  <a:pt x="15149" y="28558"/>
                </a:cubicBezTo>
                <a:cubicBezTo>
                  <a:pt x="15793" y="28558"/>
                  <a:pt x="16444" y="28397"/>
                  <a:pt x="17046" y="28189"/>
                </a:cubicBezTo>
                <a:cubicBezTo>
                  <a:pt x="18781" y="27622"/>
                  <a:pt x="20416" y="26421"/>
                  <a:pt x="20983" y="24753"/>
                </a:cubicBezTo>
                <a:cubicBezTo>
                  <a:pt x="21550" y="23118"/>
                  <a:pt x="20782" y="21017"/>
                  <a:pt x="19048" y="20417"/>
                </a:cubicBezTo>
                <a:cubicBezTo>
                  <a:pt x="17513" y="19883"/>
                  <a:pt x="15345" y="20350"/>
                  <a:pt x="14611" y="18982"/>
                </a:cubicBezTo>
                <a:cubicBezTo>
                  <a:pt x="14178" y="18215"/>
                  <a:pt x="14545" y="17248"/>
                  <a:pt x="15112" y="16580"/>
                </a:cubicBezTo>
                <a:cubicBezTo>
                  <a:pt x="15712" y="15913"/>
                  <a:pt x="16479" y="15413"/>
                  <a:pt x="17046" y="14712"/>
                </a:cubicBezTo>
                <a:cubicBezTo>
                  <a:pt x="18781" y="12544"/>
                  <a:pt x="17447" y="8942"/>
                  <a:pt x="14678" y="8208"/>
                </a:cubicBezTo>
                <a:cubicBezTo>
                  <a:pt x="14059" y="8058"/>
                  <a:pt x="13413" y="8028"/>
                  <a:pt x="12764" y="8028"/>
                </a:cubicBezTo>
                <a:cubicBezTo>
                  <a:pt x="12329" y="8028"/>
                  <a:pt x="11893" y="8042"/>
                  <a:pt x="11463" y="8042"/>
                </a:cubicBezTo>
                <a:cubicBezTo>
                  <a:pt x="10526" y="8042"/>
                  <a:pt x="9616" y="7978"/>
                  <a:pt x="8807" y="7574"/>
                </a:cubicBezTo>
                <a:cubicBezTo>
                  <a:pt x="8540" y="7441"/>
                  <a:pt x="8307" y="7240"/>
                  <a:pt x="8173" y="7007"/>
                </a:cubicBezTo>
                <a:cubicBezTo>
                  <a:pt x="7940" y="6540"/>
                  <a:pt x="8240" y="5973"/>
                  <a:pt x="8640" y="5639"/>
                </a:cubicBezTo>
                <a:cubicBezTo>
                  <a:pt x="9508" y="4905"/>
                  <a:pt x="10775" y="4739"/>
                  <a:pt x="11943" y="4705"/>
                </a:cubicBezTo>
                <a:cubicBezTo>
                  <a:pt x="12254" y="4705"/>
                  <a:pt x="12570" y="4710"/>
                  <a:pt x="12887" y="4710"/>
                </a:cubicBezTo>
                <a:cubicBezTo>
                  <a:pt x="13759" y="4710"/>
                  <a:pt x="14638" y="4674"/>
                  <a:pt x="15445" y="4405"/>
                </a:cubicBezTo>
                <a:cubicBezTo>
                  <a:pt x="16546" y="4038"/>
                  <a:pt x="17513" y="3037"/>
                  <a:pt x="17347" y="1937"/>
                </a:cubicBezTo>
                <a:cubicBezTo>
                  <a:pt x="17094" y="504"/>
                  <a:pt x="15751" y="1"/>
                  <a:pt x="140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txBox="1"/>
          <p:nvPr>
            <p:ph idx="1" type="subTitle"/>
          </p:nvPr>
        </p:nvSpPr>
        <p:spPr>
          <a:xfrm>
            <a:off x="1924225" y="1676700"/>
            <a:ext cx="25713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6" name="Google Shape;86;p13"/>
          <p:cNvSpPr txBox="1"/>
          <p:nvPr>
            <p:ph idx="2" type="subTitle"/>
          </p:nvPr>
        </p:nvSpPr>
        <p:spPr>
          <a:xfrm>
            <a:off x="1924225" y="1298550"/>
            <a:ext cx="25713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2200"/>
              <a:buFont typeface="Lora"/>
              <a:buNone/>
              <a:defRPr sz="2200">
                <a:latin typeface="Lora"/>
                <a:ea typeface="Lora"/>
                <a:cs typeface="Lora"/>
                <a:sym typeface="Lora"/>
              </a:defRPr>
            </a:lvl2pPr>
            <a:lvl3pPr lvl="2" rtl="0">
              <a:lnSpc>
                <a:spcPct val="100000"/>
              </a:lnSpc>
              <a:spcBef>
                <a:spcPts val="0"/>
              </a:spcBef>
              <a:spcAft>
                <a:spcPts val="0"/>
              </a:spcAft>
              <a:buSzPts val="2200"/>
              <a:buFont typeface="Lora"/>
              <a:buNone/>
              <a:defRPr sz="2200">
                <a:latin typeface="Lora"/>
                <a:ea typeface="Lora"/>
                <a:cs typeface="Lora"/>
                <a:sym typeface="Lora"/>
              </a:defRPr>
            </a:lvl3pPr>
            <a:lvl4pPr lvl="3" rtl="0">
              <a:lnSpc>
                <a:spcPct val="100000"/>
              </a:lnSpc>
              <a:spcBef>
                <a:spcPts val="0"/>
              </a:spcBef>
              <a:spcAft>
                <a:spcPts val="0"/>
              </a:spcAft>
              <a:buSzPts val="2200"/>
              <a:buFont typeface="Lora"/>
              <a:buNone/>
              <a:defRPr sz="2200">
                <a:latin typeface="Lora"/>
                <a:ea typeface="Lora"/>
                <a:cs typeface="Lora"/>
                <a:sym typeface="Lora"/>
              </a:defRPr>
            </a:lvl4pPr>
            <a:lvl5pPr lvl="4" rtl="0">
              <a:lnSpc>
                <a:spcPct val="100000"/>
              </a:lnSpc>
              <a:spcBef>
                <a:spcPts val="0"/>
              </a:spcBef>
              <a:spcAft>
                <a:spcPts val="0"/>
              </a:spcAft>
              <a:buSzPts val="2200"/>
              <a:buFont typeface="Lora"/>
              <a:buNone/>
              <a:defRPr sz="2200">
                <a:latin typeface="Lora"/>
                <a:ea typeface="Lora"/>
                <a:cs typeface="Lora"/>
                <a:sym typeface="Lora"/>
              </a:defRPr>
            </a:lvl5pPr>
            <a:lvl6pPr lvl="5" rtl="0">
              <a:lnSpc>
                <a:spcPct val="100000"/>
              </a:lnSpc>
              <a:spcBef>
                <a:spcPts val="0"/>
              </a:spcBef>
              <a:spcAft>
                <a:spcPts val="0"/>
              </a:spcAft>
              <a:buSzPts val="2200"/>
              <a:buFont typeface="Lora"/>
              <a:buNone/>
              <a:defRPr sz="2200">
                <a:latin typeface="Lora"/>
                <a:ea typeface="Lora"/>
                <a:cs typeface="Lora"/>
                <a:sym typeface="Lora"/>
              </a:defRPr>
            </a:lvl6pPr>
            <a:lvl7pPr lvl="6" rtl="0">
              <a:lnSpc>
                <a:spcPct val="100000"/>
              </a:lnSpc>
              <a:spcBef>
                <a:spcPts val="0"/>
              </a:spcBef>
              <a:spcAft>
                <a:spcPts val="0"/>
              </a:spcAft>
              <a:buSzPts val="2200"/>
              <a:buFont typeface="Lora"/>
              <a:buNone/>
              <a:defRPr sz="2200">
                <a:latin typeface="Lora"/>
                <a:ea typeface="Lora"/>
                <a:cs typeface="Lora"/>
                <a:sym typeface="Lora"/>
              </a:defRPr>
            </a:lvl7pPr>
            <a:lvl8pPr lvl="7" rtl="0">
              <a:lnSpc>
                <a:spcPct val="100000"/>
              </a:lnSpc>
              <a:spcBef>
                <a:spcPts val="0"/>
              </a:spcBef>
              <a:spcAft>
                <a:spcPts val="0"/>
              </a:spcAft>
              <a:buSzPts val="2200"/>
              <a:buFont typeface="Lora"/>
              <a:buNone/>
              <a:defRPr sz="2200">
                <a:latin typeface="Lora"/>
                <a:ea typeface="Lora"/>
                <a:cs typeface="Lora"/>
                <a:sym typeface="Lora"/>
              </a:defRPr>
            </a:lvl8pPr>
            <a:lvl9pPr lvl="8"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87" name="Google Shape;87;p13"/>
          <p:cNvSpPr txBox="1"/>
          <p:nvPr>
            <p:ph idx="3" type="subTitle"/>
          </p:nvPr>
        </p:nvSpPr>
        <p:spPr>
          <a:xfrm>
            <a:off x="1924225" y="3987050"/>
            <a:ext cx="25713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8" name="Google Shape;88;p13"/>
          <p:cNvSpPr txBox="1"/>
          <p:nvPr>
            <p:ph idx="4" type="subTitle"/>
          </p:nvPr>
        </p:nvSpPr>
        <p:spPr>
          <a:xfrm>
            <a:off x="1924225" y="3608900"/>
            <a:ext cx="25713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2200"/>
              <a:buFont typeface="Lora"/>
              <a:buNone/>
              <a:defRPr sz="2200">
                <a:latin typeface="Lora"/>
                <a:ea typeface="Lora"/>
                <a:cs typeface="Lora"/>
                <a:sym typeface="Lora"/>
              </a:defRPr>
            </a:lvl2pPr>
            <a:lvl3pPr lvl="2" rtl="0">
              <a:lnSpc>
                <a:spcPct val="100000"/>
              </a:lnSpc>
              <a:spcBef>
                <a:spcPts val="0"/>
              </a:spcBef>
              <a:spcAft>
                <a:spcPts val="0"/>
              </a:spcAft>
              <a:buSzPts val="2200"/>
              <a:buFont typeface="Lora"/>
              <a:buNone/>
              <a:defRPr sz="2200">
                <a:latin typeface="Lora"/>
                <a:ea typeface="Lora"/>
                <a:cs typeface="Lora"/>
                <a:sym typeface="Lora"/>
              </a:defRPr>
            </a:lvl3pPr>
            <a:lvl4pPr lvl="3" rtl="0">
              <a:lnSpc>
                <a:spcPct val="100000"/>
              </a:lnSpc>
              <a:spcBef>
                <a:spcPts val="0"/>
              </a:spcBef>
              <a:spcAft>
                <a:spcPts val="0"/>
              </a:spcAft>
              <a:buSzPts val="2200"/>
              <a:buFont typeface="Lora"/>
              <a:buNone/>
              <a:defRPr sz="2200">
                <a:latin typeface="Lora"/>
                <a:ea typeface="Lora"/>
                <a:cs typeface="Lora"/>
                <a:sym typeface="Lora"/>
              </a:defRPr>
            </a:lvl4pPr>
            <a:lvl5pPr lvl="4" rtl="0">
              <a:lnSpc>
                <a:spcPct val="100000"/>
              </a:lnSpc>
              <a:spcBef>
                <a:spcPts val="0"/>
              </a:spcBef>
              <a:spcAft>
                <a:spcPts val="0"/>
              </a:spcAft>
              <a:buSzPts val="2200"/>
              <a:buFont typeface="Lora"/>
              <a:buNone/>
              <a:defRPr sz="2200">
                <a:latin typeface="Lora"/>
                <a:ea typeface="Lora"/>
                <a:cs typeface="Lora"/>
                <a:sym typeface="Lora"/>
              </a:defRPr>
            </a:lvl5pPr>
            <a:lvl6pPr lvl="5" rtl="0">
              <a:lnSpc>
                <a:spcPct val="100000"/>
              </a:lnSpc>
              <a:spcBef>
                <a:spcPts val="0"/>
              </a:spcBef>
              <a:spcAft>
                <a:spcPts val="0"/>
              </a:spcAft>
              <a:buSzPts val="2200"/>
              <a:buFont typeface="Lora"/>
              <a:buNone/>
              <a:defRPr sz="2200">
                <a:latin typeface="Lora"/>
                <a:ea typeface="Lora"/>
                <a:cs typeface="Lora"/>
                <a:sym typeface="Lora"/>
              </a:defRPr>
            </a:lvl6pPr>
            <a:lvl7pPr lvl="6" rtl="0">
              <a:lnSpc>
                <a:spcPct val="100000"/>
              </a:lnSpc>
              <a:spcBef>
                <a:spcPts val="0"/>
              </a:spcBef>
              <a:spcAft>
                <a:spcPts val="0"/>
              </a:spcAft>
              <a:buSzPts val="2200"/>
              <a:buFont typeface="Lora"/>
              <a:buNone/>
              <a:defRPr sz="2200">
                <a:latin typeface="Lora"/>
                <a:ea typeface="Lora"/>
                <a:cs typeface="Lora"/>
                <a:sym typeface="Lora"/>
              </a:defRPr>
            </a:lvl7pPr>
            <a:lvl8pPr lvl="7" rtl="0">
              <a:lnSpc>
                <a:spcPct val="100000"/>
              </a:lnSpc>
              <a:spcBef>
                <a:spcPts val="0"/>
              </a:spcBef>
              <a:spcAft>
                <a:spcPts val="0"/>
              </a:spcAft>
              <a:buSzPts val="2200"/>
              <a:buFont typeface="Lora"/>
              <a:buNone/>
              <a:defRPr sz="2200">
                <a:latin typeface="Lora"/>
                <a:ea typeface="Lora"/>
                <a:cs typeface="Lora"/>
                <a:sym typeface="Lora"/>
              </a:defRPr>
            </a:lvl8pPr>
            <a:lvl9pPr lvl="8"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89" name="Google Shape;89;p13"/>
          <p:cNvSpPr txBox="1"/>
          <p:nvPr>
            <p:ph idx="5" type="subTitle"/>
          </p:nvPr>
        </p:nvSpPr>
        <p:spPr>
          <a:xfrm>
            <a:off x="1924225" y="2831875"/>
            <a:ext cx="25713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0" name="Google Shape;90;p13"/>
          <p:cNvSpPr txBox="1"/>
          <p:nvPr>
            <p:ph idx="6" type="subTitle"/>
          </p:nvPr>
        </p:nvSpPr>
        <p:spPr>
          <a:xfrm>
            <a:off x="1924225" y="2453725"/>
            <a:ext cx="25713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2200"/>
              <a:buFont typeface="Lora"/>
              <a:buNone/>
              <a:defRPr sz="2200">
                <a:latin typeface="Lora"/>
                <a:ea typeface="Lora"/>
                <a:cs typeface="Lora"/>
                <a:sym typeface="Lora"/>
              </a:defRPr>
            </a:lvl2pPr>
            <a:lvl3pPr lvl="2" rtl="0">
              <a:lnSpc>
                <a:spcPct val="100000"/>
              </a:lnSpc>
              <a:spcBef>
                <a:spcPts val="0"/>
              </a:spcBef>
              <a:spcAft>
                <a:spcPts val="0"/>
              </a:spcAft>
              <a:buSzPts val="2200"/>
              <a:buFont typeface="Lora"/>
              <a:buNone/>
              <a:defRPr sz="2200">
                <a:latin typeface="Lora"/>
                <a:ea typeface="Lora"/>
                <a:cs typeface="Lora"/>
                <a:sym typeface="Lora"/>
              </a:defRPr>
            </a:lvl3pPr>
            <a:lvl4pPr lvl="3" rtl="0">
              <a:lnSpc>
                <a:spcPct val="100000"/>
              </a:lnSpc>
              <a:spcBef>
                <a:spcPts val="0"/>
              </a:spcBef>
              <a:spcAft>
                <a:spcPts val="0"/>
              </a:spcAft>
              <a:buSzPts val="2200"/>
              <a:buFont typeface="Lora"/>
              <a:buNone/>
              <a:defRPr sz="2200">
                <a:latin typeface="Lora"/>
                <a:ea typeface="Lora"/>
                <a:cs typeface="Lora"/>
                <a:sym typeface="Lora"/>
              </a:defRPr>
            </a:lvl4pPr>
            <a:lvl5pPr lvl="4" rtl="0">
              <a:lnSpc>
                <a:spcPct val="100000"/>
              </a:lnSpc>
              <a:spcBef>
                <a:spcPts val="0"/>
              </a:spcBef>
              <a:spcAft>
                <a:spcPts val="0"/>
              </a:spcAft>
              <a:buSzPts val="2200"/>
              <a:buFont typeface="Lora"/>
              <a:buNone/>
              <a:defRPr sz="2200">
                <a:latin typeface="Lora"/>
                <a:ea typeface="Lora"/>
                <a:cs typeface="Lora"/>
                <a:sym typeface="Lora"/>
              </a:defRPr>
            </a:lvl5pPr>
            <a:lvl6pPr lvl="5" rtl="0">
              <a:lnSpc>
                <a:spcPct val="100000"/>
              </a:lnSpc>
              <a:spcBef>
                <a:spcPts val="0"/>
              </a:spcBef>
              <a:spcAft>
                <a:spcPts val="0"/>
              </a:spcAft>
              <a:buSzPts val="2200"/>
              <a:buFont typeface="Lora"/>
              <a:buNone/>
              <a:defRPr sz="2200">
                <a:latin typeface="Lora"/>
                <a:ea typeface="Lora"/>
                <a:cs typeface="Lora"/>
                <a:sym typeface="Lora"/>
              </a:defRPr>
            </a:lvl6pPr>
            <a:lvl7pPr lvl="6" rtl="0">
              <a:lnSpc>
                <a:spcPct val="100000"/>
              </a:lnSpc>
              <a:spcBef>
                <a:spcPts val="0"/>
              </a:spcBef>
              <a:spcAft>
                <a:spcPts val="0"/>
              </a:spcAft>
              <a:buSzPts val="2200"/>
              <a:buFont typeface="Lora"/>
              <a:buNone/>
              <a:defRPr sz="2200">
                <a:latin typeface="Lora"/>
                <a:ea typeface="Lora"/>
                <a:cs typeface="Lora"/>
                <a:sym typeface="Lora"/>
              </a:defRPr>
            </a:lvl7pPr>
            <a:lvl8pPr lvl="7" rtl="0">
              <a:lnSpc>
                <a:spcPct val="100000"/>
              </a:lnSpc>
              <a:spcBef>
                <a:spcPts val="0"/>
              </a:spcBef>
              <a:spcAft>
                <a:spcPts val="0"/>
              </a:spcAft>
              <a:buSzPts val="2200"/>
              <a:buFont typeface="Lora"/>
              <a:buNone/>
              <a:defRPr sz="2200">
                <a:latin typeface="Lora"/>
                <a:ea typeface="Lora"/>
                <a:cs typeface="Lora"/>
                <a:sym typeface="Lora"/>
              </a:defRPr>
            </a:lvl8pPr>
            <a:lvl9pPr lvl="8"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91" name="Google Shape;91;p13"/>
          <p:cNvSpPr txBox="1"/>
          <p:nvPr>
            <p:ph idx="7" type="subTitle"/>
          </p:nvPr>
        </p:nvSpPr>
        <p:spPr>
          <a:xfrm>
            <a:off x="5507750" y="1676700"/>
            <a:ext cx="25713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2" name="Google Shape;92;p13"/>
          <p:cNvSpPr txBox="1"/>
          <p:nvPr>
            <p:ph idx="8" type="subTitle"/>
          </p:nvPr>
        </p:nvSpPr>
        <p:spPr>
          <a:xfrm>
            <a:off x="5507753" y="1298550"/>
            <a:ext cx="25713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2200"/>
              <a:buFont typeface="Lora"/>
              <a:buNone/>
              <a:defRPr sz="2200">
                <a:latin typeface="Lora"/>
                <a:ea typeface="Lora"/>
                <a:cs typeface="Lora"/>
                <a:sym typeface="Lora"/>
              </a:defRPr>
            </a:lvl2pPr>
            <a:lvl3pPr lvl="2" rtl="0">
              <a:lnSpc>
                <a:spcPct val="100000"/>
              </a:lnSpc>
              <a:spcBef>
                <a:spcPts val="0"/>
              </a:spcBef>
              <a:spcAft>
                <a:spcPts val="0"/>
              </a:spcAft>
              <a:buSzPts val="2200"/>
              <a:buFont typeface="Lora"/>
              <a:buNone/>
              <a:defRPr sz="2200">
                <a:latin typeface="Lora"/>
                <a:ea typeface="Lora"/>
                <a:cs typeface="Lora"/>
                <a:sym typeface="Lora"/>
              </a:defRPr>
            </a:lvl3pPr>
            <a:lvl4pPr lvl="3" rtl="0">
              <a:lnSpc>
                <a:spcPct val="100000"/>
              </a:lnSpc>
              <a:spcBef>
                <a:spcPts val="0"/>
              </a:spcBef>
              <a:spcAft>
                <a:spcPts val="0"/>
              </a:spcAft>
              <a:buSzPts val="2200"/>
              <a:buFont typeface="Lora"/>
              <a:buNone/>
              <a:defRPr sz="2200">
                <a:latin typeface="Lora"/>
                <a:ea typeface="Lora"/>
                <a:cs typeface="Lora"/>
                <a:sym typeface="Lora"/>
              </a:defRPr>
            </a:lvl4pPr>
            <a:lvl5pPr lvl="4" rtl="0">
              <a:lnSpc>
                <a:spcPct val="100000"/>
              </a:lnSpc>
              <a:spcBef>
                <a:spcPts val="0"/>
              </a:spcBef>
              <a:spcAft>
                <a:spcPts val="0"/>
              </a:spcAft>
              <a:buSzPts val="2200"/>
              <a:buFont typeface="Lora"/>
              <a:buNone/>
              <a:defRPr sz="2200">
                <a:latin typeface="Lora"/>
                <a:ea typeface="Lora"/>
                <a:cs typeface="Lora"/>
                <a:sym typeface="Lora"/>
              </a:defRPr>
            </a:lvl5pPr>
            <a:lvl6pPr lvl="5" rtl="0">
              <a:lnSpc>
                <a:spcPct val="100000"/>
              </a:lnSpc>
              <a:spcBef>
                <a:spcPts val="0"/>
              </a:spcBef>
              <a:spcAft>
                <a:spcPts val="0"/>
              </a:spcAft>
              <a:buSzPts val="2200"/>
              <a:buFont typeface="Lora"/>
              <a:buNone/>
              <a:defRPr sz="2200">
                <a:latin typeface="Lora"/>
                <a:ea typeface="Lora"/>
                <a:cs typeface="Lora"/>
                <a:sym typeface="Lora"/>
              </a:defRPr>
            </a:lvl6pPr>
            <a:lvl7pPr lvl="6" rtl="0">
              <a:lnSpc>
                <a:spcPct val="100000"/>
              </a:lnSpc>
              <a:spcBef>
                <a:spcPts val="0"/>
              </a:spcBef>
              <a:spcAft>
                <a:spcPts val="0"/>
              </a:spcAft>
              <a:buSzPts val="2200"/>
              <a:buFont typeface="Lora"/>
              <a:buNone/>
              <a:defRPr sz="2200">
                <a:latin typeface="Lora"/>
                <a:ea typeface="Lora"/>
                <a:cs typeface="Lora"/>
                <a:sym typeface="Lora"/>
              </a:defRPr>
            </a:lvl7pPr>
            <a:lvl8pPr lvl="7" rtl="0">
              <a:lnSpc>
                <a:spcPct val="100000"/>
              </a:lnSpc>
              <a:spcBef>
                <a:spcPts val="0"/>
              </a:spcBef>
              <a:spcAft>
                <a:spcPts val="0"/>
              </a:spcAft>
              <a:buSzPts val="2200"/>
              <a:buFont typeface="Lora"/>
              <a:buNone/>
              <a:defRPr sz="2200">
                <a:latin typeface="Lora"/>
                <a:ea typeface="Lora"/>
                <a:cs typeface="Lora"/>
                <a:sym typeface="Lora"/>
              </a:defRPr>
            </a:lvl8pPr>
            <a:lvl9pPr lvl="8"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93" name="Google Shape;93;p13"/>
          <p:cNvSpPr txBox="1"/>
          <p:nvPr>
            <p:ph idx="9" type="subTitle"/>
          </p:nvPr>
        </p:nvSpPr>
        <p:spPr>
          <a:xfrm>
            <a:off x="5507750" y="3987050"/>
            <a:ext cx="25713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4" name="Google Shape;94;p13"/>
          <p:cNvSpPr txBox="1"/>
          <p:nvPr>
            <p:ph idx="13" type="subTitle"/>
          </p:nvPr>
        </p:nvSpPr>
        <p:spPr>
          <a:xfrm>
            <a:off x="5507753" y="3608900"/>
            <a:ext cx="25713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2200"/>
              <a:buFont typeface="Lora"/>
              <a:buNone/>
              <a:defRPr sz="2200">
                <a:latin typeface="Lora"/>
                <a:ea typeface="Lora"/>
                <a:cs typeface="Lora"/>
                <a:sym typeface="Lora"/>
              </a:defRPr>
            </a:lvl2pPr>
            <a:lvl3pPr lvl="2" rtl="0">
              <a:lnSpc>
                <a:spcPct val="100000"/>
              </a:lnSpc>
              <a:spcBef>
                <a:spcPts val="0"/>
              </a:spcBef>
              <a:spcAft>
                <a:spcPts val="0"/>
              </a:spcAft>
              <a:buSzPts val="2200"/>
              <a:buFont typeface="Lora"/>
              <a:buNone/>
              <a:defRPr sz="2200">
                <a:latin typeface="Lora"/>
                <a:ea typeface="Lora"/>
                <a:cs typeface="Lora"/>
                <a:sym typeface="Lora"/>
              </a:defRPr>
            </a:lvl3pPr>
            <a:lvl4pPr lvl="3" rtl="0">
              <a:lnSpc>
                <a:spcPct val="100000"/>
              </a:lnSpc>
              <a:spcBef>
                <a:spcPts val="0"/>
              </a:spcBef>
              <a:spcAft>
                <a:spcPts val="0"/>
              </a:spcAft>
              <a:buSzPts val="2200"/>
              <a:buFont typeface="Lora"/>
              <a:buNone/>
              <a:defRPr sz="2200">
                <a:latin typeface="Lora"/>
                <a:ea typeface="Lora"/>
                <a:cs typeface="Lora"/>
                <a:sym typeface="Lora"/>
              </a:defRPr>
            </a:lvl4pPr>
            <a:lvl5pPr lvl="4" rtl="0">
              <a:lnSpc>
                <a:spcPct val="100000"/>
              </a:lnSpc>
              <a:spcBef>
                <a:spcPts val="0"/>
              </a:spcBef>
              <a:spcAft>
                <a:spcPts val="0"/>
              </a:spcAft>
              <a:buSzPts val="2200"/>
              <a:buFont typeface="Lora"/>
              <a:buNone/>
              <a:defRPr sz="2200">
                <a:latin typeface="Lora"/>
                <a:ea typeface="Lora"/>
                <a:cs typeface="Lora"/>
                <a:sym typeface="Lora"/>
              </a:defRPr>
            </a:lvl5pPr>
            <a:lvl6pPr lvl="5" rtl="0">
              <a:lnSpc>
                <a:spcPct val="100000"/>
              </a:lnSpc>
              <a:spcBef>
                <a:spcPts val="0"/>
              </a:spcBef>
              <a:spcAft>
                <a:spcPts val="0"/>
              </a:spcAft>
              <a:buSzPts val="2200"/>
              <a:buFont typeface="Lora"/>
              <a:buNone/>
              <a:defRPr sz="2200">
                <a:latin typeface="Lora"/>
                <a:ea typeface="Lora"/>
                <a:cs typeface="Lora"/>
                <a:sym typeface="Lora"/>
              </a:defRPr>
            </a:lvl6pPr>
            <a:lvl7pPr lvl="6" rtl="0">
              <a:lnSpc>
                <a:spcPct val="100000"/>
              </a:lnSpc>
              <a:spcBef>
                <a:spcPts val="0"/>
              </a:spcBef>
              <a:spcAft>
                <a:spcPts val="0"/>
              </a:spcAft>
              <a:buSzPts val="2200"/>
              <a:buFont typeface="Lora"/>
              <a:buNone/>
              <a:defRPr sz="2200">
                <a:latin typeface="Lora"/>
                <a:ea typeface="Lora"/>
                <a:cs typeface="Lora"/>
                <a:sym typeface="Lora"/>
              </a:defRPr>
            </a:lvl7pPr>
            <a:lvl8pPr lvl="7" rtl="0">
              <a:lnSpc>
                <a:spcPct val="100000"/>
              </a:lnSpc>
              <a:spcBef>
                <a:spcPts val="0"/>
              </a:spcBef>
              <a:spcAft>
                <a:spcPts val="0"/>
              </a:spcAft>
              <a:buSzPts val="2200"/>
              <a:buFont typeface="Lora"/>
              <a:buNone/>
              <a:defRPr sz="2200">
                <a:latin typeface="Lora"/>
                <a:ea typeface="Lora"/>
                <a:cs typeface="Lora"/>
                <a:sym typeface="Lora"/>
              </a:defRPr>
            </a:lvl8pPr>
            <a:lvl9pPr lvl="8"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95" name="Google Shape;95;p13"/>
          <p:cNvSpPr txBox="1"/>
          <p:nvPr>
            <p:ph idx="14" type="subTitle"/>
          </p:nvPr>
        </p:nvSpPr>
        <p:spPr>
          <a:xfrm>
            <a:off x="5507750" y="2831875"/>
            <a:ext cx="25713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3"/>
          <p:cNvSpPr txBox="1"/>
          <p:nvPr>
            <p:ph idx="15" type="subTitle"/>
          </p:nvPr>
        </p:nvSpPr>
        <p:spPr>
          <a:xfrm>
            <a:off x="5507753" y="2453725"/>
            <a:ext cx="25713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2200"/>
              <a:buFont typeface="Lora"/>
              <a:buNone/>
              <a:defRPr sz="2200">
                <a:latin typeface="Lora"/>
                <a:ea typeface="Lora"/>
                <a:cs typeface="Lora"/>
                <a:sym typeface="Lora"/>
              </a:defRPr>
            </a:lvl2pPr>
            <a:lvl3pPr lvl="2" rtl="0">
              <a:lnSpc>
                <a:spcPct val="100000"/>
              </a:lnSpc>
              <a:spcBef>
                <a:spcPts val="0"/>
              </a:spcBef>
              <a:spcAft>
                <a:spcPts val="0"/>
              </a:spcAft>
              <a:buSzPts val="2200"/>
              <a:buFont typeface="Lora"/>
              <a:buNone/>
              <a:defRPr sz="2200">
                <a:latin typeface="Lora"/>
                <a:ea typeface="Lora"/>
                <a:cs typeface="Lora"/>
                <a:sym typeface="Lora"/>
              </a:defRPr>
            </a:lvl3pPr>
            <a:lvl4pPr lvl="3" rtl="0">
              <a:lnSpc>
                <a:spcPct val="100000"/>
              </a:lnSpc>
              <a:spcBef>
                <a:spcPts val="0"/>
              </a:spcBef>
              <a:spcAft>
                <a:spcPts val="0"/>
              </a:spcAft>
              <a:buSzPts val="2200"/>
              <a:buFont typeface="Lora"/>
              <a:buNone/>
              <a:defRPr sz="2200">
                <a:latin typeface="Lora"/>
                <a:ea typeface="Lora"/>
                <a:cs typeface="Lora"/>
                <a:sym typeface="Lora"/>
              </a:defRPr>
            </a:lvl4pPr>
            <a:lvl5pPr lvl="4" rtl="0">
              <a:lnSpc>
                <a:spcPct val="100000"/>
              </a:lnSpc>
              <a:spcBef>
                <a:spcPts val="0"/>
              </a:spcBef>
              <a:spcAft>
                <a:spcPts val="0"/>
              </a:spcAft>
              <a:buSzPts val="2200"/>
              <a:buFont typeface="Lora"/>
              <a:buNone/>
              <a:defRPr sz="2200">
                <a:latin typeface="Lora"/>
                <a:ea typeface="Lora"/>
                <a:cs typeface="Lora"/>
                <a:sym typeface="Lora"/>
              </a:defRPr>
            </a:lvl5pPr>
            <a:lvl6pPr lvl="5" rtl="0">
              <a:lnSpc>
                <a:spcPct val="100000"/>
              </a:lnSpc>
              <a:spcBef>
                <a:spcPts val="0"/>
              </a:spcBef>
              <a:spcAft>
                <a:spcPts val="0"/>
              </a:spcAft>
              <a:buSzPts val="2200"/>
              <a:buFont typeface="Lora"/>
              <a:buNone/>
              <a:defRPr sz="2200">
                <a:latin typeface="Lora"/>
                <a:ea typeface="Lora"/>
                <a:cs typeface="Lora"/>
                <a:sym typeface="Lora"/>
              </a:defRPr>
            </a:lvl6pPr>
            <a:lvl7pPr lvl="6" rtl="0">
              <a:lnSpc>
                <a:spcPct val="100000"/>
              </a:lnSpc>
              <a:spcBef>
                <a:spcPts val="0"/>
              </a:spcBef>
              <a:spcAft>
                <a:spcPts val="0"/>
              </a:spcAft>
              <a:buSzPts val="2200"/>
              <a:buFont typeface="Lora"/>
              <a:buNone/>
              <a:defRPr sz="2200">
                <a:latin typeface="Lora"/>
                <a:ea typeface="Lora"/>
                <a:cs typeface="Lora"/>
                <a:sym typeface="Lora"/>
              </a:defRPr>
            </a:lvl7pPr>
            <a:lvl8pPr lvl="7" rtl="0">
              <a:lnSpc>
                <a:spcPct val="100000"/>
              </a:lnSpc>
              <a:spcBef>
                <a:spcPts val="0"/>
              </a:spcBef>
              <a:spcAft>
                <a:spcPts val="0"/>
              </a:spcAft>
              <a:buSzPts val="2200"/>
              <a:buFont typeface="Lora"/>
              <a:buNone/>
              <a:defRPr sz="2200">
                <a:latin typeface="Lora"/>
                <a:ea typeface="Lora"/>
                <a:cs typeface="Lora"/>
                <a:sym typeface="Lora"/>
              </a:defRPr>
            </a:lvl8pPr>
            <a:lvl9pPr lvl="8"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97" name="Google Shape;97;p13"/>
          <p:cNvSpPr txBox="1"/>
          <p:nvPr>
            <p:ph hasCustomPrompt="1" type="title"/>
          </p:nvPr>
        </p:nvSpPr>
        <p:spPr>
          <a:xfrm>
            <a:off x="1102525" y="1284600"/>
            <a:ext cx="821700" cy="615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300">
                <a:solidFill>
                  <a:schemeClr val="accen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98" name="Google Shape;98;p13"/>
          <p:cNvSpPr txBox="1"/>
          <p:nvPr>
            <p:ph hasCustomPrompt="1" idx="16" type="title"/>
          </p:nvPr>
        </p:nvSpPr>
        <p:spPr>
          <a:xfrm>
            <a:off x="1102525" y="3608900"/>
            <a:ext cx="821700" cy="615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300">
                <a:solidFill>
                  <a:schemeClr val="accen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99" name="Google Shape;99;p13"/>
          <p:cNvSpPr txBox="1"/>
          <p:nvPr>
            <p:ph hasCustomPrompt="1" idx="17" type="title"/>
          </p:nvPr>
        </p:nvSpPr>
        <p:spPr>
          <a:xfrm>
            <a:off x="1102525" y="2446750"/>
            <a:ext cx="821700" cy="615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300">
                <a:solidFill>
                  <a:schemeClr val="accen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00" name="Google Shape;100;p13"/>
          <p:cNvSpPr txBox="1"/>
          <p:nvPr>
            <p:ph hasCustomPrompt="1" idx="18" type="title"/>
          </p:nvPr>
        </p:nvSpPr>
        <p:spPr>
          <a:xfrm>
            <a:off x="4686040" y="1284600"/>
            <a:ext cx="821700" cy="615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300">
                <a:solidFill>
                  <a:schemeClr val="accen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01" name="Google Shape;101;p13"/>
          <p:cNvSpPr txBox="1"/>
          <p:nvPr>
            <p:ph hasCustomPrompt="1" idx="19" type="title"/>
          </p:nvPr>
        </p:nvSpPr>
        <p:spPr>
          <a:xfrm>
            <a:off x="4686040" y="3608900"/>
            <a:ext cx="821700" cy="615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300">
                <a:solidFill>
                  <a:schemeClr val="accen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02" name="Google Shape;102;p13"/>
          <p:cNvSpPr txBox="1"/>
          <p:nvPr>
            <p:ph hasCustomPrompt="1" idx="20" type="title"/>
          </p:nvPr>
        </p:nvSpPr>
        <p:spPr>
          <a:xfrm>
            <a:off x="4686040" y="2446750"/>
            <a:ext cx="821700" cy="615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300">
                <a:solidFill>
                  <a:schemeClr val="accen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03" name="Google Shape;103;p13"/>
          <p:cNvSpPr txBox="1"/>
          <p:nvPr>
            <p:ph idx="21"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04" name="Shape 104"/>
        <p:cNvGrpSpPr/>
        <p:nvPr/>
      </p:nvGrpSpPr>
      <p:grpSpPr>
        <a:xfrm>
          <a:off x="0" y="0"/>
          <a:ext cx="0" cy="0"/>
          <a:chOff x="0" y="0"/>
          <a:chExt cx="0" cy="0"/>
        </a:xfrm>
      </p:grpSpPr>
      <p:sp>
        <p:nvSpPr>
          <p:cNvPr id="105" name="Google Shape;105;p14"/>
          <p:cNvSpPr/>
          <p:nvPr/>
        </p:nvSpPr>
        <p:spPr>
          <a:xfrm flipH="1">
            <a:off x="6604641" y="3137293"/>
            <a:ext cx="3263782" cy="2865071"/>
          </a:xfrm>
          <a:custGeom>
            <a:rect b="b" l="l" r="r" t="t"/>
            <a:pathLst>
              <a:path extrusionOk="0" h="30044" w="34225">
                <a:moveTo>
                  <a:pt x="7046" y="1"/>
                </a:moveTo>
                <a:cubicBezTo>
                  <a:pt x="6605" y="1"/>
                  <a:pt x="6114" y="93"/>
                  <a:pt x="5571" y="294"/>
                </a:cubicBezTo>
                <a:cubicBezTo>
                  <a:pt x="1568" y="1795"/>
                  <a:pt x="1134" y="6565"/>
                  <a:pt x="801" y="10168"/>
                </a:cubicBezTo>
                <a:cubicBezTo>
                  <a:pt x="300" y="14971"/>
                  <a:pt x="0" y="20209"/>
                  <a:pt x="2669" y="24245"/>
                </a:cubicBezTo>
                <a:cubicBezTo>
                  <a:pt x="4770" y="27447"/>
                  <a:pt x="8540" y="29315"/>
                  <a:pt x="12342" y="29849"/>
                </a:cubicBezTo>
                <a:cubicBezTo>
                  <a:pt x="13297" y="29983"/>
                  <a:pt x="14256" y="30043"/>
                  <a:pt x="15216" y="30043"/>
                </a:cubicBezTo>
                <a:cubicBezTo>
                  <a:pt x="18080" y="30043"/>
                  <a:pt x="20953" y="29506"/>
                  <a:pt x="23750" y="28781"/>
                </a:cubicBezTo>
                <a:cubicBezTo>
                  <a:pt x="27253" y="27881"/>
                  <a:pt x="30922" y="26580"/>
                  <a:pt x="33024" y="23644"/>
                </a:cubicBezTo>
                <a:cubicBezTo>
                  <a:pt x="33924" y="22343"/>
                  <a:pt x="34225" y="20175"/>
                  <a:pt x="32790" y="19541"/>
                </a:cubicBezTo>
                <a:cubicBezTo>
                  <a:pt x="32557" y="19441"/>
                  <a:pt x="32298" y="19408"/>
                  <a:pt x="32036" y="19408"/>
                </a:cubicBezTo>
                <a:cubicBezTo>
                  <a:pt x="31773" y="19408"/>
                  <a:pt x="31506" y="19441"/>
                  <a:pt x="31256" y="19475"/>
                </a:cubicBezTo>
                <a:cubicBezTo>
                  <a:pt x="27753" y="19875"/>
                  <a:pt x="24318" y="20609"/>
                  <a:pt x="20982" y="21643"/>
                </a:cubicBezTo>
                <a:cubicBezTo>
                  <a:pt x="23650" y="19708"/>
                  <a:pt x="26319" y="17740"/>
                  <a:pt x="28988" y="15805"/>
                </a:cubicBezTo>
                <a:cubicBezTo>
                  <a:pt x="29321" y="15539"/>
                  <a:pt x="29655" y="15305"/>
                  <a:pt x="29855" y="14938"/>
                </a:cubicBezTo>
                <a:cubicBezTo>
                  <a:pt x="30322" y="14071"/>
                  <a:pt x="29688" y="12937"/>
                  <a:pt x="28787" y="12536"/>
                </a:cubicBezTo>
                <a:cubicBezTo>
                  <a:pt x="28409" y="12368"/>
                  <a:pt x="28006" y="12300"/>
                  <a:pt x="27595" y="12300"/>
                </a:cubicBezTo>
                <a:cubicBezTo>
                  <a:pt x="27029" y="12300"/>
                  <a:pt x="26446" y="12429"/>
                  <a:pt x="25885" y="12603"/>
                </a:cubicBezTo>
                <a:cubicBezTo>
                  <a:pt x="24268" y="13067"/>
                  <a:pt x="22739" y="13820"/>
                  <a:pt x="21375" y="14802"/>
                </a:cubicBezTo>
                <a:lnTo>
                  <a:pt x="21375" y="14802"/>
                </a:lnTo>
                <a:cubicBezTo>
                  <a:pt x="22911" y="12763"/>
                  <a:pt x="24050" y="10526"/>
                  <a:pt x="24217" y="8000"/>
                </a:cubicBezTo>
                <a:cubicBezTo>
                  <a:pt x="24251" y="7533"/>
                  <a:pt x="24251" y="7032"/>
                  <a:pt x="23984" y="6666"/>
                </a:cubicBezTo>
                <a:cubicBezTo>
                  <a:pt x="23725" y="6312"/>
                  <a:pt x="23345" y="6174"/>
                  <a:pt x="22923" y="6174"/>
                </a:cubicBezTo>
                <a:cubicBezTo>
                  <a:pt x="22312" y="6174"/>
                  <a:pt x="21615" y="6463"/>
                  <a:pt x="21082" y="6799"/>
                </a:cubicBezTo>
                <a:cubicBezTo>
                  <a:pt x="19448" y="7829"/>
                  <a:pt x="17957" y="9085"/>
                  <a:pt x="16662" y="10519"/>
                </a:cubicBezTo>
                <a:lnTo>
                  <a:pt x="16662" y="10519"/>
                </a:lnTo>
                <a:cubicBezTo>
                  <a:pt x="17807" y="8479"/>
                  <a:pt x="18673" y="6277"/>
                  <a:pt x="19214" y="3997"/>
                </a:cubicBezTo>
                <a:cubicBezTo>
                  <a:pt x="19481" y="2829"/>
                  <a:pt x="19347" y="1128"/>
                  <a:pt x="18146" y="961"/>
                </a:cubicBezTo>
                <a:cubicBezTo>
                  <a:pt x="18094" y="954"/>
                  <a:pt x="18041" y="951"/>
                  <a:pt x="17988" y="951"/>
                </a:cubicBezTo>
                <a:cubicBezTo>
                  <a:pt x="17541" y="951"/>
                  <a:pt x="17100" y="1190"/>
                  <a:pt x="16712" y="1428"/>
                </a:cubicBezTo>
                <a:cubicBezTo>
                  <a:pt x="13243" y="3697"/>
                  <a:pt x="10608" y="7266"/>
                  <a:pt x="9507" y="11269"/>
                </a:cubicBezTo>
                <a:cubicBezTo>
                  <a:pt x="10007" y="8767"/>
                  <a:pt x="9807" y="6532"/>
                  <a:pt x="9874" y="3964"/>
                </a:cubicBezTo>
                <a:cubicBezTo>
                  <a:pt x="9956" y="1838"/>
                  <a:pt x="9013" y="1"/>
                  <a:pt x="7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flipH="1" rot="9000006">
            <a:off x="3859200" y="4361008"/>
            <a:ext cx="1441378" cy="2170305"/>
          </a:xfrm>
          <a:custGeom>
            <a:rect b="b" l="l" r="r" t="t"/>
            <a:pathLst>
              <a:path extrusionOk="0" h="42154" w="27996">
                <a:moveTo>
                  <a:pt x="15753" y="0"/>
                </a:moveTo>
                <a:cubicBezTo>
                  <a:pt x="13614" y="0"/>
                  <a:pt x="11533" y="263"/>
                  <a:pt x="10556" y="360"/>
                </a:cubicBezTo>
                <a:cubicBezTo>
                  <a:pt x="9454" y="451"/>
                  <a:pt x="8322" y="635"/>
                  <a:pt x="7466" y="1339"/>
                </a:cubicBezTo>
                <a:cubicBezTo>
                  <a:pt x="6609" y="2012"/>
                  <a:pt x="6242" y="3419"/>
                  <a:pt x="6976" y="4215"/>
                </a:cubicBezTo>
                <a:cubicBezTo>
                  <a:pt x="7925" y="5255"/>
                  <a:pt x="9454" y="5010"/>
                  <a:pt x="10372" y="6907"/>
                </a:cubicBezTo>
                <a:cubicBezTo>
                  <a:pt x="11260" y="8712"/>
                  <a:pt x="11290" y="10885"/>
                  <a:pt x="10984" y="12843"/>
                </a:cubicBezTo>
                <a:cubicBezTo>
                  <a:pt x="9822" y="20094"/>
                  <a:pt x="5324" y="26274"/>
                  <a:pt x="1500" y="32516"/>
                </a:cubicBezTo>
                <a:cubicBezTo>
                  <a:pt x="918" y="33495"/>
                  <a:pt x="337" y="34504"/>
                  <a:pt x="215" y="35636"/>
                </a:cubicBezTo>
                <a:cubicBezTo>
                  <a:pt x="0" y="37319"/>
                  <a:pt x="949" y="39033"/>
                  <a:pt x="2295" y="40103"/>
                </a:cubicBezTo>
                <a:cubicBezTo>
                  <a:pt x="3641" y="41205"/>
                  <a:pt x="5324" y="41725"/>
                  <a:pt x="7007" y="42062"/>
                </a:cubicBezTo>
                <a:cubicBezTo>
                  <a:pt x="9750" y="42062"/>
                  <a:pt x="12477" y="42153"/>
                  <a:pt x="15222" y="42153"/>
                </a:cubicBezTo>
                <a:cubicBezTo>
                  <a:pt x="16365" y="42153"/>
                  <a:pt x="17512" y="42137"/>
                  <a:pt x="18664" y="42092"/>
                </a:cubicBezTo>
                <a:cubicBezTo>
                  <a:pt x="20714" y="42000"/>
                  <a:pt x="22825" y="41909"/>
                  <a:pt x="24691" y="40991"/>
                </a:cubicBezTo>
                <a:cubicBezTo>
                  <a:pt x="26527" y="40073"/>
                  <a:pt x="27995" y="38084"/>
                  <a:pt x="27689" y="36065"/>
                </a:cubicBezTo>
                <a:cubicBezTo>
                  <a:pt x="27475" y="34810"/>
                  <a:pt x="26649" y="33740"/>
                  <a:pt x="25854" y="32730"/>
                </a:cubicBezTo>
                <a:cubicBezTo>
                  <a:pt x="21050" y="26641"/>
                  <a:pt x="16614" y="19696"/>
                  <a:pt x="16185" y="11955"/>
                </a:cubicBezTo>
                <a:cubicBezTo>
                  <a:pt x="16003" y="9122"/>
                  <a:pt x="16578" y="5591"/>
                  <a:pt x="19845" y="5591"/>
                </a:cubicBezTo>
                <a:cubicBezTo>
                  <a:pt x="19859" y="5591"/>
                  <a:pt x="19873" y="5591"/>
                  <a:pt x="19888" y="5591"/>
                </a:cubicBezTo>
                <a:cubicBezTo>
                  <a:pt x="19905" y="5592"/>
                  <a:pt x="19922" y="5592"/>
                  <a:pt x="19939" y="5592"/>
                </a:cubicBezTo>
                <a:cubicBezTo>
                  <a:pt x="21083" y="5592"/>
                  <a:pt x="22183" y="4595"/>
                  <a:pt x="22243" y="3419"/>
                </a:cubicBezTo>
                <a:cubicBezTo>
                  <a:pt x="22466" y="621"/>
                  <a:pt x="19040" y="0"/>
                  <a:pt x="15753" y="0"/>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flipH="1" rot="5400145">
            <a:off x="7242788" y="-1286655"/>
            <a:ext cx="1614183" cy="2890395"/>
          </a:xfrm>
          <a:custGeom>
            <a:rect b="b" l="l" r="r" t="t"/>
            <a:pathLst>
              <a:path extrusionOk="0" h="48816" w="27262">
                <a:moveTo>
                  <a:pt x="17318" y="1"/>
                </a:moveTo>
                <a:cubicBezTo>
                  <a:pt x="14993" y="31"/>
                  <a:pt x="12637" y="31"/>
                  <a:pt x="10311" y="62"/>
                </a:cubicBezTo>
                <a:cubicBezTo>
                  <a:pt x="9791" y="3856"/>
                  <a:pt x="9485" y="7711"/>
                  <a:pt x="8323" y="11382"/>
                </a:cubicBezTo>
                <a:cubicBezTo>
                  <a:pt x="7374" y="14350"/>
                  <a:pt x="5844" y="20347"/>
                  <a:pt x="3642" y="22550"/>
                </a:cubicBezTo>
                <a:cubicBezTo>
                  <a:pt x="1592" y="27261"/>
                  <a:pt x="1" y="32616"/>
                  <a:pt x="704" y="37542"/>
                </a:cubicBezTo>
                <a:lnTo>
                  <a:pt x="766" y="37542"/>
                </a:lnTo>
                <a:cubicBezTo>
                  <a:pt x="1010" y="38980"/>
                  <a:pt x="1439" y="40356"/>
                  <a:pt x="2142" y="41703"/>
                </a:cubicBezTo>
                <a:cubicBezTo>
                  <a:pt x="4343" y="46024"/>
                  <a:pt x="9158" y="48815"/>
                  <a:pt x="14005" y="48815"/>
                </a:cubicBezTo>
                <a:cubicBezTo>
                  <a:pt x="14682" y="48815"/>
                  <a:pt x="15361" y="48761"/>
                  <a:pt x="16033" y="48648"/>
                </a:cubicBezTo>
                <a:cubicBezTo>
                  <a:pt x="21509" y="47730"/>
                  <a:pt x="26099" y="43018"/>
                  <a:pt x="26894" y="37542"/>
                </a:cubicBezTo>
                <a:lnTo>
                  <a:pt x="26955" y="37542"/>
                </a:lnTo>
                <a:cubicBezTo>
                  <a:pt x="27261" y="34849"/>
                  <a:pt x="26772" y="32126"/>
                  <a:pt x="26099" y="29495"/>
                </a:cubicBezTo>
                <a:cubicBezTo>
                  <a:pt x="23773" y="20224"/>
                  <a:pt x="19306" y="11352"/>
                  <a:pt x="19031" y="1806"/>
                </a:cubicBezTo>
                <a:cubicBezTo>
                  <a:pt x="19001" y="1255"/>
                  <a:pt x="18970" y="643"/>
                  <a:pt x="18542" y="276"/>
                </a:cubicBezTo>
                <a:cubicBezTo>
                  <a:pt x="18205" y="31"/>
                  <a:pt x="17746" y="1"/>
                  <a:pt x="17318" y="1"/>
                </a:cubicBezTo>
                <a:close/>
              </a:path>
            </a:pathLst>
          </a:custGeom>
          <a:solidFill>
            <a:srgbClr val="D88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flipH="1" rot="10800000">
            <a:off x="2336882" y="185496"/>
            <a:ext cx="344738" cy="353993"/>
          </a:xfrm>
          <a:custGeom>
            <a:rect b="b" l="l" r="r" t="t"/>
            <a:pathLst>
              <a:path extrusionOk="0" h="8644" w="8418">
                <a:moveTo>
                  <a:pt x="3972" y="0"/>
                </a:moveTo>
                <a:cubicBezTo>
                  <a:pt x="1261" y="0"/>
                  <a:pt x="1" y="4680"/>
                  <a:pt x="677" y="6898"/>
                </a:cubicBezTo>
                <a:cubicBezTo>
                  <a:pt x="922" y="7632"/>
                  <a:pt x="1442" y="8336"/>
                  <a:pt x="2207" y="8550"/>
                </a:cubicBezTo>
                <a:cubicBezTo>
                  <a:pt x="2406" y="8614"/>
                  <a:pt x="2609" y="8644"/>
                  <a:pt x="2813" y="8644"/>
                </a:cubicBezTo>
                <a:cubicBezTo>
                  <a:pt x="3580" y="8644"/>
                  <a:pt x="4356" y="8232"/>
                  <a:pt x="4960" y="7724"/>
                </a:cubicBezTo>
                <a:cubicBezTo>
                  <a:pt x="7102" y="5888"/>
                  <a:pt x="8418" y="1666"/>
                  <a:pt x="5113" y="259"/>
                </a:cubicBezTo>
                <a:cubicBezTo>
                  <a:pt x="4708" y="81"/>
                  <a:pt x="4327" y="0"/>
                  <a:pt x="39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flipH="1" rot="7199959">
            <a:off x="704735" y="4729865"/>
            <a:ext cx="1858882" cy="464061"/>
          </a:xfrm>
          <a:custGeom>
            <a:rect b="b" l="l" r="r" t="t"/>
            <a:pathLst>
              <a:path extrusionOk="0" h="7921" w="31729">
                <a:moveTo>
                  <a:pt x="19572" y="0"/>
                </a:moveTo>
                <a:cubicBezTo>
                  <a:pt x="18179" y="0"/>
                  <a:pt x="16785" y="25"/>
                  <a:pt x="15390" y="57"/>
                </a:cubicBezTo>
                <a:cubicBezTo>
                  <a:pt x="13524" y="118"/>
                  <a:pt x="11658" y="179"/>
                  <a:pt x="9791" y="179"/>
                </a:cubicBezTo>
                <a:cubicBezTo>
                  <a:pt x="8292" y="210"/>
                  <a:pt x="6762" y="210"/>
                  <a:pt x="5355" y="730"/>
                </a:cubicBezTo>
                <a:cubicBezTo>
                  <a:pt x="1" y="2749"/>
                  <a:pt x="2907" y="7522"/>
                  <a:pt x="7283" y="7706"/>
                </a:cubicBezTo>
                <a:cubicBezTo>
                  <a:pt x="9914" y="7798"/>
                  <a:pt x="12667" y="7920"/>
                  <a:pt x="15390" y="7920"/>
                </a:cubicBezTo>
                <a:cubicBezTo>
                  <a:pt x="19184" y="7920"/>
                  <a:pt x="23009" y="7767"/>
                  <a:pt x="26558" y="7186"/>
                </a:cubicBezTo>
                <a:cubicBezTo>
                  <a:pt x="27843" y="6972"/>
                  <a:pt x="29128" y="6635"/>
                  <a:pt x="30137" y="5840"/>
                </a:cubicBezTo>
                <a:cubicBezTo>
                  <a:pt x="31117" y="5013"/>
                  <a:pt x="31728" y="3606"/>
                  <a:pt x="31239" y="2413"/>
                </a:cubicBezTo>
                <a:cubicBezTo>
                  <a:pt x="30627" y="975"/>
                  <a:pt x="28852" y="547"/>
                  <a:pt x="27292" y="363"/>
                </a:cubicBezTo>
                <a:cubicBezTo>
                  <a:pt x="24729" y="85"/>
                  <a:pt x="22153" y="0"/>
                  <a:pt x="195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flipH="1" rot="899984">
            <a:off x="-670626" y="-166951"/>
            <a:ext cx="1634808" cy="2260012"/>
          </a:xfrm>
          <a:custGeom>
            <a:rect b="b" l="l" r="r" t="t"/>
            <a:pathLst>
              <a:path extrusionOk="0" h="9644" w="6976">
                <a:moveTo>
                  <a:pt x="6579" y="0"/>
                </a:moveTo>
                <a:cubicBezTo>
                  <a:pt x="5574" y="0"/>
                  <a:pt x="4556" y="110"/>
                  <a:pt x="3610" y="434"/>
                </a:cubicBezTo>
                <a:cubicBezTo>
                  <a:pt x="2478" y="832"/>
                  <a:pt x="1469" y="1566"/>
                  <a:pt x="918" y="2820"/>
                </a:cubicBezTo>
                <a:cubicBezTo>
                  <a:pt x="428" y="3891"/>
                  <a:pt x="0" y="5146"/>
                  <a:pt x="459" y="6247"/>
                </a:cubicBezTo>
                <a:cubicBezTo>
                  <a:pt x="796" y="7012"/>
                  <a:pt x="1530" y="7532"/>
                  <a:pt x="2203" y="8022"/>
                </a:cubicBezTo>
                <a:cubicBezTo>
                  <a:pt x="2662" y="8358"/>
                  <a:pt x="3121" y="8664"/>
                  <a:pt x="3610" y="8940"/>
                </a:cubicBezTo>
                <a:cubicBezTo>
                  <a:pt x="4314" y="9337"/>
                  <a:pt x="5048" y="9613"/>
                  <a:pt x="5844" y="9643"/>
                </a:cubicBezTo>
                <a:cubicBezTo>
                  <a:pt x="6058" y="6431"/>
                  <a:pt x="6425" y="3218"/>
                  <a:pt x="6976" y="6"/>
                </a:cubicBezTo>
                <a:cubicBezTo>
                  <a:pt x="6844" y="2"/>
                  <a:pt x="6712" y="0"/>
                  <a:pt x="65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flipH="1">
            <a:off x="-1819538" y="2635188"/>
            <a:ext cx="2703286" cy="1849227"/>
          </a:xfrm>
          <a:custGeom>
            <a:rect b="b" l="l" r="r" t="t"/>
            <a:pathLst>
              <a:path extrusionOk="0" h="25489" w="37261">
                <a:moveTo>
                  <a:pt x="1335" y="0"/>
                </a:moveTo>
                <a:cubicBezTo>
                  <a:pt x="1135" y="767"/>
                  <a:pt x="1001" y="1535"/>
                  <a:pt x="901" y="2335"/>
                </a:cubicBezTo>
                <a:cubicBezTo>
                  <a:pt x="0" y="9407"/>
                  <a:pt x="2869" y="16846"/>
                  <a:pt x="8273" y="21482"/>
                </a:cubicBezTo>
                <a:cubicBezTo>
                  <a:pt x="9807" y="22816"/>
                  <a:pt x="11575" y="23917"/>
                  <a:pt x="13510" y="24584"/>
                </a:cubicBezTo>
                <a:cubicBezTo>
                  <a:pt x="15389" y="25242"/>
                  <a:pt x="17386" y="25488"/>
                  <a:pt x="19390" y="25488"/>
                </a:cubicBezTo>
                <a:cubicBezTo>
                  <a:pt x="19520" y="25488"/>
                  <a:pt x="19651" y="25487"/>
                  <a:pt x="19781" y="25485"/>
                </a:cubicBezTo>
                <a:cubicBezTo>
                  <a:pt x="25952" y="25485"/>
                  <a:pt x="32123" y="23584"/>
                  <a:pt x="37260" y="20148"/>
                </a:cubicBezTo>
                <a:cubicBezTo>
                  <a:pt x="36927" y="19581"/>
                  <a:pt x="36627" y="19014"/>
                  <a:pt x="36293" y="18447"/>
                </a:cubicBezTo>
                <a:cubicBezTo>
                  <a:pt x="33691" y="19834"/>
                  <a:pt x="30737" y="20509"/>
                  <a:pt x="27765" y="20509"/>
                </a:cubicBezTo>
                <a:cubicBezTo>
                  <a:pt x="25021" y="20509"/>
                  <a:pt x="22262" y="19934"/>
                  <a:pt x="19748" y="18814"/>
                </a:cubicBezTo>
                <a:cubicBezTo>
                  <a:pt x="14678" y="16545"/>
                  <a:pt x="10541" y="12109"/>
                  <a:pt x="9140" y="6738"/>
                </a:cubicBezTo>
                <a:cubicBezTo>
                  <a:pt x="8540" y="4437"/>
                  <a:pt x="8473" y="2168"/>
                  <a:pt x="89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flipH="1" rot="8999956">
            <a:off x="8354278" y="1501459"/>
            <a:ext cx="152997" cy="295468"/>
          </a:xfrm>
          <a:custGeom>
            <a:rect b="b" l="l" r="r" t="t"/>
            <a:pathLst>
              <a:path extrusionOk="0" h="11819" w="6120">
                <a:moveTo>
                  <a:pt x="3060" y="1"/>
                </a:moveTo>
                <a:cubicBezTo>
                  <a:pt x="2096" y="1"/>
                  <a:pt x="1132" y="567"/>
                  <a:pt x="765" y="1699"/>
                </a:cubicBezTo>
                <a:cubicBezTo>
                  <a:pt x="0" y="4055"/>
                  <a:pt x="337" y="6900"/>
                  <a:pt x="490" y="9317"/>
                </a:cubicBezTo>
                <a:cubicBezTo>
                  <a:pt x="582" y="10984"/>
                  <a:pt x="1821" y="11818"/>
                  <a:pt x="3064" y="11818"/>
                </a:cubicBezTo>
                <a:cubicBezTo>
                  <a:pt x="4307" y="11818"/>
                  <a:pt x="5553" y="10984"/>
                  <a:pt x="5660" y="9317"/>
                </a:cubicBezTo>
                <a:cubicBezTo>
                  <a:pt x="5783" y="6900"/>
                  <a:pt x="6119" y="4055"/>
                  <a:pt x="5355" y="1699"/>
                </a:cubicBezTo>
                <a:cubicBezTo>
                  <a:pt x="4987" y="567"/>
                  <a:pt x="4024" y="1"/>
                  <a:pt x="30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txBox="1"/>
          <p:nvPr>
            <p:ph type="title"/>
          </p:nvPr>
        </p:nvSpPr>
        <p:spPr>
          <a:xfrm>
            <a:off x="1560000" y="3137300"/>
            <a:ext cx="6024000" cy="5232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sz="22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p:txBody>
      </p:sp>
      <p:sp>
        <p:nvSpPr>
          <p:cNvPr id="114" name="Google Shape;114;p14"/>
          <p:cNvSpPr txBox="1"/>
          <p:nvPr>
            <p:ph idx="1" type="subTitle"/>
          </p:nvPr>
        </p:nvSpPr>
        <p:spPr>
          <a:xfrm>
            <a:off x="1560125" y="1483000"/>
            <a:ext cx="6024000" cy="145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100"/>
              <a:buNone/>
              <a:defRPr sz="26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15" name="Shape 115"/>
        <p:cNvGrpSpPr/>
        <p:nvPr/>
      </p:nvGrpSpPr>
      <p:grpSpPr>
        <a:xfrm>
          <a:off x="0" y="0"/>
          <a:ext cx="0" cy="0"/>
          <a:chOff x="0" y="0"/>
          <a:chExt cx="0" cy="0"/>
        </a:xfrm>
      </p:grpSpPr>
      <p:sp>
        <p:nvSpPr>
          <p:cNvPr id="116" name="Google Shape;116;p15"/>
          <p:cNvSpPr/>
          <p:nvPr/>
        </p:nvSpPr>
        <p:spPr>
          <a:xfrm rot="-2293321">
            <a:off x="-2712014" y="-818886"/>
            <a:ext cx="5336904" cy="7203593"/>
          </a:xfrm>
          <a:custGeom>
            <a:rect b="b" l="l" r="r" t="t"/>
            <a:pathLst>
              <a:path extrusionOk="0" h="47547" w="35226">
                <a:moveTo>
                  <a:pt x="32216" y="0"/>
                </a:moveTo>
                <a:cubicBezTo>
                  <a:pt x="31279" y="0"/>
                  <a:pt x="30222" y="399"/>
                  <a:pt x="29354" y="843"/>
                </a:cubicBezTo>
                <a:cubicBezTo>
                  <a:pt x="23684" y="3778"/>
                  <a:pt x="18780" y="6447"/>
                  <a:pt x="14177" y="10983"/>
                </a:cubicBezTo>
                <a:cubicBezTo>
                  <a:pt x="14143" y="13285"/>
                  <a:pt x="18313" y="14152"/>
                  <a:pt x="17879" y="16387"/>
                </a:cubicBezTo>
                <a:cubicBezTo>
                  <a:pt x="17746" y="17188"/>
                  <a:pt x="17012" y="17755"/>
                  <a:pt x="16345" y="18222"/>
                </a:cubicBezTo>
                <a:cubicBezTo>
                  <a:pt x="14477" y="19556"/>
                  <a:pt x="12609" y="20890"/>
                  <a:pt x="10708" y="22191"/>
                </a:cubicBezTo>
                <a:cubicBezTo>
                  <a:pt x="9540" y="23058"/>
                  <a:pt x="8273" y="23959"/>
                  <a:pt x="7605" y="25260"/>
                </a:cubicBezTo>
                <a:cubicBezTo>
                  <a:pt x="6938" y="26561"/>
                  <a:pt x="7038" y="28396"/>
                  <a:pt x="8239" y="29230"/>
                </a:cubicBezTo>
                <a:cubicBezTo>
                  <a:pt x="9340" y="30030"/>
                  <a:pt x="11041" y="29797"/>
                  <a:pt x="11909" y="30831"/>
                </a:cubicBezTo>
                <a:cubicBezTo>
                  <a:pt x="12242" y="31198"/>
                  <a:pt x="12342" y="31598"/>
                  <a:pt x="12342" y="32032"/>
                </a:cubicBezTo>
                <a:cubicBezTo>
                  <a:pt x="12309" y="33299"/>
                  <a:pt x="11075" y="34667"/>
                  <a:pt x="9974" y="35601"/>
                </a:cubicBezTo>
                <a:cubicBezTo>
                  <a:pt x="6638" y="38336"/>
                  <a:pt x="3603" y="41438"/>
                  <a:pt x="934" y="44874"/>
                </a:cubicBezTo>
                <a:cubicBezTo>
                  <a:pt x="467" y="45441"/>
                  <a:pt x="0" y="46208"/>
                  <a:pt x="334" y="46876"/>
                </a:cubicBezTo>
                <a:cubicBezTo>
                  <a:pt x="548" y="47366"/>
                  <a:pt x="996" y="47547"/>
                  <a:pt x="1513" y="47547"/>
                </a:cubicBezTo>
                <a:cubicBezTo>
                  <a:pt x="2122" y="47547"/>
                  <a:pt x="2828" y="47297"/>
                  <a:pt x="3369" y="47009"/>
                </a:cubicBezTo>
                <a:cubicBezTo>
                  <a:pt x="8339" y="44307"/>
                  <a:pt x="13276" y="41605"/>
                  <a:pt x="18246" y="38937"/>
                </a:cubicBezTo>
                <a:cubicBezTo>
                  <a:pt x="20081" y="37936"/>
                  <a:pt x="24884" y="35134"/>
                  <a:pt x="23717" y="32365"/>
                </a:cubicBezTo>
                <a:cubicBezTo>
                  <a:pt x="23650" y="32265"/>
                  <a:pt x="23584" y="32132"/>
                  <a:pt x="23550" y="32032"/>
                </a:cubicBezTo>
                <a:cubicBezTo>
                  <a:pt x="23117" y="31264"/>
                  <a:pt x="22383" y="30697"/>
                  <a:pt x="21716" y="30130"/>
                </a:cubicBezTo>
                <a:cubicBezTo>
                  <a:pt x="21282" y="29797"/>
                  <a:pt x="20848" y="29430"/>
                  <a:pt x="20681" y="28896"/>
                </a:cubicBezTo>
                <a:cubicBezTo>
                  <a:pt x="20348" y="27962"/>
                  <a:pt x="20982" y="26961"/>
                  <a:pt x="21649" y="26194"/>
                </a:cubicBezTo>
                <a:cubicBezTo>
                  <a:pt x="23050" y="24526"/>
                  <a:pt x="24718" y="23092"/>
                  <a:pt x="26552" y="21958"/>
                </a:cubicBezTo>
                <a:cubicBezTo>
                  <a:pt x="27353" y="21457"/>
                  <a:pt x="28187" y="20990"/>
                  <a:pt x="28821" y="20323"/>
                </a:cubicBezTo>
                <a:cubicBezTo>
                  <a:pt x="29421" y="19623"/>
                  <a:pt x="29821" y="18622"/>
                  <a:pt x="29488" y="17755"/>
                </a:cubicBezTo>
                <a:cubicBezTo>
                  <a:pt x="29221" y="16987"/>
                  <a:pt x="28520" y="16520"/>
                  <a:pt x="27887" y="16087"/>
                </a:cubicBezTo>
                <a:cubicBezTo>
                  <a:pt x="26719" y="15286"/>
                  <a:pt x="25552" y="14519"/>
                  <a:pt x="24384" y="13718"/>
                </a:cubicBezTo>
                <a:cubicBezTo>
                  <a:pt x="24117" y="13552"/>
                  <a:pt x="23817" y="13352"/>
                  <a:pt x="23650" y="13085"/>
                </a:cubicBezTo>
                <a:cubicBezTo>
                  <a:pt x="22983" y="12084"/>
                  <a:pt x="24017" y="10816"/>
                  <a:pt x="24951" y="10083"/>
                </a:cubicBezTo>
                <a:cubicBezTo>
                  <a:pt x="25752" y="9415"/>
                  <a:pt x="35225" y="2377"/>
                  <a:pt x="33958" y="776"/>
                </a:cubicBezTo>
                <a:cubicBezTo>
                  <a:pt x="33521" y="213"/>
                  <a:pt x="32901" y="0"/>
                  <a:pt x="322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rot="2699911">
            <a:off x="-1864144" y="-575314"/>
            <a:ext cx="2157635" cy="2838325"/>
          </a:xfrm>
          <a:custGeom>
            <a:rect b="b" l="l" r="r" t="t"/>
            <a:pathLst>
              <a:path extrusionOk="0" h="41556" w="31590">
                <a:moveTo>
                  <a:pt x="29555" y="1"/>
                </a:moveTo>
                <a:cubicBezTo>
                  <a:pt x="26787" y="1235"/>
                  <a:pt x="24785" y="2269"/>
                  <a:pt x="22016" y="3503"/>
                </a:cubicBezTo>
                <a:cubicBezTo>
                  <a:pt x="25386" y="9741"/>
                  <a:pt x="26253" y="17580"/>
                  <a:pt x="23151" y="23951"/>
                </a:cubicBezTo>
                <a:cubicBezTo>
                  <a:pt x="20484" y="29368"/>
                  <a:pt x="14659" y="33266"/>
                  <a:pt x="8730" y="33266"/>
                </a:cubicBezTo>
                <a:cubicBezTo>
                  <a:pt x="7686" y="33266"/>
                  <a:pt x="6639" y="33145"/>
                  <a:pt x="5605" y="32891"/>
                </a:cubicBezTo>
                <a:cubicBezTo>
                  <a:pt x="3737" y="35393"/>
                  <a:pt x="1869" y="37861"/>
                  <a:pt x="1" y="40363"/>
                </a:cubicBezTo>
                <a:cubicBezTo>
                  <a:pt x="2539" y="41150"/>
                  <a:pt x="5204" y="41555"/>
                  <a:pt x="7863" y="41555"/>
                </a:cubicBezTo>
                <a:cubicBezTo>
                  <a:pt x="11285" y="41555"/>
                  <a:pt x="14697" y="40885"/>
                  <a:pt x="17813" y="39495"/>
                </a:cubicBezTo>
                <a:cubicBezTo>
                  <a:pt x="26953" y="35426"/>
                  <a:pt x="31590" y="26053"/>
                  <a:pt x="31490" y="16346"/>
                </a:cubicBezTo>
                <a:cubicBezTo>
                  <a:pt x="31390" y="10908"/>
                  <a:pt x="30256" y="5371"/>
                  <a:pt x="29555" y="1"/>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rot="3599993">
            <a:off x="9238819" y="2014703"/>
            <a:ext cx="655745" cy="2298332"/>
          </a:xfrm>
          <a:custGeom>
            <a:rect b="b" l="l" r="r" t="t"/>
            <a:pathLst>
              <a:path extrusionOk="0" h="19950" w="5692">
                <a:moveTo>
                  <a:pt x="3669" y="0"/>
                </a:moveTo>
                <a:cubicBezTo>
                  <a:pt x="1088" y="0"/>
                  <a:pt x="274" y="3705"/>
                  <a:pt x="123" y="7711"/>
                </a:cubicBezTo>
                <a:lnTo>
                  <a:pt x="92" y="7711"/>
                </a:lnTo>
                <a:cubicBezTo>
                  <a:pt x="0" y="11841"/>
                  <a:pt x="551" y="16186"/>
                  <a:pt x="582" y="17257"/>
                </a:cubicBezTo>
                <a:cubicBezTo>
                  <a:pt x="643" y="17930"/>
                  <a:pt x="673" y="18664"/>
                  <a:pt x="1316" y="19245"/>
                </a:cubicBezTo>
                <a:cubicBezTo>
                  <a:pt x="1752" y="19659"/>
                  <a:pt x="2575" y="19949"/>
                  <a:pt x="3378" y="19949"/>
                </a:cubicBezTo>
                <a:cubicBezTo>
                  <a:pt x="3703" y="19949"/>
                  <a:pt x="4024" y="19902"/>
                  <a:pt x="4314" y="19796"/>
                </a:cubicBezTo>
                <a:cubicBezTo>
                  <a:pt x="5263" y="19460"/>
                  <a:pt x="5355" y="18695"/>
                  <a:pt x="5355" y="18022"/>
                </a:cubicBezTo>
                <a:cubicBezTo>
                  <a:pt x="5355" y="16920"/>
                  <a:pt x="5691" y="12147"/>
                  <a:pt x="5630" y="7711"/>
                </a:cubicBezTo>
                <a:cubicBezTo>
                  <a:pt x="5569" y="3672"/>
                  <a:pt x="5140" y="1"/>
                  <a:pt x="3733" y="1"/>
                </a:cubicBezTo>
                <a:cubicBezTo>
                  <a:pt x="3712" y="0"/>
                  <a:pt x="3690" y="0"/>
                  <a:pt x="3669" y="0"/>
                </a:cubicBezTo>
                <a:close/>
              </a:path>
            </a:pathLst>
          </a:custGeom>
          <a:solidFill>
            <a:srgbClr val="DEA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3218752" y="4362499"/>
            <a:ext cx="2749605" cy="2099848"/>
          </a:xfrm>
          <a:custGeom>
            <a:rect b="b" l="l" r="r" t="t"/>
            <a:pathLst>
              <a:path extrusionOk="0" h="29745" w="38949">
                <a:moveTo>
                  <a:pt x="20106" y="0"/>
                </a:moveTo>
                <a:cubicBezTo>
                  <a:pt x="17671" y="0"/>
                  <a:pt x="15210" y="382"/>
                  <a:pt x="12881" y="1123"/>
                </a:cubicBezTo>
                <a:cubicBezTo>
                  <a:pt x="11168" y="1674"/>
                  <a:pt x="9485" y="2408"/>
                  <a:pt x="7986" y="3326"/>
                </a:cubicBezTo>
                <a:cubicBezTo>
                  <a:pt x="3274" y="6202"/>
                  <a:pt x="1" y="11709"/>
                  <a:pt x="766" y="17155"/>
                </a:cubicBezTo>
                <a:cubicBezTo>
                  <a:pt x="1469" y="22204"/>
                  <a:pt x="5538" y="26365"/>
                  <a:pt x="10311" y="28262"/>
                </a:cubicBezTo>
                <a:cubicBezTo>
                  <a:pt x="11137" y="28598"/>
                  <a:pt x="12025" y="28873"/>
                  <a:pt x="12881" y="29088"/>
                </a:cubicBezTo>
                <a:cubicBezTo>
                  <a:pt x="14792" y="29547"/>
                  <a:pt x="16764" y="29744"/>
                  <a:pt x="18746" y="29744"/>
                </a:cubicBezTo>
                <a:cubicBezTo>
                  <a:pt x="20984" y="29744"/>
                  <a:pt x="23235" y="29493"/>
                  <a:pt x="25426" y="29088"/>
                </a:cubicBezTo>
                <a:cubicBezTo>
                  <a:pt x="27384" y="28721"/>
                  <a:pt x="29372" y="28231"/>
                  <a:pt x="31147" y="27283"/>
                </a:cubicBezTo>
                <a:cubicBezTo>
                  <a:pt x="36562" y="24345"/>
                  <a:pt x="38949" y="17186"/>
                  <a:pt x="37113" y="11312"/>
                </a:cubicBezTo>
                <a:cubicBezTo>
                  <a:pt x="34694" y="3549"/>
                  <a:pt x="27524" y="0"/>
                  <a:pt x="201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rot="88">
            <a:off x="7540745" y="4298754"/>
            <a:ext cx="4160215" cy="1312921"/>
          </a:xfrm>
          <a:custGeom>
            <a:rect b="b" l="l" r="r" t="t"/>
            <a:pathLst>
              <a:path extrusionOk="0" h="13470" w="42682">
                <a:moveTo>
                  <a:pt x="7083" y="1"/>
                </a:moveTo>
                <a:cubicBezTo>
                  <a:pt x="6276" y="1"/>
                  <a:pt x="5493" y="166"/>
                  <a:pt x="4896" y="529"/>
                </a:cubicBezTo>
                <a:cubicBezTo>
                  <a:pt x="2816" y="1845"/>
                  <a:pt x="1225" y="3864"/>
                  <a:pt x="521" y="6128"/>
                </a:cubicBezTo>
                <a:cubicBezTo>
                  <a:pt x="123" y="7383"/>
                  <a:pt x="1" y="8759"/>
                  <a:pt x="613" y="9922"/>
                </a:cubicBezTo>
                <a:cubicBezTo>
                  <a:pt x="1088" y="10872"/>
                  <a:pt x="2155" y="11597"/>
                  <a:pt x="3230" y="11597"/>
                </a:cubicBezTo>
                <a:cubicBezTo>
                  <a:pt x="3471" y="11597"/>
                  <a:pt x="3713" y="11561"/>
                  <a:pt x="3948" y="11482"/>
                </a:cubicBezTo>
                <a:cubicBezTo>
                  <a:pt x="5141" y="11115"/>
                  <a:pt x="5783" y="9861"/>
                  <a:pt x="6854" y="9249"/>
                </a:cubicBezTo>
                <a:cubicBezTo>
                  <a:pt x="7531" y="8843"/>
                  <a:pt x="8134" y="8673"/>
                  <a:pt x="8682" y="8673"/>
                </a:cubicBezTo>
                <a:cubicBezTo>
                  <a:pt x="10733" y="8673"/>
                  <a:pt x="12022" y="11053"/>
                  <a:pt x="13616" y="12308"/>
                </a:cubicBezTo>
                <a:cubicBezTo>
                  <a:pt x="14594" y="13078"/>
                  <a:pt x="15867" y="13470"/>
                  <a:pt x="17138" y="13470"/>
                </a:cubicBezTo>
                <a:cubicBezTo>
                  <a:pt x="18292" y="13470"/>
                  <a:pt x="19446" y="13147"/>
                  <a:pt x="20378" y="12492"/>
                </a:cubicBezTo>
                <a:cubicBezTo>
                  <a:pt x="22129" y="11216"/>
                  <a:pt x="23420" y="8844"/>
                  <a:pt x="25563" y="8844"/>
                </a:cubicBezTo>
                <a:cubicBezTo>
                  <a:pt x="25629" y="8844"/>
                  <a:pt x="25695" y="8847"/>
                  <a:pt x="25762" y="8851"/>
                </a:cubicBezTo>
                <a:cubicBezTo>
                  <a:pt x="27445" y="8974"/>
                  <a:pt x="28516" y="10565"/>
                  <a:pt x="29832" y="11605"/>
                </a:cubicBezTo>
                <a:cubicBezTo>
                  <a:pt x="31091" y="12586"/>
                  <a:pt x="32700" y="13060"/>
                  <a:pt x="34322" y="13060"/>
                </a:cubicBezTo>
                <a:cubicBezTo>
                  <a:pt x="35734" y="13060"/>
                  <a:pt x="37157" y="12700"/>
                  <a:pt x="38368" y="12003"/>
                </a:cubicBezTo>
                <a:cubicBezTo>
                  <a:pt x="40938" y="10473"/>
                  <a:pt x="42498" y="7627"/>
                  <a:pt x="42621" y="4721"/>
                </a:cubicBezTo>
                <a:cubicBezTo>
                  <a:pt x="42682" y="3589"/>
                  <a:pt x="42498" y="2395"/>
                  <a:pt x="41764" y="1478"/>
                </a:cubicBezTo>
                <a:cubicBezTo>
                  <a:pt x="41241" y="795"/>
                  <a:pt x="40346" y="316"/>
                  <a:pt x="39468" y="316"/>
                </a:cubicBezTo>
                <a:cubicBezTo>
                  <a:pt x="39165" y="316"/>
                  <a:pt x="38865" y="373"/>
                  <a:pt x="38582" y="499"/>
                </a:cubicBezTo>
                <a:cubicBezTo>
                  <a:pt x="36471" y="1416"/>
                  <a:pt x="37236" y="4598"/>
                  <a:pt x="35859" y="6373"/>
                </a:cubicBezTo>
                <a:cubicBezTo>
                  <a:pt x="35295" y="7125"/>
                  <a:pt x="34331" y="7514"/>
                  <a:pt x="33370" y="7514"/>
                </a:cubicBezTo>
                <a:cubicBezTo>
                  <a:pt x="32611" y="7514"/>
                  <a:pt x="31854" y="7271"/>
                  <a:pt x="31300" y="6771"/>
                </a:cubicBezTo>
                <a:cubicBezTo>
                  <a:pt x="29954" y="5547"/>
                  <a:pt x="30046" y="3405"/>
                  <a:pt x="28944" y="1937"/>
                </a:cubicBezTo>
                <a:cubicBezTo>
                  <a:pt x="28239" y="960"/>
                  <a:pt x="26988" y="443"/>
                  <a:pt x="25747" y="443"/>
                </a:cubicBezTo>
                <a:cubicBezTo>
                  <a:pt x="24890" y="443"/>
                  <a:pt x="24039" y="690"/>
                  <a:pt x="23376" y="1202"/>
                </a:cubicBezTo>
                <a:cubicBezTo>
                  <a:pt x="21571" y="2610"/>
                  <a:pt x="21357" y="5271"/>
                  <a:pt x="19582" y="6679"/>
                </a:cubicBezTo>
                <a:cubicBezTo>
                  <a:pt x="18894" y="7226"/>
                  <a:pt x="17991" y="7509"/>
                  <a:pt x="17093" y="7509"/>
                </a:cubicBezTo>
                <a:cubicBezTo>
                  <a:pt x="16434" y="7509"/>
                  <a:pt x="15776" y="7357"/>
                  <a:pt x="15207" y="7046"/>
                </a:cubicBezTo>
                <a:cubicBezTo>
                  <a:pt x="12759" y="5761"/>
                  <a:pt x="12362" y="2395"/>
                  <a:pt x="10097" y="835"/>
                </a:cubicBezTo>
                <a:cubicBezTo>
                  <a:pt x="9322" y="306"/>
                  <a:pt x="8180" y="1"/>
                  <a:pt x="7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txBox="1"/>
          <p:nvPr>
            <p:ph idx="1" type="subTitle"/>
          </p:nvPr>
        </p:nvSpPr>
        <p:spPr>
          <a:xfrm>
            <a:off x="1146625" y="3401450"/>
            <a:ext cx="31986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5"/>
          <p:cNvSpPr txBox="1"/>
          <p:nvPr>
            <p:ph idx="2" type="subTitle"/>
          </p:nvPr>
        </p:nvSpPr>
        <p:spPr>
          <a:xfrm>
            <a:off x="1146626" y="2944225"/>
            <a:ext cx="3198600" cy="4893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90000"/>
              </a:lnSpc>
              <a:spcBef>
                <a:spcPts val="0"/>
              </a:spcBef>
              <a:spcAft>
                <a:spcPts val="0"/>
              </a:spcAft>
              <a:buSzPts val="2200"/>
              <a:buFont typeface="Lora"/>
              <a:buNone/>
              <a:defRPr sz="2200">
                <a:latin typeface="Lora"/>
                <a:ea typeface="Lora"/>
                <a:cs typeface="Lora"/>
                <a:sym typeface="Lora"/>
              </a:defRPr>
            </a:lvl2pPr>
            <a:lvl3pPr lvl="2" rtl="0" algn="ctr">
              <a:lnSpc>
                <a:spcPct val="90000"/>
              </a:lnSpc>
              <a:spcBef>
                <a:spcPts val="0"/>
              </a:spcBef>
              <a:spcAft>
                <a:spcPts val="0"/>
              </a:spcAft>
              <a:buSzPts val="2200"/>
              <a:buFont typeface="Lora"/>
              <a:buNone/>
              <a:defRPr sz="2200">
                <a:latin typeface="Lora"/>
                <a:ea typeface="Lora"/>
                <a:cs typeface="Lora"/>
                <a:sym typeface="Lora"/>
              </a:defRPr>
            </a:lvl3pPr>
            <a:lvl4pPr lvl="3" rtl="0" algn="ctr">
              <a:lnSpc>
                <a:spcPct val="90000"/>
              </a:lnSpc>
              <a:spcBef>
                <a:spcPts val="0"/>
              </a:spcBef>
              <a:spcAft>
                <a:spcPts val="0"/>
              </a:spcAft>
              <a:buSzPts val="2200"/>
              <a:buFont typeface="Lora"/>
              <a:buNone/>
              <a:defRPr sz="2200">
                <a:latin typeface="Lora"/>
                <a:ea typeface="Lora"/>
                <a:cs typeface="Lora"/>
                <a:sym typeface="Lora"/>
              </a:defRPr>
            </a:lvl4pPr>
            <a:lvl5pPr lvl="4" rtl="0" algn="ctr">
              <a:lnSpc>
                <a:spcPct val="90000"/>
              </a:lnSpc>
              <a:spcBef>
                <a:spcPts val="0"/>
              </a:spcBef>
              <a:spcAft>
                <a:spcPts val="0"/>
              </a:spcAft>
              <a:buSzPts val="2200"/>
              <a:buFont typeface="Lora"/>
              <a:buNone/>
              <a:defRPr sz="2200">
                <a:latin typeface="Lora"/>
                <a:ea typeface="Lora"/>
                <a:cs typeface="Lora"/>
                <a:sym typeface="Lora"/>
              </a:defRPr>
            </a:lvl5pPr>
            <a:lvl6pPr lvl="5" rtl="0" algn="ctr">
              <a:lnSpc>
                <a:spcPct val="90000"/>
              </a:lnSpc>
              <a:spcBef>
                <a:spcPts val="0"/>
              </a:spcBef>
              <a:spcAft>
                <a:spcPts val="0"/>
              </a:spcAft>
              <a:buSzPts val="2200"/>
              <a:buFont typeface="Lora"/>
              <a:buNone/>
              <a:defRPr sz="2200">
                <a:latin typeface="Lora"/>
                <a:ea typeface="Lora"/>
                <a:cs typeface="Lora"/>
                <a:sym typeface="Lora"/>
              </a:defRPr>
            </a:lvl6pPr>
            <a:lvl7pPr lvl="6" rtl="0" algn="ctr">
              <a:lnSpc>
                <a:spcPct val="90000"/>
              </a:lnSpc>
              <a:spcBef>
                <a:spcPts val="0"/>
              </a:spcBef>
              <a:spcAft>
                <a:spcPts val="0"/>
              </a:spcAft>
              <a:buSzPts val="2200"/>
              <a:buFont typeface="Lora"/>
              <a:buNone/>
              <a:defRPr sz="2200">
                <a:latin typeface="Lora"/>
                <a:ea typeface="Lora"/>
                <a:cs typeface="Lora"/>
                <a:sym typeface="Lora"/>
              </a:defRPr>
            </a:lvl7pPr>
            <a:lvl8pPr lvl="7" rtl="0" algn="ctr">
              <a:lnSpc>
                <a:spcPct val="90000"/>
              </a:lnSpc>
              <a:spcBef>
                <a:spcPts val="0"/>
              </a:spcBef>
              <a:spcAft>
                <a:spcPts val="0"/>
              </a:spcAft>
              <a:buSzPts val="2200"/>
              <a:buFont typeface="Lora"/>
              <a:buNone/>
              <a:defRPr sz="2200">
                <a:latin typeface="Lora"/>
                <a:ea typeface="Lora"/>
                <a:cs typeface="Lora"/>
                <a:sym typeface="Lora"/>
              </a:defRPr>
            </a:lvl8pPr>
            <a:lvl9pPr lvl="8" rtl="0" algn="ctr">
              <a:lnSpc>
                <a:spcPct val="90000"/>
              </a:lnSpc>
              <a:spcBef>
                <a:spcPts val="0"/>
              </a:spcBef>
              <a:spcAft>
                <a:spcPts val="0"/>
              </a:spcAft>
              <a:buSzPts val="2200"/>
              <a:buFont typeface="Lora"/>
              <a:buNone/>
              <a:defRPr sz="2200">
                <a:latin typeface="Lora"/>
                <a:ea typeface="Lora"/>
                <a:cs typeface="Lora"/>
                <a:sym typeface="Lora"/>
              </a:defRPr>
            </a:lvl9pPr>
          </a:lstStyle>
          <a:p/>
        </p:txBody>
      </p:sp>
      <p:sp>
        <p:nvSpPr>
          <p:cNvPr id="123" name="Google Shape;123;p15"/>
          <p:cNvSpPr txBox="1"/>
          <p:nvPr>
            <p:ph hasCustomPrompt="1" type="title"/>
          </p:nvPr>
        </p:nvSpPr>
        <p:spPr>
          <a:xfrm>
            <a:off x="1146626" y="1932150"/>
            <a:ext cx="3198600" cy="77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4" name="Google Shape;124;p15"/>
          <p:cNvSpPr txBox="1"/>
          <p:nvPr>
            <p:ph idx="3" type="subTitle"/>
          </p:nvPr>
        </p:nvSpPr>
        <p:spPr>
          <a:xfrm>
            <a:off x="4944275" y="3401450"/>
            <a:ext cx="30531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15"/>
          <p:cNvSpPr txBox="1"/>
          <p:nvPr>
            <p:ph idx="4" type="subTitle"/>
          </p:nvPr>
        </p:nvSpPr>
        <p:spPr>
          <a:xfrm>
            <a:off x="4944275" y="2944225"/>
            <a:ext cx="3053100" cy="4479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90000"/>
              </a:lnSpc>
              <a:spcBef>
                <a:spcPts val="0"/>
              </a:spcBef>
              <a:spcAft>
                <a:spcPts val="0"/>
              </a:spcAft>
              <a:buSzPts val="2200"/>
              <a:buFont typeface="Lora"/>
              <a:buNone/>
              <a:defRPr sz="2200">
                <a:latin typeface="Lora"/>
                <a:ea typeface="Lora"/>
                <a:cs typeface="Lora"/>
                <a:sym typeface="Lora"/>
              </a:defRPr>
            </a:lvl2pPr>
            <a:lvl3pPr lvl="2" rtl="0" algn="ctr">
              <a:lnSpc>
                <a:spcPct val="90000"/>
              </a:lnSpc>
              <a:spcBef>
                <a:spcPts val="0"/>
              </a:spcBef>
              <a:spcAft>
                <a:spcPts val="0"/>
              </a:spcAft>
              <a:buSzPts val="2200"/>
              <a:buFont typeface="Lora"/>
              <a:buNone/>
              <a:defRPr sz="2200">
                <a:latin typeface="Lora"/>
                <a:ea typeface="Lora"/>
                <a:cs typeface="Lora"/>
                <a:sym typeface="Lora"/>
              </a:defRPr>
            </a:lvl3pPr>
            <a:lvl4pPr lvl="3" rtl="0" algn="ctr">
              <a:lnSpc>
                <a:spcPct val="90000"/>
              </a:lnSpc>
              <a:spcBef>
                <a:spcPts val="0"/>
              </a:spcBef>
              <a:spcAft>
                <a:spcPts val="0"/>
              </a:spcAft>
              <a:buSzPts val="2200"/>
              <a:buFont typeface="Lora"/>
              <a:buNone/>
              <a:defRPr sz="2200">
                <a:latin typeface="Lora"/>
                <a:ea typeface="Lora"/>
                <a:cs typeface="Lora"/>
                <a:sym typeface="Lora"/>
              </a:defRPr>
            </a:lvl4pPr>
            <a:lvl5pPr lvl="4" rtl="0" algn="ctr">
              <a:lnSpc>
                <a:spcPct val="90000"/>
              </a:lnSpc>
              <a:spcBef>
                <a:spcPts val="0"/>
              </a:spcBef>
              <a:spcAft>
                <a:spcPts val="0"/>
              </a:spcAft>
              <a:buSzPts val="2200"/>
              <a:buFont typeface="Lora"/>
              <a:buNone/>
              <a:defRPr sz="2200">
                <a:latin typeface="Lora"/>
                <a:ea typeface="Lora"/>
                <a:cs typeface="Lora"/>
                <a:sym typeface="Lora"/>
              </a:defRPr>
            </a:lvl5pPr>
            <a:lvl6pPr lvl="5" rtl="0" algn="ctr">
              <a:lnSpc>
                <a:spcPct val="90000"/>
              </a:lnSpc>
              <a:spcBef>
                <a:spcPts val="0"/>
              </a:spcBef>
              <a:spcAft>
                <a:spcPts val="0"/>
              </a:spcAft>
              <a:buSzPts val="2200"/>
              <a:buFont typeface="Lora"/>
              <a:buNone/>
              <a:defRPr sz="2200">
                <a:latin typeface="Lora"/>
                <a:ea typeface="Lora"/>
                <a:cs typeface="Lora"/>
                <a:sym typeface="Lora"/>
              </a:defRPr>
            </a:lvl6pPr>
            <a:lvl7pPr lvl="6" rtl="0" algn="ctr">
              <a:lnSpc>
                <a:spcPct val="90000"/>
              </a:lnSpc>
              <a:spcBef>
                <a:spcPts val="0"/>
              </a:spcBef>
              <a:spcAft>
                <a:spcPts val="0"/>
              </a:spcAft>
              <a:buSzPts val="2200"/>
              <a:buFont typeface="Lora"/>
              <a:buNone/>
              <a:defRPr sz="2200">
                <a:latin typeface="Lora"/>
                <a:ea typeface="Lora"/>
                <a:cs typeface="Lora"/>
                <a:sym typeface="Lora"/>
              </a:defRPr>
            </a:lvl7pPr>
            <a:lvl8pPr lvl="7" rtl="0" algn="ctr">
              <a:lnSpc>
                <a:spcPct val="90000"/>
              </a:lnSpc>
              <a:spcBef>
                <a:spcPts val="0"/>
              </a:spcBef>
              <a:spcAft>
                <a:spcPts val="0"/>
              </a:spcAft>
              <a:buSzPts val="2200"/>
              <a:buFont typeface="Lora"/>
              <a:buNone/>
              <a:defRPr sz="2200">
                <a:latin typeface="Lora"/>
                <a:ea typeface="Lora"/>
                <a:cs typeface="Lora"/>
                <a:sym typeface="Lora"/>
              </a:defRPr>
            </a:lvl8pPr>
            <a:lvl9pPr lvl="8" rtl="0" algn="ctr">
              <a:lnSpc>
                <a:spcPct val="90000"/>
              </a:lnSpc>
              <a:spcBef>
                <a:spcPts val="0"/>
              </a:spcBef>
              <a:spcAft>
                <a:spcPts val="0"/>
              </a:spcAft>
              <a:buSzPts val="2200"/>
              <a:buFont typeface="Lora"/>
              <a:buNone/>
              <a:defRPr sz="2200">
                <a:latin typeface="Lora"/>
                <a:ea typeface="Lora"/>
                <a:cs typeface="Lora"/>
                <a:sym typeface="Lora"/>
              </a:defRPr>
            </a:lvl9pPr>
          </a:lstStyle>
          <a:p/>
        </p:txBody>
      </p:sp>
      <p:sp>
        <p:nvSpPr>
          <p:cNvPr id="126" name="Google Shape;126;p15"/>
          <p:cNvSpPr txBox="1"/>
          <p:nvPr>
            <p:ph hasCustomPrompt="1" idx="5" type="title"/>
          </p:nvPr>
        </p:nvSpPr>
        <p:spPr>
          <a:xfrm>
            <a:off x="4944275" y="1932150"/>
            <a:ext cx="3053100" cy="77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7" name="Google Shape;127;p15"/>
          <p:cNvSpPr txBox="1"/>
          <p:nvPr>
            <p:ph idx="6"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spTree>
      <p:nvGrpSpPr>
        <p:cNvPr id="128" name="Shape 128"/>
        <p:cNvGrpSpPr/>
        <p:nvPr/>
      </p:nvGrpSpPr>
      <p:grpSpPr>
        <a:xfrm>
          <a:off x="0" y="0"/>
          <a:ext cx="0" cy="0"/>
          <a:chOff x="0" y="0"/>
          <a:chExt cx="0" cy="0"/>
        </a:xfrm>
      </p:grpSpPr>
      <p:sp>
        <p:nvSpPr>
          <p:cNvPr id="129" name="Google Shape;129;p16"/>
          <p:cNvSpPr/>
          <p:nvPr/>
        </p:nvSpPr>
        <p:spPr>
          <a:xfrm rot="-9899964">
            <a:off x="6158227" y="-356414"/>
            <a:ext cx="3263769" cy="2865060"/>
          </a:xfrm>
          <a:custGeom>
            <a:rect b="b" l="l" r="r" t="t"/>
            <a:pathLst>
              <a:path extrusionOk="0" h="30044" w="34225">
                <a:moveTo>
                  <a:pt x="7046" y="1"/>
                </a:moveTo>
                <a:cubicBezTo>
                  <a:pt x="6605" y="1"/>
                  <a:pt x="6114" y="93"/>
                  <a:pt x="5571" y="294"/>
                </a:cubicBezTo>
                <a:cubicBezTo>
                  <a:pt x="1568" y="1795"/>
                  <a:pt x="1134" y="6565"/>
                  <a:pt x="801" y="10168"/>
                </a:cubicBezTo>
                <a:cubicBezTo>
                  <a:pt x="300" y="14971"/>
                  <a:pt x="0" y="20209"/>
                  <a:pt x="2669" y="24245"/>
                </a:cubicBezTo>
                <a:cubicBezTo>
                  <a:pt x="4770" y="27447"/>
                  <a:pt x="8540" y="29315"/>
                  <a:pt x="12342" y="29849"/>
                </a:cubicBezTo>
                <a:cubicBezTo>
                  <a:pt x="13297" y="29983"/>
                  <a:pt x="14256" y="30043"/>
                  <a:pt x="15216" y="30043"/>
                </a:cubicBezTo>
                <a:cubicBezTo>
                  <a:pt x="18080" y="30043"/>
                  <a:pt x="20953" y="29506"/>
                  <a:pt x="23750" y="28781"/>
                </a:cubicBezTo>
                <a:cubicBezTo>
                  <a:pt x="27253" y="27881"/>
                  <a:pt x="30922" y="26580"/>
                  <a:pt x="33024" y="23644"/>
                </a:cubicBezTo>
                <a:cubicBezTo>
                  <a:pt x="33924" y="22343"/>
                  <a:pt x="34225" y="20175"/>
                  <a:pt x="32790" y="19541"/>
                </a:cubicBezTo>
                <a:cubicBezTo>
                  <a:pt x="32557" y="19441"/>
                  <a:pt x="32298" y="19408"/>
                  <a:pt x="32036" y="19408"/>
                </a:cubicBezTo>
                <a:cubicBezTo>
                  <a:pt x="31773" y="19408"/>
                  <a:pt x="31506" y="19441"/>
                  <a:pt x="31256" y="19475"/>
                </a:cubicBezTo>
                <a:cubicBezTo>
                  <a:pt x="27753" y="19875"/>
                  <a:pt x="24318" y="20609"/>
                  <a:pt x="20982" y="21643"/>
                </a:cubicBezTo>
                <a:cubicBezTo>
                  <a:pt x="23650" y="19708"/>
                  <a:pt x="26319" y="17740"/>
                  <a:pt x="28988" y="15805"/>
                </a:cubicBezTo>
                <a:cubicBezTo>
                  <a:pt x="29321" y="15539"/>
                  <a:pt x="29655" y="15305"/>
                  <a:pt x="29855" y="14938"/>
                </a:cubicBezTo>
                <a:cubicBezTo>
                  <a:pt x="30322" y="14071"/>
                  <a:pt x="29688" y="12937"/>
                  <a:pt x="28787" y="12536"/>
                </a:cubicBezTo>
                <a:cubicBezTo>
                  <a:pt x="28409" y="12368"/>
                  <a:pt x="28006" y="12300"/>
                  <a:pt x="27595" y="12300"/>
                </a:cubicBezTo>
                <a:cubicBezTo>
                  <a:pt x="27029" y="12300"/>
                  <a:pt x="26446" y="12429"/>
                  <a:pt x="25885" y="12603"/>
                </a:cubicBezTo>
                <a:cubicBezTo>
                  <a:pt x="24268" y="13067"/>
                  <a:pt x="22739" y="13820"/>
                  <a:pt x="21375" y="14802"/>
                </a:cubicBezTo>
                <a:lnTo>
                  <a:pt x="21375" y="14802"/>
                </a:lnTo>
                <a:cubicBezTo>
                  <a:pt x="22911" y="12763"/>
                  <a:pt x="24050" y="10526"/>
                  <a:pt x="24217" y="8000"/>
                </a:cubicBezTo>
                <a:cubicBezTo>
                  <a:pt x="24251" y="7533"/>
                  <a:pt x="24251" y="7032"/>
                  <a:pt x="23984" y="6666"/>
                </a:cubicBezTo>
                <a:cubicBezTo>
                  <a:pt x="23725" y="6312"/>
                  <a:pt x="23345" y="6174"/>
                  <a:pt x="22923" y="6174"/>
                </a:cubicBezTo>
                <a:cubicBezTo>
                  <a:pt x="22312" y="6174"/>
                  <a:pt x="21615" y="6463"/>
                  <a:pt x="21082" y="6799"/>
                </a:cubicBezTo>
                <a:cubicBezTo>
                  <a:pt x="19448" y="7829"/>
                  <a:pt x="17957" y="9085"/>
                  <a:pt x="16662" y="10519"/>
                </a:cubicBezTo>
                <a:lnTo>
                  <a:pt x="16662" y="10519"/>
                </a:lnTo>
                <a:cubicBezTo>
                  <a:pt x="17807" y="8479"/>
                  <a:pt x="18673" y="6277"/>
                  <a:pt x="19214" y="3997"/>
                </a:cubicBezTo>
                <a:cubicBezTo>
                  <a:pt x="19481" y="2829"/>
                  <a:pt x="19347" y="1128"/>
                  <a:pt x="18146" y="961"/>
                </a:cubicBezTo>
                <a:cubicBezTo>
                  <a:pt x="18094" y="954"/>
                  <a:pt x="18041" y="951"/>
                  <a:pt x="17988" y="951"/>
                </a:cubicBezTo>
                <a:cubicBezTo>
                  <a:pt x="17541" y="951"/>
                  <a:pt x="17100" y="1190"/>
                  <a:pt x="16712" y="1428"/>
                </a:cubicBezTo>
                <a:cubicBezTo>
                  <a:pt x="13243" y="3697"/>
                  <a:pt x="10608" y="7266"/>
                  <a:pt x="9507" y="11269"/>
                </a:cubicBezTo>
                <a:cubicBezTo>
                  <a:pt x="10007" y="8767"/>
                  <a:pt x="9807" y="6532"/>
                  <a:pt x="9874" y="3964"/>
                </a:cubicBezTo>
                <a:cubicBezTo>
                  <a:pt x="9956" y="1838"/>
                  <a:pt x="9013" y="1"/>
                  <a:pt x="7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8261246" y="-1157375"/>
            <a:ext cx="1159930" cy="2076999"/>
          </a:xfrm>
          <a:custGeom>
            <a:rect b="b" l="l" r="r" t="t"/>
            <a:pathLst>
              <a:path extrusionOk="0" h="48816" w="27262">
                <a:moveTo>
                  <a:pt x="17318" y="1"/>
                </a:moveTo>
                <a:cubicBezTo>
                  <a:pt x="14993" y="31"/>
                  <a:pt x="12637" y="31"/>
                  <a:pt x="10311" y="62"/>
                </a:cubicBezTo>
                <a:cubicBezTo>
                  <a:pt x="9791" y="3856"/>
                  <a:pt x="9485" y="7711"/>
                  <a:pt x="8323" y="11382"/>
                </a:cubicBezTo>
                <a:cubicBezTo>
                  <a:pt x="7374" y="14350"/>
                  <a:pt x="5844" y="20347"/>
                  <a:pt x="3642" y="22550"/>
                </a:cubicBezTo>
                <a:cubicBezTo>
                  <a:pt x="1592" y="27261"/>
                  <a:pt x="1" y="32616"/>
                  <a:pt x="704" y="37542"/>
                </a:cubicBezTo>
                <a:lnTo>
                  <a:pt x="766" y="37542"/>
                </a:lnTo>
                <a:cubicBezTo>
                  <a:pt x="1010" y="38980"/>
                  <a:pt x="1439" y="40356"/>
                  <a:pt x="2142" y="41703"/>
                </a:cubicBezTo>
                <a:cubicBezTo>
                  <a:pt x="4343" y="46024"/>
                  <a:pt x="9158" y="48815"/>
                  <a:pt x="14005" y="48815"/>
                </a:cubicBezTo>
                <a:cubicBezTo>
                  <a:pt x="14682" y="48815"/>
                  <a:pt x="15361" y="48761"/>
                  <a:pt x="16033" y="48648"/>
                </a:cubicBezTo>
                <a:cubicBezTo>
                  <a:pt x="21509" y="47730"/>
                  <a:pt x="26099" y="43018"/>
                  <a:pt x="26894" y="37542"/>
                </a:cubicBezTo>
                <a:lnTo>
                  <a:pt x="26955" y="37542"/>
                </a:lnTo>
                <a:cubicBezTo>
                  <a:pt x="27261" y="34849"/>
                  <a:pt x="26772" y="32126"/>
                  <a:pt x="26099" y="29495"/>
                </a:cubicBezTo>
                <a:cubicBezTo>
                  <a:pt x="23773" y="20224"/>
                  <a:pt x="19306" y="11352"/>
                  <a:pt x="19031" y="1806"/>
                </a:cubicBezTo>
                <a:cubicBezTo>
                  <a:pt x="19001" y="1255"/>
                  <a:pt x="18970" y="643"/>
                  <a:pt x="18542" y="276"/>
                </a:cubicBezTo>
                <a:cubicBezTo>
                  <a:pt x="18205" y="31"/>
                  <a:pt x="17746" y="1"/>
                  <a:pt x="17318" y="1"/>
                </a:cubicBezTo>
                <a:close/>
              </a:path>
            </a:pathLst>
          </a:custGeom>
          <a:solidFill>
            <a:srgbClr val="D88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502628" y="1279850"/>
            <a:ext cx="344738" cy="353993"/>
          </a:xfrm>
          <a:custGeom>
            <a:rect b="b" l="l" r="r" t="t"/>
            <a:pathLst>
              <a:path extrusionOk="0" h="8644" w="8418">
                <a:moveTo>
                  <a:pt x="3972" y="0"/>
                </a:moveTo>
                <a:cubicBezTo>
                  <a:pt x="1261" y="0"/>
                  <a:pt x="1" y="4680"/>
                  <a:pt x="677" y="6898"/>
                </a:cubicBezTo>
                <a:cubicBezTo>
                  <a:pt x="922" y="7632"/>
                  <a:pt x="1442" y="8336"/>
                  <a:pt x="2207" y="8550"/>
                </a:cubicBezTo>
                <a:cubicBezTo>
                  <a:pt x="2406" y="8614"/>
                  <a:pt x="2609" y="8644"/>
                  <a:pt x="2813" y="8644"/>
                </a:cubicBezTo>
                <a:cubicBezTo>
                  <a:pt x="3580" y="8644"/>
                  <a:pt x="4356" y="8232"/>
                  <a:pt x="4960" y="7724"/>
                </a:cubicBezTo>
                <a:cubicBezTo>
                  <a:pt x="7102" y="5888"/>
                  <a:pt x="8418" y="1666"/>
                  <a:pt x="5113" y="259"/>
                </a:cubicBezTo>
                <a:cubicBezTo>
                  <a:pt x="4708" y="81"/>
                  <a:pt x="4327" y="0"/>
                  <a:pt x="39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1800086">
            <a:off x="8252733" y="3353662"/>
            <a:ext cx="1858922" cy="464071"/>
          </a:xfrm>
          <a:custGeom>
            <a:rect b="b" l="l" r="r" t="t"/>
            <a:pathLst>
              <a:path extrusionOk="0" h="7921" w="31729">
                <a:moveTo>
                  <a:pt x="19572" y="0"/>
                </a:moveTo>
                <a:cubicBezTo>
                  <a:pt x="18179" y="0"/>
                  <a:pt x="16785" y="25"/>
                  <a:pt x="15390" y="57"/>
                </a:cubicBezTo>
                <a:cubicBezTo>
                  <a:pt x="13524" y="118"/>
                  <a:pt x="11658" y="179"/>
                  <a:pt x="9791" y="179"/>
                </a:cubicBezTo>
                <a:cubicBezTo>
                  <a:pt x="8292" y="210"/>
                  <a:pt x="6762" y="210"/>
                  <a:pt x="5355" y="730"/>
                </a:cubicBezTo>
                <a:cubicBezTo>
                  <a:pt x="1" y="2749"/>
                  <a:pt x="2907" y="7522"/>
                  <a:pt x="7283" y="7706"/>
                </a:cubicBezTo>
                <a:cubicBezTo>
                  <a:pt x="9914" y="7798"/>
                  <a:pt x="12667" y="7920"/>
                  <a:pt x="15390" y="7920"/>
                </a:cubicBezTo>
                <a:cubicBezTo>
                  <a:pt x="19184" y="7920"/>
                  <a:pt x="23009" y="7767"/>
                  <a:pt x="26558" y="7186"/>
                </a:cubicBezTo>
                <a:cubicBezTo>
                  <a:pt x="27843" y="6972"/>
                  <a:pt x="29128" y="6635"/>
                  <a:pt x="30137" y="5840"/>
                </a:cubicBezTo>
                <a:cubicBezTo>
                  <a:pt x="31117" y="5013"/>
                  <a:pt x="31728" y="3606"/>
                  <a:pt x="31239" y="2413"/>
                </a:cubicBezTo>
                <a:cubicBezTo>
                  <a:pt x="30627" y="975"/>
                  <a:pt x="28852" y="547"/>
                  <a:pt x="27292" y="363"/>
                </a:cubicBezTo>
                <a:cubicBezTo>
                  <a:pt x="24729" y="85"/>
                  <a:pt x="22153" y="0"/>
                  <a:pt x="195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rot="9900012">
            <a:off x="-338864" y="2138143"/>
            <a:ext cx="905504" cy="1251801"/>
          </a:xfrm>
          <a:custGeom>
            <a:rect b="b" l="l" r="r" t="t"/>
            <a:pathLst>
              <a:path extrusionOk="0" h="9644" w="6976">
                <a:moveTo>
                  <a:pt x="6579" y="0"/>
                </a:moveTo>
                <a:cubicBezTo>
                  <a:pt x="5574" y="0"/>
                  <a:pt x="4556" y="110"/>
                  <a:pt x="3610" y="434"/>
                </a:cubicBezTo>
                <a:cubicBezTo>
                  <a:pt x="2478" y="832"/>
                  <a:pt x="1469" y="1566"/>
                  <a:pt x="918" y="2820"/>
                </a:cubicBezTo>
                <a:cubicBezTo>
                  <a:pt x="428" y="3891"/>
                  <a:pt x="0" y="5146"/>
                  <a:pt x="459" y="6247"/>
                </a:cubicBezTo>
                <a:cubicBezTo>
                  <a:pt x="796" y="7012"/>
                  <a:pt x="1530" y="7532"/>
                  <a:pt x="2203" y="8022"/>
                </a:cubicBezTo>
                <a:cubicBezTo>
                  <a:pt x="2662" y="8358"/>
                  <a:pt x="3121" y="8664"/>
                  <a:pt x="3610" y="8940"/>
                </a:cubicBezTo>
                <a:cubicBezTo>
                  <a:pt x="4314" y="9337"/>
                  <a:pt x="5048" y="9613"/>
                  <a:pt x="5844" y="9643"/>
                </a:cubicBezTo>
                <a:cubicBezTo>
                  <a:pt x="6058" y="6431"/>
                  <a:pt x="6425" y="3218"/>
                  <a:pt x="6976" y="6"/>
                </a:cubicBezTo>
                <a:cubicBezTo>
                  <a:pt x="6844" y="2"/>
                  <a:pt x="6712" y="0"/>
                  <a:pt x="65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278929" y="4093348"/>
            <a:ext cx="2145116" cy="1467402"/>
          </a:xfrm>
          <a:custGeom>
            <a:rect b="b" l="l" r="r" t="t"/>
            <a:pathLst>
              <a:path extrusionOk="0" h="25489" w="37261">
                <a:moveTo>
                  <a:pt x="1335" y="0"/>
                </a:moveTo>
                <a:cubicBezTo>
                  <a:pt x="1135" y="767"/>
                  <a:pt x="1001" y="1535"/>
                  <a:pt x="901" y="2335"/>
                </a:cubicBezTo>
                <a:cubicBezTo>
                  <a:pt x="0" y="9407"/>
                  <a:pt x="2869" y="16846"/>
                  <a:pt x="8273" y="21482"/>
                </a:cubicBezTo>
                <a:cubicBezTo>
                  <a:pt x="9807" y="22816"/>
                  <a:pt x="11575" y="23917"/>
                  <a:pt x="13510" y="24584"/>
                </a:cubicBezTo>
                <a:cubicBezTo>
                  <a:pt x="15389" y="25242"/>
                  <a:pt x="17386" y="25488"/>
                  <a:pt x="19390" y="25488"/>
                </a:cubicBezTo>
                <a:cubicBezTo>
                  <a:pt x="19520" y="25488"/>
                  <a:pt x="19651" y="25487"/>
                  <a:pt x="19781" y="25485"/>
                </a:cubicBezTo>
                <a:cubicBezTo>
                  <a:pt x="25952" y="25485"/>
                  <a:pt x="32123" y="23584"/>
                  <a:pt x="37260" y="20148"/>
                </a:cubicBezTo>
                <a:cubicBezTo>
                  <a:pt x="36927" y="19581"/>
                  <a:pt x="36627" y="19014"/>
                  <a:pt x="36293" y="18447"/>
                </a:cubicBezTo>
                <a:cubicBezTo>
                  <a:pt x="33691" y="19834"/>
                  <a:pt x="30737" y="20509"/>
                  <a:pt x="27765" y="20509"/>
                </a:cubicBezTo>
                <a:cubicBezTo>
                  <a:pt x="25021" y="20509"/>
                  <a:pt x="22262" y="19934"/>
                  <a:pt x="19748" y="18814"/>
                </a:cubicBezTo>
                <a:cubicBezTo>
                  <a:pt x="14678" y="16545"/>
                  <a:pt x="10541" y="12109"/>
                  <a:pt x="9140" y="6738"/>
                </a:cubicBezTo>
                <a:cubicBezTo>
                  <a:pt x="8540" y="4437"/>
                  <a:pt x="8473" y="2168"/>
                  <a:pt x="89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rot="1800044">
            <a:off x="4136598" y="4451687"/>
            <a:ext cx="152997" cy="295468"/>
          </a:xfrm>
          <a:custGeom>
            <a:rect b="b" l="l" r="r" t="t"/>
            <a:pathLst>
              <a:path extrusionOk="0" h="11819" w="6120">
                <a:moveTo>
                  <a:pt x="3060" y="1"/>
                </a:moveTo>
                <a:cubicBezTo>
                  <a:pt x="2096" y="1"/>
                  <a:pt x="1132" y="567"/>
                  <a:pt x="765" y="1699"/>
                </a:cubicBezTo>
                <a:cubicBezTo>
                  <a:pt x="0" y="4055"/>
                  <a:pt x="337" y="6900"/>
                  <a:pt x="490" y="9317"/>
                </a:cubicBezTo>
                <a:cubicBezTo>
                  <a:pt x="582" y="10984"/>
                  <a:pt x="1821" y="11818"/>
                  <a:pt x="3064" y="11818"/>
                </a:cubicBezTo>
                <a:cubicBezTo>
                  <a:pt x="4307" y="11818"/>
                  <a:pt x="5553" y="10984"/>
                  <a:pt x="5660" y="9317"/>
                </a:cubicBezTo>
                <a:cubicBezTo>
                  <a:pt x="5783" y="6900"/>
                  <a:pt x="6119" y="4055"/>
                  <a:pt x="5355" y="1699"/>
                </a:cubicBezTo>
                <a:cubicBezTo>
                  <a:pt x="4987" y="567"/>
                  <a:pt x="4024" y="1"/>
                  <a:pt x="30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137" name="Shape 137"/>
        <p:cNvGrpSpPr/>
        <p:nvPr/>
      </p:nvGrpSpPr>
      <p:grpSpPr>
        <a:xfrm>
          <a:off x="0" y="0"/>
          <a:ext cx="0" cy="0"/>
          <a:chOff x="0" y="0"/>
          <a:chExt cx="0" cy="0"/>
        </a:xfrm>
      </p:grpSpPr>
      <p:sp>
        <p:nvSpPr>
          <p:cNvPr id="138" name="Google Shape;138;p17"/>
          <p:cNvSpPr/>
          <p:nvPr/>
        </p:nvSpPr>
        <p:spPr>
          <a:xfrm rot="8506679">
            <a:off x="-2830380" y="7647"/>
            <a:ext cx="5336904" cy="7203593"/>
          </a:xfrm>
          <a:custGeom>
            <a:rect b="b" l="l" r="r" t="t"/>
            <a:pathLst>
              <a:path extrusionOk="0" h="47547" w="35226">
                <a:moveTo>
                  <a:pt x="32216" y="0"/>
                </a:moveTo>
                <a:cubicBezTo>
                  <a:pt x="31279" y="0"/>
                  <a:pt x="30222" y="399"/>
                  <a:pt x="29354" y="843"/>
                </a:cubicBezTo>
                <a:cubicBezTo>
                  <a:pt x="23684" y="3778"/>
                  <a:pt x="18780" y="6447"/>
                  <a:pt x="14177" y="10983"/>
                </a:cubicBezTo>
                <a:cubicBezTo>
                  <a:pt x="14143" y="13285"/>
                  <a:pt x="18313" y="14152"/>
                  <a:pt x="17879" y="16387"/>
                </a:cubicBezTo>
                <a:cubicBezTo>
                  <a:pt x="17746" y="17188"/>
                  <a:pt x="17012" y="17755"/>
                  <a:pt x="16345" y="18222"/>
                </a:cubicBezTo>
                <a:cubicBezTo>
                  <a:pt x="14477" y="19556"/>
                  <a:pt x="12609" y="20890"/>
                  <a:pt x="10708" y="22191"/>
                </a:cubicBezTo>
                <a:cubicBezTo>
                  <a:pt x="9540" y="23058"/>
                  <a:pt x="8273" y="23959"/>
                  <a:pt x="7605" y="25260"/>
                </a:cubicBezTo>
                <a:cubicBezTo>
                  <a:pt x="6938" y="26561"/>
                  <a:pt x="7038" y="28396"/>
                  <a:pt x="8239" y="29230"/>
                </a:cubicBezTo>
                <a:cubicBezTo>
                  <a:pt x="9340" y="30030"/>
                  <a:pt x="11041" y="29797"/>
                  <a:pt x="11909" y="30831"/>
                </a:cubicBezTo>
                <a:cubicBezTo>
                  <a:pt x="12242" y="31198"/>
                  <a:pt x="12342" y="31598"/>
                  <a:pt x="12342" y="32032"/>
                </a:cubicBezTo>
                <a:cubicBezTo>
                  <a:pt x="12309" y="33299"/>
                  <a:pt x="11075" y="34667"/>
                  <a:pt x="9974" y="35601"/>
                </a:cubicBezTo>
                <a:cubicBezTo>
                  <a:pt x="6638" y="38336"/>
                  <a:pt x="3603" y="41438"/>
                  <a:pt x="934" y="44874"/>
                </a:cubicBezTo>
                <a:cubicBezTo>
                  <a:pt x="467" y="45441"/>
                  <a:pt x="0" y="46208"/>
                  <a:pt x="334" y="46876"/>
                </a:cubicBezTo>
                <a:cubicBezTo>
                  <a:pt x="548" y="47366"/>
                  <a:pt x="996" y="47547"/>
                  <a:pt x="1513" y="47547"/>
                </a:cubicBezTo>
                <a:cubicBezTo>
                  <a:pt x="2122" y="47547"/>
                  <a:pt x="2828" y="47297"/>
                  <a:pt x="3369" y="47009"/>
                </a:cubicBezTo>
                <a:cubicBezTo>
                  <a:pt x="8339" y="44307"/>
                  <a:pt x="13276" y="41605"/>
                  <a:pt x="18246" y="38937"/>
                </a:cubicBezTo>
                <a:cubicBezTo>
                  <a:pt x="20081" y="37936"/>
                  <a:pt x="24884" y="35134"/>
                  <a:pt x="23717" y="32365"/>
                </a:cubicBezTo>
                <a:cubicBezTo>
                  <a:pt x="23650" y="32265"/>
                  <a:pt x="23584" y="32132"/>
                  <a:pt x="23550" y="32032"/>
                </a:cubicBezTo>
                <a:cubicBezTo>
                  <a:pt x="23117" y="31264"/>
                  <a:pt x="22383" y="30697"/>
                  <a:pt x="21716" y="30130"/>
                </a:cubicBezTo>
                <a:cubicBezTo>
                  <a:pt x="21282" y="29797"/>
                  <a:pt x="20848" y="29430"/>
                  <a:pt x="20681" y="28896"/>
                </a:cubicBezTo>
                <a:cubicBezTo>
                  <a:pt x="20348" y="27962"/>
                  <a:pt x="20982" y="26961"/>
                  <a:pt x="21649" y="26194"/>
                </a:cubicBezTo>
                <a:cubicBezTo>
                  <a:pt x="23050" y="24526"/>
                  <a:pt x="24718" y="23092"/>
                  <a:pt x="26552" y="21958"/>
                </a:cubicBezTo>
                <a:cubicBezTo>
                  <a:pt x="27353" y="21457"/>
                  <a:pt x="28187" y="20990"/>
                  <a:pt x="28821" y="20323"/>
                </a:cubicBezTo>
                <a:cubicBezTo>
                  <a:pt x="29421" y="19623"/>
                  <a:pt x="29821" y="18622"/>
                  <a:pt x="29488" y="17755"/>
                </a:cubicBezTo>
                <a:cubicBezTo>
                  <a:pt x="29221" y="16987"/>
                  <a:pt x="28520" y="16520"/>
                  <a:pt x="27887" y="16087"/>
                </a:cubicBezTo>
                <a:cubicBezTo>
                  <a:pt x="26719" y="15286"/>
                  <a:pt x="25552" y="14519"/>
                  <a:pt x="24384" y="13718"/>
                </a:cubicBezTo>
                <a:cubicBezTo>
                  <a:pt x="24117" y="13552"/>
                  <a:pt x="23817" y="13352"/>
                  <a:pt x="23650" y="13085"/>
                </a:cubicBezTo>
                <a:cubicBezTo>
                  <a:pt x="22983" y="12084"/>
                  <a:pt x="24017" y="10816"/>
                  <a:pt x="24951" y="10083"/>
                </a:cubicBezTo>
                <a:cubicBezTo>
                  <a:pt x="25752" y="9415"/>
                  <a:pt x="35225" y="2377"/>
                  <a:pt x="33958" y="776"/>
                </a:cubicBezTo>
                <a:cubicBezTo>
                  <a:pt x="33521" y="213"/>
                  <a:pt x="32901" y="0"/>
                  <a:pt x="322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10800000">
            <a:off x="4018881" y="4393318"/>
            <a:ext cx="1474670" cy="2640579"/>
          </a:xfrm>
          <a:custGeom>
            <a:rect b="b" l="l" r="r" t="t"/>
            <a:pathLst>
              <a:path extrusionOk="0" h="48816" w="27262">
                <a:moveTo>
                  <a:pt x="17318" y="1"/>
                </a:moveTo>
                <a:cubicBezTo>
                  <a:pt x="14993" y="31"/>
                  <a:pt x="12637" y="31"/>
                  <a:pt x="10311" y="62"/>
                </a:cubicBezTo>
                <a:cubicBezTo>
                  <a:pt x="9791" y="3856"/>
                  <a:pt x="9485" y="7711"/>
                  <a:pt x="8323" y="11382"/>
                </a:cubicBezTo>
                <a:cubicBezTo>
                  <a:pt x="7374" y="14350"/>
                  <a:pt x="5844" y="20347"/>
                  <a:pt x="3642" y="22550"/>
                </a:cubicBezTo>
                <a:cubicBezTo>
                  <a:pt x="1592" y="27261"/>
                  <a:pt x="1" y="32616"/>
                  <a:pt x="704" y="37542"/>
                </a:cubicBezTo>
                <a:lnTo>
                  <a:pt x="766" y="37542"/>
                </a:lnTo>
                <a:cubicBezTo>
                  <a:pt x="1010" y="38980"/>
                  <a:pt x="1439" y="40356"/>
                  <a:pt x="2142" y="41703"/>
                </a:cubicBezTo>
                <a:cubicBezTo>
                  <a:pt x="4343" y="46024"/>
                  <a:pt x="9158" y="48815"/>
                  <a:pt x="14005" y="48815"/>
                </a:cubicBezTo>
                <a:cubicBezTo>
                  <a:pt x="14682" y="48815"/>
                  <a:pt x="15361" y="48761"/>
                  <a:pt x="16033" y="48648"/>
                </a:cubicBezTo>
                <a:cubicBezTo>
                  <a:pt x="21509" y="47730"/>
                  <a:pt x="26099" y="43018"/>
                  <a:pt x="26894" y="37542"/>
                </a:cubicBezTo>
                <a:lnTo>
                  <a:pt x="26955" y="37542"/>
                </a:lnTo>
                <a:cubicBezTo>
                  <a:pt x="27261" y="34849"/>
                  <a:pt x="26772" y="32126"/>
                  <a:pt x="26099" y="29495"/>
                </a:cubicBezTo>
                <a:cubicBezTo>
                  <a:pt x="23773" y="20224"/>
                  <a:pt x="19306" y="11352"/>
                  <a:pt x="19031" y="1806"/>
                </a:cubicBezTo>
                <a:cubicBezTo>
                  <a:pt x="19001" y="1255"/>
                  <a:pt x="18970" y="643"/>
                  <a:pt x="18542" y="276"/>
                </a:cubicBezTo>
                <a:cubicBezTo>
                  <a:pt x="18205" y="31"/>
                  <a:pt x="17746" y="1"/>
                  <a:pt x="173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rot="10800000">
            <a:off x="8388795" y="2293474"/>
            <a:ext cx="2749605" cy="2099848"/>
          </a:xfrm>
          <a:custGeom>
            <a:rect b="b" l="l" r="r" t="t"/>
            <a:pathLst>
              <a:path extrusionOk="0" h="29745" w="38949">
                <a:moveTo>
                  <a:pt x="20106" y="0"/>
                </a:moveTo>
                <a:cubicBezTo>
                  <a:pt x="17671" y="0"/>
                  <a:pt x="15210" y="382"/>
                  <a:pt x="12881" y="1123"/>
                </a:cubicBezTo>
                <a:cubicBezTo>
                  <a:pt x="11168" y="1674"/>
                  <a:pt x="9485" y="2408"/>
                  <a:pt x="7986" y="3326"/>
                </a:cubicBezTo>
                <a:cubicBezTo>
                  <a:pt x="3274" y="6202"/>
                  <a:pt x="1" y="11709"/>
                  <a:pt x="766" y="17155"/>
                </a:cubicBezTo>
                <a:cubicBezTo>
                  <a:pt x="1469" y="22204"/>
                  <a:pt x="5538" y="26365"/>
                  <a:pt x="10311" y="28262"/>
                </a:cubicBezTo>
                <a:cubicBezTo>
                  <a:pt x="11137" y="28598"/>
                  <a:pt x="12025" y="28873"/>
                  <a:pt x="12881" y="29088"/>
                </a:cubicBezTo>
                <a:cubicBezTo>
                  <a:pt x="14792" y="29547"/>
                  <a:pt x="16764" y="29744"/>
                  <a:pt x="18746" y="29744"/>
                </a:cubicBezTo>
                <a:cubicBezTo>
                  <a:pt x="20984" y="29744"/>
                  <a:pt x="23235" y="29493"/>
                  <a:pt x="25426" y="29088"/>
                </a:cubicBezTo>
                <a:cubicBezTo>
                  <a:pt x="27384" y="28721"/>
                  <a:pt x="29372" y="28231"/>
                  <a:pt x="31147" y="27283"/>
                </a:cubicBezTo>
                <a:cubicBezTo>
                  <a:pt x="36562" y="24345"/>
                  <a:pt x="38949" y="17186"/>
                  <a:pt x="37113" y="11312"/>
                </a:cubicBezTo>
                <a:cubicBezTo>
                  <a:pt x="34694" y="3549"/>
                  <a:pt x="27524" y="0"/>
                  <a:pt x="20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rot="-7199906">
            <a:off x="7449781" y="1029113"/>
            <a:ext cx="4160198" cy="1312916"/>
          </a:xfrm>
          <a:custGeom>
            <a:rect b="b" l="l" r="r" t="t"/>
            <a:pathLst>
              <a:path extrusionOk="0" h="13470" w="42682">
                <a:moveTo>
                  <a:pt x="7083" y="1"/>
                </a:moveTo>
                <a:cubicBezTo>
                  <a:pt x="6276" y="1"/>
                  <a:pt x="5493" y="166"/>
                  <a:pt x="4896" y="529"/>
                </a:cubicBezTo>
                <a:cubicBezTo>
                  <a:pt x="2816" y="1845"/>
                  <a:pt x="1225" y="3864"/>
                  <a:pt x="521" y="6128"/>
                </a:cubicBezTo>
                <a:cubicBezTo>
                  <a:pt x="123" y="7383"/>
                  <a:pt x="1" y="8759"/>
                  <a:pt x="613" y="9922"/>
                </a:cubicBezTo>
                <a:cubicBezTo>
                  <a:pt x="1088" y="10872"/>
                  <a:pt x="2155" y="11597"/>
                  <a:pt x="3230" y="11597"/>
                </a:cubicBezTo>
                <a:cubicBezTo>
                  <a:pt x="3471" y="11597"/>
                  <a:pt x="3713" y="11561"/>
                  <a:pt x="3948" y="11482"/>
                </a:cubicBezTo>
                <a:cubicBezTo>
                  <a:pt x="5141" y="11115"/>
                  <a:pt x="5783" y="9861"/>
                  <a:pt x="6854" y="9249"/>
                </a:cubicBezTo>
                <a:cubicBezTo>
                  <a:pt x="7531" y="8843"/>
                  <a:pt x="8134" y="8673"/>
                  <a:pt x="8682" y="8673"/>
                </a:cubicBezTo>
                <a:cubicBezTo>
                  <a:pt x="10733" y="8673"/>
                  <a:pt x="12022" y="11053"/>
                  <a:pt x="13616" y="12308"/>
                </a:cubicBezTo>
                <a:cubicBezTo>
                  <a:pt x="14594" y="13078"/>
                  <a:pt x="15867" y="13470"/>
                  <a:pt x="17138" y="13470"/>
                </a:cubicBezTo>
                <a:cubicBezTo>
                  <a:pt x="18292" y="13470"/>
                  <a:pt x="19446" y="13147"/>
                  <a:pt x="20378" y="12492"/>
                </a:cubicBezTo>
                <a:cubicBezTo>
                  <a:pt x="22129" y="11216"/>
                  <a:pt x="23420" y="8844"/>
                  <a:pt x="25563" y="8844"/>
                </a:cubicBezTo>
                <a:cubicBezTo>
                  <a:pt x="25629" y="8844"/>
                  <a:pt x="25695" y="8847"/>
                  <a:pt x="25762" y="8851"/>
                </a:cubicBezTo>
                <a:cubicBezTo>
                  <a:pt x="27445" y="8974"/>
                  <a:pt x="28516" y="10565"/>
                  <a:pt x="29832" y="11605"/>
                </a:cubicBezTo>
                <a:cubicBezTo>
                  <a:pt x="31091" y="12586"/>
                  <a:pt x="32700" y="13060"/>
                  <a:pt x="34322" y="13060"/>
                </a:cubicBezTo>
                <a:cubicBezTo>
                  <a:pt x="35734" y="13060"/>
                  <a:pt x="37157" y="12700"/>
                  <a:pt x="38368" y="12003"/>
                </a:cubicBezTo>
                <a:cubicBezTo>
                  <a:pt x="40938" y="10473"/>
                  <a:pt x="42498" y="7627"/>
                  <a:pt x="42621" y="4721"/>
                </a:cubicBezTo>
                <a:cubicBezTo>
                  <a:pt x="42682" y="3589"/>
                  <a:pt x="42498" y="2395"/>
                  <a:pt x="41764" y="1478"/>
                </a:cubicBezTo>
                <a:cubicBezTo>
                  <a:pt x="41241" y="795"/>
                  <a:pt x="40346" y="316"/>
                  <a:pt x="39468" y="316"/>
                </a:cubicBezTo>
                <a:cubicBezTo>
                  <a:pt x="39165" y="316"/>
                  <a:pt x="38865" y="373"/>
                  <a:pt x="38582" y="499"/>
                </a:cubicBezTo>
                <a:cubicBezTo>
                  <a:pt x="36471" y="1416"/>
                  <a:pt x="37236" y="4598"/>
                  <a:pt x="35859" y="6373"/>
                </a:cubicBezTo>
                <a:cubicBezTo>
                  <a:pt x="35295" y="7125"/>
                  <a:pt x="34331" y="7514"/>
                  <a:pt x="33370" y="7514"/>
                </a:cubicBezTo>
                <a:cubicBezTo>
                  <a:pt x="32611" y="7514"/>
                  <a:pt x="31854" y="7271"/>
                  <a:pt x="31300" y="6771"/>
                </a:cubicBezTo>
                <a:cubicBezTo>
                  <a:pt x="29954" y="5547"/>
                  <a:pt x="30046" y="3405"/>
                  <a:pt x="28944" y="1937"/>
                </a:cubicBezTo>
                <a:cubicBezTo>
                  <a:pt x="28239" y="960"/>
                  <a:pt x="26988" y="443"/>
                  <a:pt x="25747" y="443"/>
                </a:cubicBezTo>
                <a:cubicBezTo>
                  <a:pt x="24890" y="443"/>
                  <a:pt x="24039" y="690"/>
                  <a:pt x="23376" y="1202"/>
                </a:cubicBezTo>
                <a:cubicBezTo>
                  <a:pt x="21571" y="2610"/>
                  <a:pt x="21357" y="5271"/>
                  <a:pt x="19582" y="6679"/>
                </a:cubicBezTo>
                <a:cubicBezTo>
                  <a:pt x="18894" y="7226"/>
                  <a:pt x="17991" y="7509"/>
                  <a:pt x="17093" y="7509"/>
                </a:cubicBezTo>
                <a:cubicBezTo>
                  <a:pt x="16434" y="7509"/>
                  <a:pt x="15776" y="7357"/>
                  <a:pt x="15207" y="7046"/>
                </a:cubicBezTo>
                <a:cubicBezTo>
                  <a:pt x="12759" y="5761"/>
                  <a:pt x="12362" y="2395"/>
                  <a:pt x="10097" y="835"/>
                </a:cubicBezTo>
                <a:cubicBezTo>
                  <a:pt x="9322" y="306"/>
                  <a:pt x="8180" y="1"/>
                  <a:pt x="70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rot="9899947">
            <a:off x="-930483" y="-1260941"/>
            <a:ext cx="2578636" cy="3017724"/>
          </a:xfrm>
          <a:custGeom>
            <a:rect b="b" l="l" r="r" t="t"/>
            <a:pathLst>
              <a:path extrusionOk="0" h="55016" w="47011">
                <a:moveTo>
                  <a:pt x="31319" y="1"/>
                </a:moveTo>
                <a:cubicBezTo>
                  <a:pt x="31062" y="1"/>
                  <a:pt x="30811" y="69"/>
                  <a:pt x="30566" y="210"/>
                </a:cubicBezTo>
                <a:cubicBezTo>
                  <a:pt x="29532" y="810"/>
                  <a:pt x="29732" y="2378"/>
                  <a:pt x="30099" y="3545"/>
                </a:cubicBezTo>
                <a:cubicBezTo>
                  <a:pt x="30799" y="5947"/>
                  <a:pt x="31366" y="8416"/>
                  <a:pt x="32000" y="10851"/>
                </a:cubicBezTo>
                <a:cubicBezTo>
                  <a:pt x="32367" y="12252"/>
                  <a:pt x="35269" y="20091"/>
                  <a:pt x="33634" y="20291"/>
                </a:cubicBezTo>
                <a:cubicBezTo>
                  <a:pt x="33572" y="20299"/>
                  <a:pt x="33511" y="20302"/>
                  <a:pt x="33450" y="20302"/>
                </a:cubicBezTo>
                <a:cubicBezTo>
                  <a:pt x="32985" y="20302"/>
                  <a:pt x="32550" y="20089"/>
                  <a:pt x="32167" y="19824"/>
                </a:cubicBezTo>
                <a:cubicBezTo>
                  <a:pt x="28880" y="17769"/>
                  <a:pt x="28138" y="9336"/>
                  <a:pt x="23075" y="9336"/>
                </a:cubicBezTo>
                <a:cubicBezTo>
                  <a:pt x="22795" y="9336"/>
                  <a:pt x="22501" y="9362"/>
                  <a:pt x="22193" y="9416"/>
                </a:cubicBezTo>
                <a:cubicBezTo>
                  <a:pt x="20959" y="9616"/>
                  <a:pt x="20792" y="11351"/>
                  <a:pt x="21059" y="12585"/>
                </a:cubicBezTo>
                <a:cubicBezTo>
                  <a:pt x="22126" y="17322"/>
                  <a:pt x="25762" y="21258"/>
                  <a:pt x="27497" y="25861"/>
                </a:cubicBezTo>
                <a:cubicBezTo>
                  <a:pt x="27764" y="26595"/>
                  <a:pt x="27930" y="27563"/>
                  <a:pt x="27330" y="28030"/>
                </a:cubicBezTo>
                <a:cubicBezTo>
                  <a:pt x="27127" y="28182"/>
                  <a:pt x="26895" y="28243"/>
                  <a:pt x="26652" y="28243"/>
                </a:cubicBezTo>
                <a:cubicBezTo>
                  <a:pt x="26257" y="28243"/>
                  <a:pt x="25834" y="28082"/>
                  <a:pt x="25462" y="27896"/>
                </a:cubicBezTo>
                <a:cubicBezTo>
                  <a:pt x="21382" y="25938"/>
                  <a:pt x="16248" y="18646"/>
                  <a:pt x="11498" y="18646"/>
                </a:cubicBezTo>
                <a:cubicBezTo>
                  <a:pt x="11393" y="18646"/>
                  <a:pt x="11289" y="18649"/>
                  <a:pt x="11185" y="18656"/>
                </a:cubicBezTo>
                <a:cubicBezTo>
                  <a:pt x="10418" y="18723"/>
                  <a:pt x="9651" y="19190"/>
                  <a:pt x="9484" y="19924"/>
                </a:cubicBezTo>
                <a:cubicBezTo>
                  <a:pt x="9417" y="20391"/>
                  <a:pt x="9551" y="20858"/>
                  <a:pt x="9717" y="21258"/>
                </a:cubicBezTo>
                <a:cubicBezTo>
                  <a:pt x="11285" y="24994"/>
                  <a:pt x="15922" y="28630"/>
                  <a:pt x="18757" y="31499"/>
                </a:cubicBezTo>
                <a:cubicBezTo>
                  <a:pt x="19391" y="32133"/>
                  <a:pt x="20058" y="32833"/>
                  <a:pt x="20258" y="33734"/>
                </a:cubicBezTo>
                <a:cubicBezTo>
                  <a:pt x="20492" y="34601"/>
                  <a:pt x="20025" y="35735"/>
                  <a:pt x="19124" y="35869"/>
                </a:cubicBezTo>
                <a:cubicBezTo>
                  <a:pt x="19065" y="35876"/>
                  <a:pt x="19007" y="35880"/>
                  <a:pt x="18948" y="35880"/>
                </a:cubicBezTo>
                <a:cubicBezTo>
                  <a:pt x="18507" y="35880"/>
                  <a:pt x="18069" y="35671"/>
                  <a:pt x="17656" y="35435"/>
                </a:cubicBezTo>
                <a:cubicBezTo>
                  <a:pt x="13086" y="32933"/>
                  <a:pt x="9117" y="28864"/>
                  <a:pt x="4247" y="26929"/>
                </a:cubicBezTo>
                <a:cubicBezTo>
                  <a:pt x="3418" y="26599"/>
                  <a:pt x="2827" y="26455"/>
                  <a:pt x="2427" y="26455"/>
                </a:cubicBezTo>
                <a:cubicBezTo>
                  <a:pt x="1" y="26455"/>
                  <a:pt x="4664" y="31782"/>
                  <a:pt x="5981" y="33100"/>
                </a:cubicBezTo>
                <a:cubicBezTo>
                  <a:pt x="14221" y="41172"/>
                  <a:pt x="23160" y="48511"/>
                  <a:pt x="32667" y="55016"/>
                </a:cubicBezTo>
                <a:lnTo>
                  <a:pt x="45209" y="45075"/>
                </a:lnTo>
                <a:cubicBezTo>
                  <a:pt x="45877" y="44541"/>
                  <a:pt x="46544" y="43974"/>
                  <a:pt x="46811" y="43207"/>
                </a:cubicBezTo>
                <a:cubicBezTo>
                  <a:pt x="47011" y="42573"/>
                  <a:pt x="46911" y="41873"/>
                  <a:pt x="46811" y="41239"/>
                </a:cubicBezTo>
                <a:cubicBezTo>
                  <a:pt x="46171" y="36985"/>
                  <a:pt x="37310" y="1"/>
                  <a:pt x="313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rot="10800000">
            <a:off x="3456124" y="4793118"/>
            <a:ext cx="410978" cy="473879"/>
          </a:xfrm>
          <a:custGeom>
            <a:rect b="b" l="l" r="r" t="t"/>
            <a:pathLst>
              <a:path extrusionOk="0" h="9387" w="8141">
                <a:moveTo>
                  <a:pt x="5810" y="0"/>
                </a:moveTo>
                <a:cubicBezTo>
                  <a:pt x="5333" y="0"/>
                  <a:pt x="4848" y="120"/>
                  <a:pt x="4437" y="346"/>
                </a:cubicBezTo>
                <a:cubicBezTo>
                  <a:pt x="3403" y="913"/>
                  <a:pt x="2736" y="1980"/>
                  <a:pt x="2203" y="3014"/>
                </a:cubicBezTo>
                <a:cubicBezTo>
                  <a:pt x="1435" y="4515"/>
                  <a:pt x="1" y="7984"/>
                  <a:pt x="2036" y="9152"/>
                </a:cubicBezTo>
                <a:cubicBezTo>
                  <a:pt x="2324" y="9315"/>
                  <a:pt x="2628" y="9387"/>
                  <a:pt x="2939" y="9387"/>
                </a:cubicBezTo>
                <a:cubicBezTo>
                  <a:pt x="4534" y="9387"/>
                  <a:pt x="6303" y="7495"/>
                  <a:pt x="6973" y="6350"/>
                </a:cubicBezTo>
                <a:cubicBezTo>
                  <a:pt x="7473" y="5483"/>
                  <a:pt x="7673" y="4482"/>
                  <a:pt x="7873" y="3481"/>
                </a:cubicBezTo>
                <a:cubicBezTo>
                  <a:pt x="8007" y="2614"/>
                  <a:pt x="8140" y="1613"/>
                  <a:pt x="7640" y="879"/>
                </a:cubicBezTo>
                <a:cubicBezTo>
                  <a:pt x="7238" y="276"/>
                  <a:pt x="6533" y="0"/>
                  <a:pt x="5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rot="6300151">
            <a:off x="8348645" y="4410124"/>
            <a:ext cx="410963" cy="473862"/>
          </a:xfrm>
          <a:custGeom>
            <a:rect b="b" l="l" r="r" t="t"/>
            <a:pathLst>
              <a:path extrusionOk="0" h="9387" w="8141">
                <a:moveTo>
                  <a:pt x="5810" y="0"/>
                </a:moveTo>
                <a:cubicBezTo>
                  <a:pt x="5333" y="0"/>
                  <a:pt x="4848" y="120"/>
                  <a:pt x="4437" y="346"/>
                </a:cubicBezTo>
                <a:cubicBezTo>
                  <a:pt x="3403" y="913"/>
                  <a:pt x="2736" y="1980"/>
                  <a:pt x="2203" y="3014"/>
                </a:cubicBezTo>
                <a:cubicBezTo>
                  <a:pt x="1435" y="4515"/>
                  <a:pt x="1" y="7984"/>
                  <a:pt x="2036" y="9152"/>
                </a:cubicBezTo>
                <a:cubicBezTo>
                  <a:pt x="2324" y="9315"/>
                  <a:pt x="2628" y="9387"/>
                  <a:pt x="2939" y="9387"/>
                </a:cubicBezTo>
                <a:cubicBezTo>
                  <a:pt x="4534" y="9387"/>
                  <a:pt x="6303" y="7495"/>
                  <a:pt x="6973" y="6350"/>
                </a:cubicBezTo>
                <a:cubicBezTo>
                  <a:pt x="7473" y="5483"/>
                  <a:pt x="7673" y="4482"/>
                  <a:pt x="7873" y="3481"/>
                </a:cubicBezTo>
                <a:cubicBezTo>
                  <a:pt x="8007" y="2614"/>
                  <a:pt x="8140" y="1613"/>
                  <a:pt x="7640" y="879"/>
                </a:cubicBezTo>
                <a:cubicBezTo>
                  <a:pt x="7238" y="276"/>
                  <a:pt x="6533" y="0"/>
                  <a:pt x="5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3">
    <p:spTree>
      <p:nvGrpSpPr>
        <p:cNvPr id="146" name="Shape 146"/>
        <p:cNvGrpSpPr/>
        <p:nvPr/>
      </p:nvGrpSpPr>
      <p:grpSpPr>
        <a:xfrm>
          <a:off x="0" y="0"/>
          <a:ext cx="0" cy="0"/>
          <a:chOff x="0" y="0"/>
          <a:chExt cx="0" cy="0"/>
        </a:xfrm>
      </p:grpSpPr>
      <p:sp>
        <p:nvSpPr>
          <p:cNvPr id="147" name="Google Shape;147;p18"/>
          <p:cNvSpPr/>
          <p:nvPr/>
        </p:nvSpPr>
        <p:spPr>
          <a:xfrm rot="-8100021">
            <a:off x="-2391441" y="-2187988"/>
            <a:ext cx="4808537" cy="3443983"/>
          </a:xfrm>
          <a:custGeom>
            <a:rect b="b" l="l" r="r" t="t"/>
            <a:pathLst>
              <a:path extrusionOk="0" h="11779" w="16446">
                <a:moveTo>
                  <a:pt x="15140" y="1"/>
                </a:moveTo>
                <a:cubicBezTo>
                  <a:pt x="14829" y="1"/>
                  <a:pt x="14503" y="271"/>
                  <a:pt x="14344" y="561"/>
                </a:cubicBezTo>
                <a:cubicBezTo>
                  <a:pt x="14144" y="962"/>
                  <a:pt x="14144" y="1395"/>
                  <a:pt x="13978" y="1796"/>
                </a:cubicBezTo>
                <a:cubicBezTo>
                  <a:pt x="13830" y="2180"/>
                  <a:pt x="13498" y="2513"/>
                  <a:pt x="13145" y="2513"/>
                </a:cubicBezTo>
                <a:cubicBezTo>
                  <a:pt x="13100" y="2513"/>
                  <a:pt x="13055" y="2507"/>
                  <a:pt x="13010" y="2496"/>
                </a:cubicBezTo>
                <a:cubicBezTo>
                  <a:pt x="12343" y="2329"/>
                  <a:pt x="12210" y="1228"/>
                  <a:pt x="11542" y="1195"/>
                </a:cubicBezTo>
                <a:cubicBezTo>
                  <a:pt x="11042" y="1195"/>
                  <a:pt x="10809" y="1829"/>
                  <a:pt x="10809" y="2329"/>
                </a:cubicBezTo>
                <a:cubicBezTo>
                  <a:pt x="10809" y="2830"/>
                  <a:pt x="10909" y="3430"/>
                  <a:pt x="10542" y="3764"/>
                </a:cubicBezTo>
                <a:cubicBezTo>
                  <a:pt x="10386" y="3908"/>
                  <a:pt x="10193" y="3971"/>
                  <a:pt x="9992" y="3971"/>
                </a:cubicBezTo>
                <a:cubicBezTo>
                  <a:pt x="9589" y="3971"/>
                  <a:pt x="9152" y="3719"/>
                  <a:pt x="8907" y="3363"/>
                </a:cubicBezTo>
                <a:cubicBezTo>
                  <a:pt x="8640" y="2963"/>
                  <a:pt x="8407" y="2396"/>
                  <a:pt x="7973" y="2329"/>
                </a:cubicBezTo>
                <a:lnTo>
                  <a:pt x="7806" y="2329"/>
                </a:lnTo>
                <a:cubicBezTo>
                  <a:pt x="7239" y="2429"/>
                  <a:pt x="7173" y="3163"/>
                  <a:pt x="7273" y="3697"/>
                </a:cubicBezTo>
                <a:cubicBezTo>
                  <a:pt x="7373" y="4231"/>
                  <a:pt x="7373" y="4964"/>
                  <a:pt x="6839" y="5131"/>
                </a:cubicBezTo>
                <a:cubicBezTo>
                  <a:pt x="6781" y="5150"/>
                  <a:pt x="6724" y="5159"/>
                  <a:pt x="6670" y="5159"/>
                </a:cubicBezTo>
                <a:cubicBezTo>
                  <a:pt x="5829" y="5159"/>
                  <a:pt x="5473" y="3018"/>
                  <a:pt x="4507" y="3018"/>
                </a:cubicBezTo>
                <a:cubicBezTo>
                  <a:pt x="4329" y="3018"/>
                  <a:pt x="4130" y="3091"/>
                  <a:pt x="3904" y="3263"/>
                </a:cubicBezTo>
                <a:cubicBezTo>
                  <a:pt x="3237" y="3764"/>
                  <a:pt x="4004" y="4864"/>
                  <a:pt x="3837" y="5665"/>
                </a:cubicBezTo>
                <a:cubicBezTo>
                  <a:pt x="3736" y="6145"/>
                  <a:pt x="3252" y="6472"/>
                  <a:pt x="2777" y="6472"/>
                </a:cubicBezTo>
                <a:cubicBezTo>
                  <a:pt x="2625" y="6472"/>
                  <a:pt x="2473" y="6438"/>
                  <a:pt x="2336" y="6365"/>
                </a:cubicBezTo>
                <a:cubicBezTo>
                  <a:pt x="1936" y="6165"/>
                  <a:pt x="1702" y="5665"/>
                  <a:pt x="1268" y="5532"/>
                </a:cubicBezTo>
                <a:cubicBezTo>
                  <a:pt x="1203" y="5512"/>
                  <a:pt x="1137" y="5503"/>
                  <a:pt x="1072" y="5503"/>
                </a:cubicBezTo>
                <a:cubicBezTo>
                  <a:pt x="570" y="5503"/>
                  <a:pt x="93" y="6034"/>
                  <a:pt x="34" y="6566"/>
                </a:cubicBezTo>
                <a:cubicBezTo>
                  <a:pt x="1" y="7166"/>
                  <a:pt x="301" y="7733"/>
                  <a:pt x="668" y="8233"/>
                </a:cubicBezTo>
                <a:cubicBezTo>
                  <a:pt x="1969" y="10135"/>
                  <a:pt x="4004" y="11703"/>
                  <a:pt x="6305" y="11769"/>
                </a:cubicBezTo>
                <a:cubicBezTo>
                  <a:pt x="6400" y="11775"/>
                  <a:pt x="6493" y="11778"/>
                  <a:pt x="6586" y="11778"/>
                </a:cubicBezTo>
                <a:cubicBezTo>
                  <a:pt x="7017" y="11778"/>
                  <a:pt x="7434" y="11718"/>
                  <a:pt x="7873" y="11636"/>
                </a:cubicBezTo>
                <a:cubicBezTo>
                  <a:pt x="10342" y="11236"/>
                  <a:pt x="12810" y="10202"/>
                  <a:pt x="14378" y="8267"/>
                </a:cubicBezTo>
                <a:cubicBezTo>
                  <a:pt x="16012" y="6299"/>
                  <a:pt x="16446" y="3197"/>
                  <a:pt x="15812" y="795"/>
                </a:cubicBezTo>
                <a:cubicBezTo>
                  <a:pt x="15745" y="495"/>
                  <a:pt x="15645" y="194"/>
                  <a:pt x="15379" y="61"/>
                </a:cubicBezTo>
                <a:cubicBezTo>
                  <a:pt x="15302" y="19"/>
                  <a:pt x="15222" y="1"/>
                  <a:pt x="151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rot="-6300038">
            <a:off x="8052135" y="3800506"/>
            <a:ext cx="1797664" cy="1578058"/>
          </a:xfrm>
          <a:custGeom>
            <a:rect b="b" l="l" r="r" t="t"/>
            <a:pathLst>
              <a:path extrusionOk="0" h="30044" w="34225">
                <a:moveTo>
                  <a:pt x="7046" y="1"/>
                </a:moveTo>
                <a:cubicBezTo>
                  <a:pt x="6605" y="1"/>
                  <a:pt x="6114" y="93"/>
                  <a:pt x="5571" y="294"/>
                </a:cubicBezTo>
                <a:cubicBezTo>
                  <a:pt x="1568" y="1795"/>
                  <a:pt x="1134" y="6565"/>
                  <a:pt x="801" y="10168"/>
                </a:cubicBezTo>
                <a:cubicBezTo>
                  <a:pt x="300" y="14971"/>
                  <a:pt x="0" y="20209"/>
                  <a:pt x="2669" y="24245"/>
                </a:cubicBezTo>
                <a:cubicBezTo>
                  <a:pt x="4770" y="27447"/>
                  <a:pt x="8540" y="29315"/>
                  <a:pt x="12342" y="29849"/>
                </a:cubicBezTo>
                <a:cubicBezTo>
                  <a:pt x="13297" y="29983"/>
                  <a:pt x="14256" y="30043"/>
                  <a:pt x="15216" y="30043"/>
                </a:cubicBezTo>
                <a:cubicBezTo>
                  <a:pt x="18080" y="30043"/>
                  <a:pt x="20953" y="29506"/>
                  <a:pt x="23750" y="28781"/>
                </a:cubicBezTo>
                <a:cubicBezTo>
                  <a:pt x="27253" y="27881"/>
                  <a:pt x="30922" y="26580"/>
                  <a:pt x="33024" y="23644"/>
                </a:cubicBezTo>
                <a:cubicBezTo>
                  <a:pt x="33924" y="22343"/>
                  <a:pt x="34225" y="20175"/>
                  <a:pt x="32790" y="19541"/>
                </a:cubicBezTo>
                <a:cubicBezTo>
                  <a:pt x="32557" y="19441"/>
                  <a:pt x="32298" y="19408"/>
                  <a:pt x="32036" y="19408"/>
                </a:cubicBezTo>
                <a:cubicBezTo>
                  <a:pt x="31773" y="19408"/>
                  <a:pt x="31506" y="19441"/>
                  <a:pt x="31256" y="19475"/>
                </a:cubicBezTo>
                <a:cubicBezTo>
                  <a:pt x="27753" y="19875"/>
                  <a:pt x="24318" y="20609"/>
                  <a:pt x="20982" y="21643"/>
                </a:cubicBezTo>
                <a:cubicBezTo>
                  <a:pt x="23650" y="19708"/>
                  <a:pt x="26319" y="17740"/>
                  <a:pt x="28988" y="15805"/>
                </a:cubicBezTo>
                <a:cubicBezTo>
                  <a:pt x="29321" y="15539"/>
                  <a:pt x="29655" y="15305"/>
                  <a:pt x="29855" y="14938"/>
                </a:cubicBezTo>
                <a:cubicBezTo>
                  <a:pt x="30322" y="14071"/>
                  <a:pt x="29688" y="12937"/>
                  <a:pt x="28787" y="12536"/>
                </a:cubicBezTo>
                <a:cubicBezTo>
                  <a:pt x="28409" y="12368"/>
                  <a:pt x="28006" y="12300"/>
                  <a:pt x="27595" y="12300"/>
                </a:cubicBezTo>
                <a:cubicBezTo>
                  <a:pt x="27029" y="12300"/>
                  <a:pt x="26446" y="12429"/>
                  <a:pt x="25885" y="12603"/>
                </a:cubicBezTo>
                <a:cubicBezTo>
                  <a:pt x="24268" y="13067"/>
                  <a:pt x="22739" y="13820"/>
                  <a:pt x="21375" y="14802"/>
                </a:cubicBezTo>
                <a:lnTo>
                  <a:pt x="21375" y="14802"/>
                </a:lnTo>
                <a:cubicBezTo>
                  <a:pt x="22911" y="12763"/>
                  <a:pt x="24050" y="10526"/>
                  <a:pt x="24217" y="8000"/>
                </a:cubicBezTo>
                <a:cubicBezTo>
                  <a:pt x="24251" y="7533"/>
                  <a:pt x="24251" y="7032"/>
                  <a:pt x="23984" y="6666"/>
                </a:cubicBezTo>
                <a:cubicBezTo>
                  <a:pt x="23725" y="6312"/>
                  <a:pt x="23345" y="6174"/>
                  <a:pt x="22923" y="6174"/>
                </a:cubicBezTo>
                <a:cubicBezTo>
                  <a:pt x="22312" y="6174"/>
                  <a:pt x="21615" y="6463"/>
                  <a:pt x="21082" y="6799"/>
                </a:cubicBezTo>
                <a:cubicBezTo>
                  <a:pt x="19448" y="7829"/>
                  <a:pt x="17957" y="9085"/>
                  <a:pt x="16662" y="10519"/>
                </a:cubicBezTo>
                <a:lnTo>
                  <a:pt x="16662" y="10519"/>
                </a:lnTo>
                <a:cubicBezTo>
                  <a:pt x="17807" y="8479"/>
                  <a:pt x="18673" y="6277"/>
                  <a:pt x="19214" y="3997"/>
                </a:cubicBezTo>
                <a:cubicBezTo>
                  <a:pt x="19481" y="2829"/>
                  <a:pt x="19347" y="1128"/>
                  <a:pt x="18146" y="961"/>
                </a:cubicBezTo>
                <a:cubicBezTo>
                  <a:pt x="18094" y="954"/>
                  <a:pt x="18041" y="951"/>
                  <a:pt x="17988" y="951"/>
                </a:cubicBezTo>
                <a:cubicBezTo>
                  <a:pt x="17541" y="951"/>
                  <a:pt x="17100" y="1190"/>
                  <a:pt x="16712" y="1428"/>
                </a:cubicBezTo>
                <a:cubicBezTo>
                  <a:pt x="13243" y="3697"/>
                  <a:pt x="10608" y="7266"/>
                  <a:pt x="9507" y="11269"/>
                </a:cubicBezTo>
                <a:cubicBezTo>
                  <a:pt x="10007" y="8767"/>
                  <a:pt x="9807" y="6532"/>
                  <a:pt x="9874" y="3964"/>
                </a:cubicBezTo>
                <a:cubicBezTo>
                  <a:pt x="9956" y="1838"/>
                  <a:pt x="9013" y="1"/>
                  <a:pt x="7046" y="1"/>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rot="9900058">
            <a:off x="7369209" y="-1037521"/>
            <a:ext cx="2123155" cy="2369833"/>
          </a:xfrm>
          <a:custGeom>
            <a:rect b="b" l="l" r="r" t="t"/>
            <a:pathLst>
              <a:path extrusionOk="0" h="32952" w="29522">
                <a:moveTo>
                  <a:pt x="14777" y="1"/>
                </a:moveTo>
                <a:cubicBezTo>
                  <a:pt x="14275" y="1"/>
                  <a:pt x="13403" y="492"/>
                  <a:pt x="12009" y="1707"/>
                </a:cubicBezTo>
                <a:cubicBezTo>
                  <a:pt x="6305" y="6710"/>
                  <a:pt x="2669" y="13916"/>
                  <a:pt x="868" y="21254"/>
                </a:cubicBezTo>
                <a:cubicBezTo>
                  <a:pt x="334" y="23422"/>
                  <a:pt x="1" y="25724"/>
                  <a:pt x="501" y="27926"/>
                </a:cubicBezTo>
                <a:cubicBezTo>
                  <a:pt x="1002" y="30127"/>
                  <a:pt x="2536" y="32195"/>
                  <a:pt x="4704" y="32762"/>
                </a:cubicBezTo>
                <a:cubicBezTo>
                  <a:pt x="5169" y="32893"/>
                  <a:pt x="5639" y="32951"/>
                  <a:pt x="6110" y="32951"/>
                </a:cubicBezTo>
                <a:cubicBezTo>
                  <a:pt x="7800" y="32951"/>
                  <a:pt x="9503" y="32204"/>
                  <a:pt x="11042" y="31395"/>
                </a:cubicBezTo>
                <a:cubicBezTo>
                  <a:pt x="18581" y="27358"/>
                  <a:pt x="25052" y="21287"/>
                  <a:pt x="29522" y="13982"/>
                </a:cubicBezTo>
                <a:cubicBezTo>
                  <a:pt x="29295" y="13886"/>
                  <a:pt x="29064" y="13844"/>
                  <a:pt x="28832" y="13844"/>
                </a:cubicBezTo>
                <a:cubicBezTo>
                  <a:pt x="27938" y="13844"/>
                  <a:pt x="27028" y="14474"/>
                  <a:pt x="26286" y="15083"/>
                </a:cubicBezTo>
                <a:cubicBezTo>
                  <a:pt x="20315" y="19920"/>
                  <a:pt x="14378" y="24757"/>
                  <a:pt x="8440" y="29593"/>
                </a:cubicBezTo>
                <a:cubicBezTo>
                  <a:pt x="7906" y="28659"/>
                  <a:pt x="8740" y="27592"/>
                  <a:pt x="9508" y="26858"/>
                </a:cubicBezTo>
                <a:cubicBezTo>
                  <a:pt x="11676" y="24823"/>
                  <a:pt x="13844" y="22755"/>
                  <a:pt x="16012" y="20720"/>
                </a:cubicBezTo>
                <a:cubicBezTo>
                  <a:pt x="18547" y="18319"/>
                  <a:pt x="21216" y="15617"/>
                  <a:pt x="21583" y="12181"/>
                </a:cubicBezTo>
                <a:lnTo>
                  <a:pt x="21583" y="12181"/>
                </a:lnTo>
                <a:cubicBezTo>
                  <a:pt x="16846" y="15984"/>
                  <a:pt x="12443" y="20253"/>
                  <a:pt x="8507" y="24890"/>
                </a:cubicBezTo>
                <a:cubicBezTo>
                  <a:pt x="11376" y="19186"/>
                  <a:pt x="17113" y="14883"/>
                  <a:pt x="18147" y="8612"/>
                </a:cubicBezTo>
                <a:cubicBezTo>
                  <a:pt x="18034" y="8584"/>
                  <a:pt x="17923" y="8570"/>
                  <a:pt x="17813" y="8570"/>
                </a:cubicBezTo>
                <a:cubicBezTo>
                  <a:pt x="17014" y="8570"/>
                  <a:pt x="16303" y="9264"/>
                  <a:pt x="15745" y="9879"/>
                </a:cubicBezTo>
                <a:cubicBezTo>
                  <a:pt x="12643" y="13382"/>
                  <a:pt x="9741" y="17051"/>
                  <a:pt x="7039" y="20887"/>
                </a:cubicBezTo>
                <a:cubicBezTo>
                  <a:pt x="9341" y="16451"/>
                  <a:pt x="11442" y="11881"/>
                  <a:pt x="13310" y="7244"/>
                </a:cubicBezTo>
                <a:cubicBezTo>
                  <a:pt x="14344" y="4698"/>
                  <a:pt x="16329" y="1"/>
                  <a:pt x="147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rot="-4500043">
            <a:off x="-1178600" y="-191622"/>
            <a:ext cx="1365457" cy="2296565"/>
          </a:xfrm>
          <a:custGeom>
            <a:rect b="b" l="l" r="r" t="t"/>
            <a:pathLst>
              <a:path extrusionOk="0" h="37535" w="22317">
                <a:moveTo>
                  <a:pt x="19761" y="1"/>
                </a:moveTo>
                <a:cubicBezTo>
                  <a:pt x="19543" y="1"/>
                  <a:pt x="19325" y="21"/>
                  <a:pt x="19114" y="62"/>
                </a:cubicBezTo>
                <a:cubicBezTo>
                  <a:pt x="16246" y="529"/>
                  <a:pt x="13277" y="2564"/>
                  <a:pt x="11009" y="4265"/>
                </a:cubicBezTo>
                <a:cubicBezTo>
                  <a:pt x="6939" y="7367"/>
                  <a:pt x="3803" y="11637"/>
                  <a:pt x="2102" y="16474"/>
                </a:cubicBezTo>
                <a:cubicBezTo>
                  <a:pt x="1" y="22478"/>
                  <a:pt x="434" y="29850"/>
                  <a:pt x="4871" y="34420"/>
                </a:cubicBezTo>
                <a:cubicBezTo>
                  <a:pt x="6685" y="36298"/>
                  <a:pt x="9360" y="37535"/>
                  <a:pt x="11908" y="37535"/>
                </a:cubicBezTo>
                <a:cubicBezTo>
                  <a:pt x="13342" y="37535"/>
                  <a:pt x="14735" y="37143"/>
                  <a:pt x="15912" y="36255"/>
                </a:cubicBezTo>
                <a:cubicBezTo>
                  <a:pt x="18681" y="34120"/>
                  <a:pt x="19214" y="30184"/>
                  <a:pt x="19214" y="26681"/>
                </a:cubicBezTo>
                <a:cubicBezTo>
                  <a:pt x="19248" y="23912"/>
                  <a:pt x="19081" y="21144"/>
                  <a:pt x="18747" y="18408"/>
                </a:cubicBezTo>
                <a:cubicBezTo>
                  <a:pt x="17947" y="12004"/>
                  <a:pt x="17113" y="6166"/>
                  <a:pt x="22317" y="1330"/>
                </a:cubicBezTo>
                <a:cubicBezTo>
                  <a:pt x="21822" y="450"/>
                  <a:pt x="20783" y="1"/>
                  <a:pt x="19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rot="10800000">
            <a:off x="8726958" y="2214798"/>
            <a:ext cx="177675" cy="256050"/>
          </a:xfrm>
          <a:custGeom>
            <a:rect b="b" l="l" r="r" t="t"/>
            <a:pathLst>
              <a:path extrusionOk="0" h="10242" w="7107">
                <a:moveTo>
                  <a:pt x="134" y="1"/>
                </a:moveTo>
                <a:lnTo>
                  <a:pt x="134" y="1"/>
                </a:lnTo>
                <a:cubicBezTo>
                  <a:pt x="1" y="1035"/>
                  <a:pt x="34" y="2336"/>
                  <a:pt x="301" y="3336"/>
                </a:cubicBezTo>
                <a:cubicBezTo>
                  <a:pt x="335" y="3503"/>
                  <a:pt x="368" y="3636"/>
                  <a:pt x="401" y="3770"/>
                </a:cubicBezTo>
                <a:cubicBezTo>
                  <a:pt x="635" y="4737"/>
                  <a:pt x="1002" y="5771"/>
                  <a:pt x="1535" y="6605"/>
                </a:cubicBezTo>
                <a:cubicBezTo>
                  <a:pt x="1936" y="7206"/>
                  <a:pt x="2469" y="7706"/>
                  <a:pt x="3036" y="8140"/>
                </a:cubicBezTo>
                <a:cubicBezTo>
                  <a:pt x="4237" y="9107"/>
                  <a:pt x="5638" y="9808"/>
                  <a:pt x="7106" y="10241"/>
                </a:cubicBezTo>
                <a:cubicBezTo>
                  <a:pt x="6973" y="6539"/>
                  <a:pt x="4337" y="234"/>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rot="10800000">
            <a:off x="212705" y="2883204"/>
            <a:ext cx="344738" cy="353993"/>
          </a:xfrm>
          <a:custGeom>
            <a:rect b="b" l="l" r="r" t="t"/>
            <a:pathLst>
              <a:path extrusionOk="0" h="8644" w="8418">
                <a:moveTo>
                  <a:pt x="3972" y="0"/>
                </a:moveTo>
                <a:cubicBezTo>
                  <a:pt x="1261" y="0"/>
                  <a:pt x="1" y="4680"/>
                  <a:pt x="677" y="6898"/>
                </a:cubicBezTo>
                <a:cubicBezTo>
                  <a:pt x="922" y="7632"/>
                  <a:pt x="1442" y="8336"/>
                  <a:pt x="2207" y="8550"/>
                </a:cubicBezTo>
                <a:cubicBezTo>
                  <a:pt x="2406" y="8614"/>
                  <a:pt x="2609" y="8644"/>
                  <a:pt x="2813" y="8644"/>
                </a:cubicBezTo>
                <a:cubicBezTo>
                  <a:pt x="3580" y="8644"/>
                  <a:pt x="4356" y="8232"/>
                  <a:pt x="4960" y="7724"/>
                </a:cubicBezTo>
                <a:cubicBezTo>
                  <a:pt x="7102" y="5888"/>
                  <a:pt x="8418" y="1666"/>
                  <a:pt x="5113" y="259"/>
                </a:cubicBezTo>
                <a:cubicBezTo>
                  <a:pt x="4708" y="81"/>
                  <a:pt x="4327" y="0"/>
                  <a:pt x="39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rot="-8099922">
            <a:off x="-1267543" y="3370959"/>
            <a:ext cx="1543330" cy="2235339"/>
          </a:xfrm>
          <a:custGeom>
            <a:rect b="b" l="l" r="r" t="t"/>
            <a:pathLst>
              <a:path extrusionOk="0" h="28652" w="19782">
                <a:moveTo>
                  <a:pt x="801" y="1"/>
                </a:moveTo>
                <a:cubicBezTo>
                  <a:pt x="167" y="2269"/>
                  <a:pt x="634" y="5004"/>
                  <a:pt x="367" y="7406"/>
                </a:cubicBezTo>
                <a:cubicBezTo>
                  <a:pt x="4370" y="7573"/>
                  <a:pt x="9541" y="8407"/>
                  <a:pt x="9774" y="13611"/>
                </a:cubicBezTo>
                <a:cubicBezTo>
                  <a:pt x="9874" y="15946"/>
                  <a:pt x="7906" y="17814"/>
                  <a:pt x="5871" y="18948"/>
                </a:cubicBezTo>
                <a:cubicBezTo>
                  <a:pt x="4070" y="19982"/>
                  <a:pt x="2069" y="20749"/>
                  <a:pt x="0" y="21183"/>
                </a:cubicBezTo>
                <a:cubicBezTo>
                  <a:pt x="834" y="23518"/>
                  <a:pt x="1568" y="25919"/>
                  <a:pt x="2169" y="28321"/>
                </a:cubicBezTo>
                <a:cubicBezTo>
                  <a:pt x="2224" y="28549"/>
                  <a:pt x="2409" y="28652"/>
                  <a:pt x="2696" y="28652"/>
                </a:cubicBezTo>
                <a:cubicBezTo>
                  <a:pt x="4130" y="28652"/>
                  <a:pt x="8118" y="26086"/>
                  <a:pt x="11342" y="23751"/>
                </a:cubicBezTo>
                <a:cubicBezTo>
                  <a:pt x="13644" y="22083"/>
                  <a:pt x="15578" y="20549"/>
                  <a:pt x="15912" y="20149"/>
                </a:cubicBezTo>
                <a:cubicBezTo>
                  <a:pt x="19147" y="15946"/>
                  <a:pt x="19781" y="9441"/>
                  <a:pt x="16279" y="5171"/>
                </a:cubicBezTo>
                <a:cubicBezTo>
                  <a:pt x="14944" y="3503"/>
                  <a:pt x="13243" y="2402"/>
                  <a:pt x="11342" y="1702"/>
                </a:cubicBezTo>
                <a:cubicBezTo>
                  <a:pt x="8040" y="401"/>
                  <a:pt x="4237" y="234"/>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4">
    <p:spTree>
      <p:nvGrpSpPr>
        <p:cNvPr id="155" name="Shape 155"/>
        <p:cNvGrpSpPr/>
        <p:nvPr/>
      </p:nvGrpSpPr>
      <p:grpSpPr>
        <a:xfrm>
          <a:off x="0" y="0"/>
          <a:ext cx="0" cy="0"/>
          <a:chOff x="0" y="0"/>
          <a:chExt cx="0" cy="0"/>
        </a:xfrm>
      </p:grpSpPr>
      <p:sp>
        <p:nvSpPr>
          <p:cNvPr id="156" name="Google Shape;156;p19"/>
          <p:cNvSpPr/>
          <p:nvPr/>
        </p:nvSpPr>
        <p:spPr>
          <a:xfrm rot="7606657">
            <a:off x="6752767" y="-2558110"/>
            <a:ext cx="5336904" cy="7203594"/>
          </a:xfrm>
          <a:custGeom>
            <a:rect b="b" l="l" r="r" t="t"/>
            <a:pathLst>
              <a:path extrusionOk="0" h="47547" w="35226">
                <a:moveTo>
                  <a:pt x="32216" y="0"/>
                </a:moveTo>
                <a:cubicBezTo>
                  <a:pt x="31279" y="0"/>
                  <a:pt x="30222" y="399"/>
                  <a:pt x="29354" y="843"/>
                </a:cubicBezTo>
                <a:cubicBezTo>
                  <a:pt x="23684" y="3778"/>
                  <a:pt x="18780" y="6447"/>
                  <a:pt x="14177" y="10983"/>
                </a:cubicBezTo>
                <a:cubicBezTo>
                  <a:pt x="14143" y="13285"/>
                  <a:pt x="18313" y="14152"/>
                  <a:pt x="17879" y="16387"/>
                </a:cubicBezTo>
                <a:cubicBezTo>
                  <a:pt x="17746" y="17188"/>
                  <a:pt x="17012" y="17755"/>
                  <a:pt x="16345" y="18222"/>
                </a:cubicBezTo>
                <a:cubicBezTo>
                  <a:pt x="14477" y="19556"/>
                  <a:pt x="12609" y="20890"/>
                  <a:pt x="10708" y="22191"/>
                </a:cubicBezTo>
                <a:cubicBezTo>
                  <a:pt x="9540" y="23058"/>
                  <a:pt x="8273" y="23959"/>
                  <a:pt x="7605" y="25260"/>
                </a:cubicBezTo>
                <a:cubicBezTo>
                  <a:pt x="6938" y="26561"/>
                  <a:pt x="7038" y="28396"/>
                  <a:pt x="8239" y="29230"/>
                </a:cubicBezTo>
                <a:cubicBezTo>
                  <a:pt x="9340" y="30030"/>
                  <a:pt x="11041" y="29797"/>
                  <a:pt x="11909" y="30831"/>
                </a:cubicBezTo>
                <a:cubicBezTo>
                  <a:pt x="12242" y="31198"/>
                  <a:pt x="12342" y="31598"/>
                  <a:pt x="12342" y="32032"/>
                </a:cubicBezTo>
                <a:cubicBezTo>
                  <a:pt x="12309" y="33299"/>
                  <a:pt x="11075" y="34667"/>
                  <a:pt x="9974" y="35601"/>
                </a:cubicBezTo>
                <a:cubicBezTo>
                  <a:pt x="6638" y="38336"/>
                  <a:pt x="3603" y="41438"/>
                  <a:pt x="934" y="44874"/>
                </a:cubicBezTo>
                <a:cubicBezTo>
                  <a:pt x="467" y="45441"/>
                  <a:pt x="0" y="46208"/>
                  <a:pt x="334" y="46876"/>
                </a:cubicBezTo>
                <a:cubicBezTo>
                  <a:pt x="548" y="47366"/>
                  <a:pt x="996" y="47547"/>
                  <a:pt x="1513" y="47547"/>
                </a:cubicBezTo>
                <a:cubicBezTo>
                  <a:pt x="2122" y="47547"/>
                  <a:pt x="2828" y="47297"/>
                  <a:pt x="3369" y="47009"/>
                </a:cubicBezTo>
                <a:cubicBezTo>
                  <a:pt x="8339" y="44307"/>
                  <a:pt x="13276" y="41605"/>
                  <a:pt x="18246" y="38937"/>
                </a:cubicBezTo>
                <a:cubicBezTo>
                  <a:pt x="20081" y="37936"/>
                  <a:pt x="24884" y="35134"/>
                  <a:pt x="23717" y="32365"/>
                </a:cubicBezTo>
                <a:cubicBezTo>
                  <a:pt x="23650" y="32265"/>
                  <a:pt x="23584" y="32132"/>
                  <a:pt x="23550" y="32032"/>
                </a:cubicBezTo>
                <a:cubicBezTo>
                  <a:pt x="23117" y="31264"/>
                  <a:pt x="22383" y="30697"/>
                  <a:pt x="21716" y="30130"/>
                </a:cubicBezTo>
                <a:cubicBezTo>
                  <a:pt x="21282" y="29797"/>
                  <a:pt x="20848" y="29430"/>
                  <a:pt x="20681" y="28896"/>
                </a:cubicBezTo>
                <a:cubicBezTo>
                  <a:pt x="20348" y="27962"/>
                  <a:pt x="20982" y="26961"/>
                  <a:pt x="21649" y="26194"/>
                </a:cubicBezTo>
                <a:cubicBezTo>
                  <a:pt x="23050" y="24526"/>
                  <a:pt x="24718" y="23092"/>
                  <a:pt x="26552" y="21958"/>
                </a:cubicBezTo>
                <a:cubicBezTo>
                  <a:pt x="27353" y="21457"/>
                  <a:pt x="28187" y="20990"/>
                  <a:pt x="28821" y="20323"/>
                </a:cubicBezTo>
                <a:cubicBezTo>
                  <a:pt x="29421" y="19623"/>
                  <a:pt x="29821" y="18622"/>
                  <a:pt x="29488" y="17755"/>
                </a:cubicBezTo>
                <a:cubicBezTo>
                  <a:pt x="29221" y="16987"/>
                  <a:pt x="28520" y="16520"/>
                  <a:pt x="27887" y="16087"/>
                </a:cubicBezTo>
                <a:cubicBezTo>
                  <a:pt x="26719" y="15286"/>
                  <a:pt x="25552" y="14519"/>
                  <a:pt x="24384" y="13718"/>
                </a:cubicBezTo>
                <a:cubicBezTo>
                  <a:pt x="24117" y="13552"/>
                  <a:pt x="23817" y="13352"/>
                  <a:pt x="23650" y="13085"/>
                </a:cubicBezTo>
                <a:cubicBezTo>
                  <a:pt x="22983" y="12084"/>
                  <a:pt x="24017" y="10816"/>
                  <a:pt x="24951" y="10083"/>
                </a:cubicBezTo>
                <a:cubicBezTo>
                  <a:pt x="25752" y="9415"/>
                  <a:pt x="35225" y="2377"/>
                  <a:pt x="33958" y="776"/>
                </a:cubicBezTo>
                <a:cubicBezTo>
                  <a:pt x="33521" y="213"/>
                  <a:pt x="32901" y="0"/>
                  <a:pt x="322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rot="8100089">
            <a:off x="8239086" y="-1169216"/>
            <a:ext cx="2157635" cy="2838325"/>
          </a:xfrm>
          <a:custGeom>
            <a:rect b="b" l="l" r="r" t="t"/>
            <a:pathLst>
              <a:path extrusionOk="0" h="41556" w="31590">
                <a:moveTo>
                  <a:pt x="29555" y="1"/>
                </a:moveTo>
                <a:cubicBezTo>
                  <a:pt x="26787" y="1235"/>
                  <a:pt x="24785" y="2269"/>
                  <a:pt x="22016" y="3503"/>
                </a:cubicBezTo>
                <a:cubicBezTo>
                  <a:pt x="25386" y="9741"/>
                  <a:pt x="26253" y="17580"/>
                  <a:pt x="23151" y="23951"/>
                </a:cubicBezTo>
                <a:cubicBezTo>
                  <a:pt x="20484" y="29368"/>
                  <a:pt x="14659" y="33266"/>
                  <a:pt x="8730" y="33266"/>
                </a:cubicBezTo>
                <a:cubicBezTo>
                  <a:pt x="7686" y="33266"/>
                  <a:pt x="6639" y="33145"/>
                  <a:pt x="5605" y="32891"/>
                </a:cubicBezTo>
                <a:cubicBezTo>
                  <a:pt x="3737" y="35393"/>
                  <a:pt x="1869" y="37861"/>
                  <a:pt x="1" y="40363"/>
                </a:cubicBezTo>
                <a:cubicBezTo>
                  <a:pt x="2539" y="41150"/>
                  <a:pt x="5204" y="41555"/>
                  <a:pt x="7863" y="41555"/>
                </a:cubicBezTo>
                <a:cubicBezTo>
                  <a:pt x="11285" y="41555"/>
                  <a:pt x="14697" y="40885"/>
                  <a:pt x="17813" y="39495"/>
                </a:cubicBezTo>
                <a:cubicBezTo>
                  <a:pt x="26953" y="35426"/>
                  <a:pt x="31590" y="26053"/>
                  <a:pt x="31490" y="16346"/>
                </a:cubicBezTo>
                <a:cubicBezTo>
                  <a:pt x="31390" y="10908"/>
                  <a:pt x="30256" y="5371"/>
                  <a:pt x="29555" y="1"/>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rot="9899997">
            <a:off x="61800" y="3744270"/>
            <a:ext cx="655750" cy="2298351"/>
          </a:xfrm>
          <a:custGeom>
            <a:rect b="b" l="l" r="r" t="t"/>
            <a:pathLst>
              <a:path extrusionOk="0" h="19950" w="5692">
                <a:moveTo>
                  <a:pt x="3669" y="0"/>
                </a:moveTo>
                <a:cubicBezTo>
                  <a:pt x="1088" y="0"/>
                  <a:pt x="274" y="3705"/>
                  <a:pt x="123" y="7711"/>
                </a:cubicBezTo>
                <a:lnTo>
                  <a:pt x="92" y="7711"/>
                </a:lnTo>
                <a:cubicBezTo>
                  <a:pt x="0" y="11841"/>
                  <a:pt x="551" y="16186"/>
                  <a:pt x="582" y="17257"/>
                </a:cubicBezTo>
                <a:cubicBezTo>
                  <a:pt x="643" y="17930"/>
                  <a:pt x="673" y="18664"/>
                  <a:pt x="1316" y="19245"/>
                </a:cubicBezTo>
                <a:cubicBezTo>
                  <a:pt x="1752" y="19659"/>
                  <a:pt x="2575" y="19949"/>
                  <a:pt x="3378" y="19949"/>
                </a:cubicBezTo>
                <a:cubicBezTo>
                  <a:pt x="3703" y="19949"/>
                  <a:pt x="4024" y="19902"/>
                  <a:pt x="4314" y="19796"/>
                </a:cubicBezTo>
                <a:cubicBezTo>
                  <a:pt x="5263" y="19460"/>
                  <a:pt x="5355" y="18695"/>
                  <a:pt x="5355" y="18022"/>
                </a:cubicBezTo>
                <a:cubicBezTo>
                  <a:pt x="5355" y="16920"/>
                  <a:pt x="5691" y="12147"/>
                  <a:pt x="5630" y="7711"/>
                </a:cubicBezTo>
                <a:cubicBezTo>
                  <a:pt x="5569" y="3672"/>
                  <a:pt x="5140" y="1"/>
                  <a:pt x="3733" y="1"/>
                </a:cubicBezTo>
                <a:cubicBezTo>
                  <a:pt x="3712" y="0"/>
                  <a:pt x="3690" y="0"/>
                  <a:pt x="3669" y="0"/>
                </a:cubicBezTo>
                <a:close/>
              </a:path>
            </a:pathLst>
          </a:custGeom>
          <a:solidFill>
            <a:srgbClr val="DEA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rot="10800000">
            <a:off x="-1843655" y="-276440"/>
            <a:ext cx="2749605" cy="2099848"/>
          </a:xfrm>
          <a:custGeom>
            <a:rect b="b" l="l" r="r" t="t"/>
            <a:pathLst>
              <a:path extrusionOk="0" h="29745" w="38949">
                <a:moveTo>
                  <a:pt x="20106" y="0"/>
                </a:moveTo>
                <a:cubicBezTo>
                  <a:pt x="17671" y="0"/>
                  <a:pt x="15210" y="382"/>
                  <a:pt x="12881" y="1123"/>
                </a:cubicBezTo>
                <a:cubicBezTo>
                  <a:pt x="11168" y="1674"/>
                  <a:pt x="9485" y="2408"/>
                  <a:pt x="7986" y="3326"/>
                </a:cubicBezTo>
                <a:cubicBezTo>
                  <a:pt x="3274" y="6202"/>
                  <a:pt x="1" y="11709"/>
                  <a:pt x="766" y="17155"/>
                </a:cubicBezTo>
                <a:cubicBezTo>
                  <a:pt x="1469" y="22204"/>
                  <a:pt x="5538" y="26365"/>
                  <a:pt x="10311" y="28262"/>
                </a:cubicBezTo>
                <a:cubicBezTo>
                  <a:pt x="11137" y="28598"/>
                  <a:pt x="12025" y="28873"/>
                  <a:pt x="12881" y="29088"/>
                </a:cubicBezTo>
                <a:cubicBezTo>
                  <a:pt x="14792" y="29547"/>
                  <a:pt x="16764" y="29744"/>
                  <a:pt x="18746" y="29744"/>
                </a:cubicBezTo>
                <a:cubicBezTo>
                  <a:pt x="20984" y="29744"/>
                  <a:pt x="23235" y="29493"/>
                  <a:pt x="25426" y="29088"/>
                </a:cubicBezTo>
                <a:cubicBezTo>
                  <a:pt x="27384" y="28721"/>
                  <a:pt x="29372" y="28231"/>
                  <a:pt x="31147" y="27283"/>
                </a:cubicBezTo>
                <a:cubicBezTo>
                  <a:pt x="36562" y="24345"/>
                  <a:pt x="38949" y="17186"/>
                  <a:pt x="37113" y="11312"/>
                </a:cubicBezTo>
                <a:cubicBezTo>
                  <a:pt x="34694" y="3549"/>
                  <a:pt x="27524" y="0"/>
                  <a:pt x="201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rot="10800000">
            <a:off x="8507302" y="4482096"/>
            <a:ext cx="203525" cy="234675"/>
          </a:xfrm>
          <a:custGeom>
            <a:rect b="b" l="l" r="r" t="t"/>
            <a:pathLst>
              <a:path extrusionOk="0" h="9387" w="8141">
                <a:moveTo>
                  <a:pt x="5810" y="0"/>
                </a:moveTo>
                <a:cubicBezTo>
                  <a:pt x="5333" y="0"/>
                  <a:pt x="4848" y="120"/>
                  <a:pt x="4437" y="346"/>
                </a:cubicBezTo>
                <a:cubicBezTo>
                  <a:pt x="3403" y="913"/>
                  <a:pt x="2736" y="1980"/>
                  <a:pt x="2203" y="3014"/>
                </a:cubicBezTo>
                <a:cubicBezTo>
                  <a:pt x="1435" y="4515"/>
                  <a:pt x="1" y="7984"/>
                  <a:pt x="2036" y="9152"/>
                </a:cubicBezTo>
                <a:cubicBezTo>
                  <a:pt x="2324" y="9315"/>
                  <a:pt x="2628" y="9387"/>
                  <a:pt x="2939" y="9387"/>
                </a:cubicBezTo>
                <a:cubicBezTo>
                  <a:pt x="4534" y="9387"/>
                  <a:pt x="6303" y="7495"/>
                  <a:pt x="6973" y="6350"/>
                </a:cubicBezTo>
                <a:cubicBezTo>
                  <a:pt x="7473" y="5483"/>
                  <a:pt x="7673" y="4482"/>
                  <a:pt x="7873" y="3481"/>
                </a:cubicBezTo>
                <a:cubicBezTo>
                  <a:pt x="8007" y="2614"/>
                  <a:pt x="8140" y="1613"/>
                  <a:pt x="7640" y="879"/>
                </a:cubicBezTo>
                <a:cubicBezTo>
                  <a:pt x="7238" y="276"/>
                  <a:pt x="6533" y="0"/>
                  <a:pt x="5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rot="4500004">
            <a:off x="3591007" y="3666223"/>
            <a:ext cx="2329069" cy="3143707"/>
          </a:xfrm>
          <a:custGeom>
            <a:rect b="b" l="l" r="r" t="t"/>
            <a:pathLst>
              <a:path extrusionOk="0" h="47547" w="35226">
                <a:moveTo>
                  <a:pt x="32216" y="0"/>
                </a:moveTo>
                <a:cubicBezTo>
                  <a:pt x="31279" y="0"/>
                  <a:pt x="30222" y="399"/>
                  <a:pt x="29354" y="843"/>
                </a:cubicBezTo>
                <a:cubicBezTo>
                  <a:pt x="23684" y="3778"/>
                  <a:pt x="18780" y="6447"/>
                  <a:pt x="14177" y="10983"/>
                </a:cubicBezTo>
                <a:cubicBezTo>
                  <a:pt x="14143" y="13285"/>
                  <a:pt x="18313" y="14152"/>
                  <a:pt x="17879" y="16387"/>
                </a:cubicBezTo>
                <a:cubicBezTo>
                  <a:pt x="17746" y="17188"/>
                  <a:pt x="17012" y="17755"/>
                  <a:pt x="16345" y="18222"/>
                </a:cubicBezTo>
                <a:cubicBezTo>
                  <a:pt x="14477" y="19556"/>
                  <a:pt x="12609" y="20890"/>
                  <a:pt x="10708" y="22191"/>
                </a:cubicBezTo>
                <a:cubicBezTo>
                  <a:pt x="9540" y="23058"/>
                  <a:pt x="8273" y="23959"/>
                  <a:pt x="7605" y="25260"/>
                </a:cubicBezTo>
                <a:cubicBezTo>
                  <a:pt x="6938" y="26561"/>
                  <a:pt x="7038" y="28396"/>
                  <a:pt x="8239" y="29230"/>
                </a:cubicBezTo>
                <a:cubicBezTo>
                  <a:pt x="9340" y="30030"/>
                  <a:pt x="11041" y="29797"/>
                  <a:pt x="11909" y="30831"/>
                </a:cubicBezTo>
                <a:cubicBezTo>
                  <a:pt x="12242" y="31198"/>
                  <a:pt x="12342" y="31598"/>
                  <a:pt x="12342" y="32032"/>
                </a:cubicBezTo>
                <a:cubicBezTo>
                  <a:pt x="12309" y="33299"/>
                  <a:pt x="11075" y="34667"/>
                  <a:pt x="9974" y="35601"/>
                </a:cubicBezTo>
                <a:cubicBezTo>
                  <a:pt x="6638" y="38336"/>
                  <a:pt x="3603" y="41438"/>
                  <a:pt x="934" y="44874"/>
                </a:cubicBezTo>
                <a:cubicBezTo>
                  <a:pt x="467" y="45441"/>
                  <a:pt x="0" y="46208"/>
                  <a:pt x="334" y="46876"/>
                </a:cubicBezTo>
                <a:cubicBezTo>
                  <a:pt x="548" y="47366"/>
                  <a:pt x="996" y="47547"/>
                  <a:pt x="1513" y="47547"/>
                </a:cubicBezTo>
                <a:cubicBezTo>
                  <a:pt x="2122" y="47547"/>
                  <a:pt x="2828" y="47297"/>
                  <a:pt x="3369" y="47009"/>
                </a:cubicBezTo>
                <a:cubicBezTo>
                  <a:pt x="8339" y="44307"/>
                  <a:pt x="13276" y="41605"/>
                  <a:pt x="18246" y="38937"/>
                </a:cubicBezTo>
                <a:cubicBezTo>
                  <a:pt x="20081" y="37936"/>
                  <a:pt x="24884" y="35134"/>
                  <a:pt x="23717" y="32365"/>
                </a:cubicBezTo>
                <a:cubicBezTo>
                  <a:pt x="23650" y="32265"/>
                  <a:pt x="23584" y="32132"/>
                  <a:pt x="23550" y="32032"/>
                </a:cubicBezTo>
                <a:cubicBezTo>
                  <a:pt x="23117" y="31264"/>
                  <a:pt x="22383" y="30697"/>
                  <a:pt x="21716" y="30130"/>
                </a:cubicBezTo>
                <a:cubicBezTo>
                  <a:pt x="21282" y="29797"/>
                  <a:pt x="20848" y="29430"/>
                  <a:pt x="20681" y="28896"/>
                </a:cubicBezTo>
                <a:cubicBezTo>
                  <a:pt x="20348" y="27962"/>
                  <a:pt x="20982" y="26961"/>
                  <a:pt x="21649" y="26194"/>
                </a:cubicBezTo>
                <a:cubicBezTo>
                  <a:pt x="23050" y="24526"/>
                  <a:pt x="24718" y="23092"/>
                  <a:pt x="26552" y="21958"/>
                </a:cubicBezTo>
                <a:cubicBezTo>
                  <a:pt x="27353" y="21457"/>
                  <a:pt x="28187" y="20990"/>
                  <a:pt x="28821" y="20323"/>
                </a:cubicBezTo>
                <a:cubicBezTo>
                  <a:pt x="29421" y="19623"/>
                  <a:pt x="29821" y="18622"/>
                  <a:pt x="29488" y="17755"/>
                </a:cubicBezTo>
                <a:cubicBezTo>
                  <a:pt x="29221" y="16987"/>
                  <a:pt x="28520" y="16520"/>
                  <a:pt x="27887" y="16087"/>
                </a:cubicBezTo>
                <a:cubicBezTo>
                  <a:pt x="26719" y="15286"/>
                  <a:pt x="25552" y="14519"/>
                  <a:pt x="24384" y="13718"/>
                </a:cubicBezTo>
                <a:cubicBezTo>
                  <a:pt x="24117" y="13552"/>
                  <a:pt x="23817" y="13352"/>
                  <a:pt x="23650" y="13085"/>
                </a:cubicBezTo>
                <a:cubicBezTo>
                  <a:pt x="22983" y="12084"/>
                  <a:pt x="24017" y="10816"/>
                  <a:pt x="24951" y="10083"/>
                </a:cubicBezTo>
                <a:cubicBezTo>
                  <a:pt x="25752" y="9415"/>
                  <a:pt x="35225" y="2377"/>
                  <a:pt x="33958" y="776"/>
                </a:cubicBezTo>
                <a:cubicBezTo>
                  <a:pt x="33521" y="213"/>
                  <a:pt x="32901" y="0"/>
                  <a:pt x="32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5">
    <p:spTree>
      <p:nvGrpSpPr>
        <p:cNvPr id="163" name="Shape 163"/>
        <p:cNvGrpSpPr/>
        <p:nvPr/>
      </p:nvGrpSpPr>
      <p:grpSpPr>
        <a:xfrm>
          <a:off x="0" y="0"/>
          <a:ext cx="0" cy="0"/>
          <a:chOff x="0" y="0"/>
          <a:chExt cx="0" cy="0"/>
        </a:xfrm>
      </p:grpSpPr>
      <p:sp>
        <p:nvSpPr>
          <p:cNvPr id="164" name="Google Shape;164;p20"/>
          <p:cNvSpPr/>
          <p:nvPr/>
        </p:nvSpPr>
        <p:spPr>
          <a:xfrm flipH="1" rot="-2699979">
            <a:off x="-2239041" y="-2320311"/>
            <a:ext cx="4808537" cy="3443983"/>
          </a:xfrm>
          <a:custGeom>
            <a:rect b="b" l="l" r="r" t="t"/>
            <a:pathLst>
              <a:path extrusionOk="0" h="11779" w="16446">
                <a:moveTo>
                  <a:pt x="15140" y="1"/>
                </a:moveTo>
                <a:cubicBezTo>
                  <a:pt x="14829" y="1"/>
                  <a:pt x="14503" y="271"/>
                  <a:pt x="14344" y="561"/>
                </a:cubicBezTo>
                <a:cubicBezTo>
                  <a:pt x="14144" y="962"/>
                  <a:pt x="14144" y="1395"/>
                  <a:pt x="13978" y="1796"/>
                </a:cubicBezTo>
                <a:cubicBezTo>
                  <a:pt x="13830" y="2180"/>
                  <a:pt x="13498" y="2513"/>
                  <a:pt x="13145" y="2513"/>
                </a:cubicBezTo>
                <a:cubicBezTo>
                  <a:pt x="13100" y="2513"/>
                  <a:pt x="13055" y="2507"/>
                  <a:pt x="13010" y="2496"/>
                </a:cubicBezTo>
                <a:cubicBezTo>
                  <a:pt x="12343" y="2329"/>
                  <a:pt x="12210" y="1228"/>
                  <a:pt x="11542" y="1195"/>
                </a:cubicBezTo>
                <a:cubicBezTo>
                  <a:pt x="11042" y="1195"/>
                  <a:pt x="10809" y="1829"/>
                  <a:pt x="10809" y="2329"/>
                </a:cubicBezTo>
                <a:cubicBezTo>
                  <a:pt x="10809" y="2830"/>
                  <a:pt x="10909" y="3430"/>
                  <a:pt x="10542" y="3764"/>
                </a:cubicBezTo>
                <a:cubicBezTo>
                  <a:pt x="10386" y="3908"/>
                  <a:pt x="10193" y="3971"/>
                  <a:pt x="9992" y="3971"/>
                </a:cubicBezTo>
                <a:cubicBezTo>
                  <a:pt x="9589" y="3971"/>
                  <a:pt x="9152" y="3719"/>
                  <a:pt x="8907" y="3363"/>
                </a:cubicBezTo>
                <a:cubicBezTo>
                  <a:pt x="8640" y="2963"/>
                  <a:pt x="8407" y="2396"/>
                  <a:pt x="7973" y="2329"/>
                </a:cubicBezTo>
                <a:lnTo>
                  <a:pt x="7806" y="2329"/>
                </a:lnTo>
                <a:cubicBezTo>
                  <a:pt x="7239" y="2429"/>
                  <a:pt x="7173" y="3163"/>
                  <a:pt x="7273" y="3697"/>
                </a:cubicBezTo>
                <a:cubicBezTo>
                  <a:pt x="7373" y="4231"/>
                  <a:pt x="7373" y="4964"/>
                  <a:pt x="6839" y="5131"/>
                </a:cubicBezTo>
                <a:cubicBezTo>
                  <a:pt x="6781" y="5150"/>
                  <a:pt x="6724" y="5159"/>
                  <a:pt x="6670" y="5159"/>
                </a:cubicBezTo>
                <a:cubicBezTo>
                  <a:pt x="5829" y="5159"/>
                  <a:pt x="5473" y="3018"/>
                  <a:pt x="4507" y="3018"/>
                </a:cubicBezTo>
                <a:cubicBezTo>
                  <a:pt x="4329" y="3018"/>
                  <a:pt x="4130" y="3091"/>
                  <a:pt x="3904" y="3263"/>
                </a:cubicBezTo>
                <a:cubicBezTo>
                  <a:pt x="3237" y="3764"/>
                  <a:pt x="4004" y="4864"/>
                  <a:pt x="3837" y="5665"/>
                </a:cubicBezTo>
                <a:cubicBezTo>
                  <a:pt x="3736" y="6145"/>
                  <a:pt x="3252" y="6472"/>
                  <a:pt x="2777" y="6472"/>
                </a:cubicBezTo>
                <a:cubicBezTo>
                  <a:pt x="2625" y="6472"/>
                  <a:pt x="2473" y="6438"/>
                  <a:pt x="2336" y="6365"/>
                </a:cubicBezTo>
                <a:cubicBezTo>
                  <a:pt x="1936" y="6165"/>
                  <a:pt x="1702" y="5665"/>
                  <a:pt x="1268" y="5532"/>
                </a:cubicBezTo>
                <a:cubicBezTo>
                  <a:pt x="1203" y="5512"/>
                  <a:pt x="1137" y="5503"/>
                  <a:pt x="1072" y="5503"/>
                </a:cubicBezTo>
                <a:cubicBezTo>
                  <a:pt x="570" y="5503"/>
                  <a:pt x="93" y="6034"/>
                  <a:pt x="34" y="6566"/>
                </a:cubicBezTo>
                <a:cubicBezTo>
                  <a:pt x="1" y="7166"/>
                  <a:pt x="301" y="7733"/>
                  <a:pt x="668" y="8233"/>
                </a:cubicBezTo>
                <a:cubicBezTo>
                  <a:pt x="1969" y="10135"/>
                  <a:pt x="4004" y="11703"/>
                  <a:pt x="6305" y="11769"/>
                </a:cubicBezTo>
                <a:cubicBezTo>
                  <a:pt x="6400" y="11775"/>
                  <a:pt x="6493" y="11778"/>
                  <a:pt x="6586" y="11778"/>
                </a:cubicBezTo>
                <a:cubicBezTo>
                  <a:pt x="7017" y="11778"/>
                  <a:pt x="7434" y="11718"/>
                  <a:pt x="7873" y="11636"/>
                </a:cubicBezTo>
                <a:cubicBezTo>
                  <a:pt x="10342" y="11236"/>
                  <a:pt x="12810" y="10202"/>
                  <a:pt x="14378" y="8267"/>
                </a:cubicBezTo>
                <a:cubicBezTo>
                  <a:pt x="16012" y="6299"/>
                  <a:pt x="16446" y="3197"/>
                  <a:pt x="15812" y="795"/>
                </a:cubicBezTo>
                <a:cubicBezTo>
                  <a:pt x="15745" y="495"/>
                  <a:pt x="15645" y="194"/>
                  <a:pt x="15379" y="61"/>
                </a:cubicBezTo>
                <a:cubicBezTo>
                  <a:pt x="15302" y="19"/>
                  <a:pt x="15222" y="1"/>
                  <a:pt x="151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flipH="1" rot="-8100000">
            <a:off x="-809794" y="-20924"/>
            <a:ext cx="1797630" cy="1578028"/>
          </a:xfrm>
          <a:custGeom>
            <a:rect b="b" l="l" r="r" t="t"/>
            <a:pathLst>
              <a:path extrusionOk="0" h="30044" w="34225">
                <a:moveTo>
                  <a:pt x="7046" y="1"/>
                </a:moveTo>
                <a:cubicBezTo>
                  <a:pt x="6605" y="1"/>
                  <a:pt x="6114" y="93"/>
                  <a:pt x="5571" y="294"/>
                </a:cubicBezTo>
                <a:cubicBezTo>
                  <a:pt x="1568" y="1795"/>
                  <a:pt x="1134" y="6565"/>
                  <a:pt x="801" y="10168"/>
                </a:cubicBezTo>
                <a:cubicBezTo>
                  <a:pt x="300" y="14971"/>
                  <a:pt x="0" y="20209"/>
                  <a:pt x="2669" y="24245"/>
                </a:cubicBezTo>
                <a:cubicBezTo>
                  <a:pt x="4770" y="27447"/>
                  <a:pt x="8540" y="29315"/>
                  <a:pt x="12342" y="29849"/>
                </a:cubicBezTo>
                <a:cubicBezTo>
                  <a:pt x="13297" y="29983"/>
                  <a:pt x="14256" y="30043"/>
                  <a:pt x="15216" y="30043"/>
                </a:cubicBezTo>
                <a:cubicBezTo>
                  <a:pt x="18080" y="30043"/>
                  <a:pt x="20953" y="29506"/>
                  <a:pt x="23750" y="28781"/>
                </a:cubicBezTo>
                <a:cubicBezTo>
                  <a:pt x="27253" y="27881"/>
                  <a:pt x="30922" y="26580"/>
                  <a:pt x="33024" y="23644"/>
                </a:cubicBezTo>
                <a:cubicBezTo>
                  <a:pt x="33924" y="22343"/>
                  <a:pt x="34225" y="20175"/>
                  <a:pt x="32790" y="19541"/>
                </a:cubicBezTo>
                <a:cubicBezTo>
                  <a:pt x="32557" y="19441"/>
                  <a:pt x="32298" y="19408"/>
                  <a:pt x="32036" y="19408"/>
                </a:cubicBezTo>
                <a:cubicBezTo>
                  <a:pt x="31773" y="19408"/>
                  <a:pt x="31506" y="19441"/>
                  <a:pt x="31256" y="19475"/>
                </a:cubicBezTo>
                <a:cubicBezTo>
                  <a:pt x="27753" y="19875"/>
                  <a:pt x="24318" y="20609"/>
                  <a:pt x="20982" y="21643"/>
                </a:cubicBezTo>
                <a:cubicBezTo>
                  <a:pt x="23650" y="19708"/>
                  <a:pt x="26319" y="17740"/>
                  <a:pt x="28988" y="15805"/>
                </a:cubicBezTo>
                <a:cubicBezTo>
                  <a:pt x="29321" y="15539"/>
                  <a:pt x="29655" y="15305"/>
                  <a:pt x="29855" y="14938"/>
                </a:cubicBezTo>
                <a:cubicBezTo>
                  <a:pt x="30322" y="14071"/>
                  <a:pt x="29688" y="12937"/>
                  <a:pt x="28787" y="12536"/>
                </a:cubicBezTo>
                <a:cubicBezTo>
                  <a:pt x="28409" y="12368"/>
                  <a:pt x="28006" y="12300"/>
                  <a:pt x="27595" y="12300"/>
                </a:cubicBezTo>
                <a:cubicBezTo>
                  <a:pt x="27029" y="12300"/>
                  <a:pt x="26446" y="12429"/>
                  <a:pt x="25885" y="12603"/>
                </a:cubicBezTo>
                <a:cubicBezTo>
                  <a:pt x="24268" y="13067"/>
                  <a:pt x="22739" y="13820"/>
                  <a:pt x="21375" y="14802"/>
                </a:cubicBezTo>
                <a:lnTo>
                  <a:pt x="21375" y="14802"/>
                </a:lnTo>
                <a:cubicBezTo>
                  <a:pt x="22911" y="12763"/>
                  <a:pt x="24050" y="10526"/>
                  <a:pt x="24217" y="8000"/>
                </a:cubicBezTo>
                <a:cubicBezTo>
                  <a:pt x="24251" y="7533"/>
                  <a:pt x="24251" y="7032"/>
                  <a:pt x="23984" y="6666"/>
                </a:cubicBezTo>
                <a:cubicBezTo>
                  <a:pt x="23725" y="6312"/>
                  <a:pt x="23345" y="6174"/>
                  <a:pt x="22923" y="6174"/>
                </a:cubicBezTo>
                <a:cubicBezTo>
                  <a:pt x="22312" y="6174"/>
                  <a:pt x="21615" y="6463"/>
                  <a:pt x="21082" y="6799"/>
                </a:cubicBezTo>
                <a:cubicBezTo>
                  <a:pt x="19448" y="7829"/>
                  <a:pt x="17957" y="9085"/>
                  <a:pt x="16662" y="10519"/>
                </a:cubicBezTo>
                <a:lnTo>
                  <a:pt x="16662" y="10519"/>
                </a:lnTo>
                <a:cubicBezTo>
                  <a:pt x="17807" y="8479"/>
                  <a:pt x="18673" y="6277"/>
                  <a:pt x="19214" y="3997"/>
                </a:cubicBezTo>
                <a:cubicBezTo>
                  <a:pt x="19481" y="2829"/>
                  <a:pt x="19347" y="1128"/>
                  <a:pt x="18146" y="961"/>
                </a:cubicBezTo>
                <a:cubicBezTo>
                  <a:pt x="18094" y="954"/>
                  <a:pt x="18041" y="951"/>
                  <a:pt x="17988" y="951"/>
                </a:cubicBezTo>
                <a:cubicBezTo>
                  <a:pt x="17541" y="951"/>
                  <a:pt x="17100" y="1190"/>
                  <a:pt x="16712" y="1428"/>
                </a:cubicBezTo>
                <a:cubicBezTo>
                  <a:pt x="13243" y="3697"/>
                  <a:pt x="10608" y="7266"/>
                  <a:pt x="9507" y="11269"/>
                </a:cubicBezTo>
                <a:cubicBezTo>
                  <a:pt x="10007" y="8767"/>
                  <a:pt x="9807" y="6532"/>
                  <a:pt x="9874" y="3964"/>
                </a:cubicBezTo>
                <a:cubicBezTo>
                  <a:pt x="9956" y="1838"/>
                  <a:pt x="9013" y="1"/>
                  <a:pt x="7046" y="1"/>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flipH="1" rot="-1799945">
            <a:off x="7296982" y="-999561"/>
            <a:ext cx="2123133" cy="2369808"/>
          </a:xfrm>
          <a:custGeom>
            <a:rect b="b" l="l" r="r" t="t"/>
            <a:pathLst>
              <a:path extrusionOk="0" h="32952" w="29522">
                <a:moveTo>
                  <a:pt x="14777" y="1"/>
                </a:moveTo>
                <a:cubicBezTo>
                  <a:pt x="14275" y="1"/>
                  <a:pt x="13403" y="492"/>
                  <a:pt x="12009" y="1707"/>
                </a:cubicBezTo>
                <a:cubicBezTo>
                  <a:pt x="6305" y="6710"/>
                  <a:pt x="2669" y="13916"/>
                  <a:pt x="868" y="21254"/>
                </a:cubicBezTo>
                <a:cubicBezTo>
                  <a:pt x="334" y="23422"/>
                  <a:pt x="1" y="25724"/>
                  <a:pt x="501" y="27926"/>
                </a:cubicBezTo>
                <a:cubicBezTo>
                  <a:pt x="1002" y="30127"/>
                  <a:pt x="2536" y="32195"/>
                  <a:pt x="4704" y="32762"/>
                </a:cubicBezTo>
                <a:cubicBezTo>
                  <a:pt x="5169" y="32893"/>
                  <a:pt x="5639" y="32951"/>
                  <a:pt x="6110" y="32951"/>
                </a:cubicBezTo>
                <a:cubicBezTo>
                  <a:pt x="7800" y="32951"/>
                  <a:pt x="9503" y="32204"/>
                  <a:pt x="11042" y="31395"/>
                </a:cubicBezTo>
                <a:cubicBezTo>
                  <a:pt x="18581" y="27358"/>
                  <a:pt x="25052" y="21287"/>
                  <a:pt x="29522" y="13982"/>
                </a:cubicBezTo>
                <a:cubicBezTo>
                  <a:pt x="29295" y="13886"/>
                  <a:pt x="29064" y="13844"/>
                  <a:pt x="28832" y="13844"/>
                </a:cubicBezTo>
                <a:cubicBezTo>
                  <a:pt x="27938" y="13844"/>
                  <a:pt x="27028" y="14474"/>
                  <a:pt x="26286" y="15083"/>
                </a:cubicBezTo>
                <a:cubicBezTo>
                  <a:pt x="20315" y="19920"/>
                  <a:pt x="14378" y="24757"/>
                  <a:pt x="8440" y="29593"/>
                </a:cubicBezTo>
                <a:cubicBezTo>
                  <a:pt x="7906" y="28659"/>
                  <a:pt x="8740" y="27592"/>
                  <a:pt x="9508" y="26858"/>
                </a:cubicBezTo>
                <a:cubicBezTo>
                  <a:pt x="11676" y="24823"/>
                  <a:pt x="13844" y="22755"/>
                  <a:pt x="16012" y="20720"/>
                </a:cubicBezTo>
                <a:cubicBezTo>
                  <a:pt x="18547" y="18319"/>
                  <a:pt x="21216" y="15617"/>
                  <a:pt x="21583" y="12181"/>
                </a:cubicBezTo>
                <a:lnTo>
                  <a:pt x="21583" y="12181"/>
                </a:lnTo>
                <a:cubicBezTo>
                  <a:pt x="16846" y="15984"/>
                  <a:pt x="12443" y="20253"/>
                  <a:pt x="8507" y="24890"/>
                </a:cubicBezTo>
                <a:cubicBezTo>
                  <a:pt x="11376" y="19186"/>
                  <a:pt x="17113" y="14883"/>
                  <a:pt x="18147" y="8612"/>
                </a:cubicBezTo>
                <a:cubicBezTo>
                  <a:pt x="18034" y="8584"/>
                  <a:pt x="17923" y="8570"/>
                  <a:pt x="17813" y="8570"/>
                </a:cubicBezTo>
                <a:cubicBezTo>
                  <a:pt x="17014" y="8570"/>
                  <a:pt x="16303" y="9264"/>
                  <a:pt x="15745" y="9879"/>
                </a:cubicBezTo>
                <a:cubicBezTo>
                  <a:pt x="12643" y="13382"/>
                  <a:pt x="9741" y="17051"/>
                  <a:pt x="7039" y="20887"/>
                </a:cubicBezTo>
                <a:cubicBezTo>
                  <a:pt x="9341" y="16451"/>
                  <a:pt x="11442" y="11881"/>
                  <a:pt x="13310" y="7244"/>
                </a:cubicBezTo>
                <a:cubicBezTo>
                  <a:pt x="14344" y="4698"/>
                  <a:pt x="16329" y="1"/>
                  <a:pt x="147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flipH="1">
            <a:off x="3744630" y="4828286"/>
            <a:ext cx="344738" cy="353993"/>
          </a:xfrm>
          <a:custGeom>
            <a:rect b="b" l="l" r="r" t="t"/>
            <a:pathLst>
              <a:path extrusionOk="0" h="8644" w="8418">
                <a:moveTo>
                  <a:pt x="3972" y="0"/>
                </a:moveTo>
                <a:cubicBezTo>
                  <a:pt x="1261" y="0"/>
                  <a:pt x="1" y="4680"/>
                  <a:pt x="677" y="6898"/>
                </a:cubicBezTo>
                <a:cubicBezTo>
                  <a:pt x="922" y="7632"/>
                  <a:pt x="1442" y="8336"/>
                  <a:pt x="2207" y="8550"/>
                </a:cubicBezTo>
                <a:cubicBezTo>
                  <a:pt x="2406" y="8614"/>
                  <a:pt x="2609" y="8644"/>
                  <a:pt x="2813" y="8644"/>
                </a:cubicBezTo>
                <a:cubicBezTo>
                  <a:pt x="3580" y="8644"/>
                  <a:pt x="4356" y="8232"/>
                  <a:pt x="4960" y="7724"/>
                </a:cubicBezTo>
                <a:cubicBezTo>
                  <a:pt x="7102" y="5888"/>
                  <a:pt x="8418" y="1666"/>
                  <a:pt x="5113" y="259"/>
                </a:cubicBezTo>
                <a:cubicBezTo>
                  <a:pt x="4708" y="81"/>
                  <a:pt x="4327" y="0"/>
                  <a:pt x="39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flipH="1" rot="-2700078">
            <a:off x="8536957" y="3951586"/>
            <a:ext cx="1543330" cy="2235339"/>
          </a:xfrm>
          <a:custGeom>
            <a:rect b="b" l="l" r="r" t="t"/>
            <a:pathLst>
              <a:path extrusionOk="0" h="28652" w="19782">
                <a:moveTo>
                  <a:pt x="801" y="1"/>
                </a:moveTo>
                <a:cubicBezTo>
                  <a:pt x="167" y="2269"/>
                  <a:pt x="634" y="5004"/>
                  <a:pt x="367" y="7406"/>
                </a:cubicBezTo>
                <a:cubicBezTo>
                  <a:pt x="4370" y="7573"/>
                  <a:pt x="9541" y="8407"/>
                  <a:pt x="9774" y="13611"/>
                </a:cubicBezTo>
                <a:cubicBezTo>
                  <a:pt x="9874" y="15946"/>
                  <a:pt x="7906" y="17814"/>
                  <a:pt x="5871" y="18948"/>
                </a:cubicBezTo>
                <a:cubicBezTo>
                  <a:pt x="4070" y="19982"/>
                  <a:pt x="2069" y="20749"/>
                  <a:pt x="0" y="21183"/>
                </a:cubicBezTo>
                <a:cubicBezTo>
                  <a:pt x="834" y="23518"/>
                  <a:pt x="1568" y="25919"/>
                  <a:pt x="2169" y="28321"/>
                </a:cubicBezTo>
                <a:cubicBezTo>
                  <a:pt x="2224" y="28549"/>
                  <a:pt x="2409" y="28652"/>
                  <a:pt x="2696" y="28652"/>
                </a:cubicBezTo>
                <a:cubicBezTo>
                  <a:pt x="4130" y="28652"/>
                  <a:pt x="8118" y="26086"/>
                  <a:pt x="11342" y="23751"/>
                </a:cubicBezTo>
                <a:cubicBezTo>
                  <a:pt x="13644" y="22083"/>
                  <a:pt x="15578" y="20549"/>
                  <a:pt x="15912" y="20149"/>
                </a:cubicBezTo>
                <a:cubicBezTo>
                  <a:pt x="19147" y="15946"/>
                  <a:pt x="19781" y="9441"/>
                  <a:pt x="16279" y="5171"/>
                </a:cubicBezTo>
                <a:cubicBezTo>
                  <a:pt x="14944" y="3503"/>
                  <a:pt x="13243" y="2402"/>
                  <a:pt x="11342" y="1702"/>
                </a:cubicBezTo>
                <a:cubicBezTo>
                  <a:pt x="8040" y="401"/>
                  <a:pt x="4237" y="234"/>
                  <a:pt x="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flipH="1" rot="-6299957">
            <a:off x="-1128475" y="2384716"/>
            <a:ext cx="1365457" cy="2296565"/>
          </a:xfrm>
          <a:custGeom>
            <a:rect b="b" l="l" r="r" t="t"/>
            <a:pathLst>
              <a:path extrusionOk="0" h="37535" w="22317">
                <a:moveTo>
                  <a:pt x="19761" y="1"/>
                </a:moveTo>
                <a:cubicBezTo>
                  <a:pt x="19543" y="1"/>
                  <a:pt x="19325" y="21"/>
                  <a:pt x="19114" y="62"/>
                </a:cubicBezTo>
                <a:cubicBezTo>
                  <a:pt x="16246" y="529"/>
                  <a:pt x="13277" y="2564"/>
                  <a:pt x="11009" y="4265"/>
                </a:cubicBezTo>
                <a:cubicBezTo>
                  <a:pt x="6939" y="7367"/>
                  <a:pt x="3803" y="11637"/>
                  <a:pt x="2102" y="16474"/>
                </a:cubicBezTo>
                <a:cubicBezTo>
                  <a:pt x="1" y="22478"/>
                  <a:pt x="434" y="29850"/>
                  <a:pt x="4871" y="34420"/>
                </a:cubicBezTo>
                <a:cubicBezTo>
                  <a:pt x="6685" y="36298"/>
                  <a:pt x="9360" y="37535"/>
                  <a:pt x="11908" y="37535"/>
                </a:cubicBezTo>
                <a:cubicBezTo>
                  <a:pt x="13342" y="37535"/>
                  <a:pt x="14735" y="37143"/>
                  <a:pt x="15912" y="36255"/>
                </a:cubicBezTo>
                <a:cubicBezTo>
                  <a:pt x="18681" y="34120"/>
                  <a:pt x="19214" y="30184"/>
                  <a:pt x="19214" y="26681"/>
                </a:cubicBezTo>
                <a:cubicBezTo>
                  <a:pt x="19248" y="23912"/>
                  <a:pt x="19081" y="21144"/>
                  <a:pt x="18747" y="18408"/>
                </a:cubicBezTo>
                <a:cubicBezTo>
                  <a:pt x="17947" y="12004"/>
                  <a:pt x="17113" y="6166"/>
                  <a:pt x="22317" y="1330"/>
                </a:cubicBezTo>
                <a:cubicBezTo>
                  <a:pt x="21822" y="450"/>
                  <a:pt x="20783" y="1"/>
                  <a:pt x="19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rot="-899910">
            <a:off x="5746579" y="329019"/>
            <a:ext cx="365064" cy="420961"/>
          </a:xfrm>
          <a:custGeom>
            <a:rect b="b" l="l" r="r" t="t"/>
            <a:pathLst>
              <a:path extrusionOk="0" h="9387" w="8141">
                <a:moveTo>
                  <a:pt x="5810" y="0"/>
                </a:moveTo>
                <a:cubicBezTo>
                  <a:pt x="5333" y="0"/>
                  <a:pt x="4848" y="120"/>
                  <a:pt x="4437" y="346"/>
                </a:cubicBezTo>
                <a:cubicBezTo>
                  <a:pt x="3403" y="913"/>
                  <a:pt x="2736" y="1980"/>
                  <a:pt x="2203" y="3014"/>
                </a:cubicBezTo>
                <a:cubicBezTo>
                  <a:pt x="1435" y="4515"/>
                  <a:pt x="1" y="7984"/>
                  <a:pt x="2036" y="9152"/>
                </a:cubicBezTo>
                <a:cubicBezTo>
                  <a:pt x="2324" y="9315"/>
                  <a:pt x="2628" y="9387"/>
                  <a:pt x="2939" y="9387"/>
                </a:cubicBezTo>
                <a:cubicBezTo>
                  <a:pt x="4534" y="9387"/>
                  <a:pt x="6303" y="7495"/>
                  <a:pt x="6973" y="6350"/>
                </a:cubicBezTo>
                <a:cubicBezTo>
                  <a:pt x="7473" y="5483"/>
                  <a:pt x="7673" y="4482"/>
                  <a:pt x="7873" y="3481"/>
                </a:cubicBezTo>
                <a:cubicBezTo>
                  <a:pt x="8007" y="2614"/>
                  <a:pt x="8140" y="1613"/>
                  <a:pt x="7640" y="879"/>
                </a:cubicBezTo>
                <a:cubicBezTo>
                  <a:pt x="7238" y="276"/>
                  <a:pt x="6533" y="0"/>
                  <a:pt x="5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8591250" y="3005325"/>
            <a:ext cx="161800" cy="209400"/>
          </a:xfrm>
          <a:custGeom>
            <a:rect b="b" l="l" r="r" t="t"/>
            <a:pathLst>
              <a:path extrusionOk="0" h="8376" w="6472">
                <a:moveTo>
                  <a:pt x="3921" y="0"/>
                </a:moveTo>
                <a:cubicBezTo>
                  <a:pt x="2228" y="0"/>
                  <a:pt x="476" y="3468"/>
                  <a:pt x="167" y="5442"/>
                </a:cubicBezTo>
                <a:cubicBezTo>
                  <a:pt x="67" y="6009"/>
                  <a:pt x="0" y="6576"/>
                  <a:pt x="200" y="7110"/>
                </a:cubicBezTo>
                <a:cubicBezTo>
                  <a:pt x="550" y="8029"/>
                  <a:pt x="1226" y="8375"/>
                  <a:pt x="1984" y="8375"/>
                </a:cubicBezTo>
                <a:cubicBezTo>
                  <a:pt x="3181" y="8375"/>
                  <a:pt x="4584" y="7513"/>
                  <a:pt x="5237" y="6676"/>
                </a:cubicBezTo>
                <a:cubicBezTo>
                  <a:pt x="6271" y="5342"/>
                  <a:pt x="6472" y="3574"/>
                  <a:pt x="5838" y="2006"/>
                </a:cubicBezTo>
                <a:cubicBezTo>
                  <a:pt x="5273" y="561"/>
                  <a:pt x="4602" y="0"/>
                  <a:pt x="3921" y="0"/>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p:nvPr/>
        </p:nvSpPr>
        <p:spPr>
          <a:xfrm>
            <a:off x="1971888" y="4517225"/>
            <a:ext cx="1661662" cy="1268996"/>
          </a:xfrm>
          <a:custGeom>
            <a:rect b="b" l="l" r="r" t="t"/>
            <a:pathLst>
              <a:path extrusionOk="0" h="29745" w="38949">
                <a:moveTo>
                  <a:pt x="20106" y="0"/>
                </a:moveTo>
                <a:cubicBezTo>
                  <a:pt x="17671" y="0"/>
                  <a:pt x="15210" y="382"/>
                  <a:pt x="12881" y="1123"/>
                </a:cubicBezTo>
                <a:cubicBezTo>
                  <a:pt x="11168" y="1674"/>
                  <a:pt x="9485" y="2408"/>
                  <a:pt x="7986" y="3326"/>
                </a:cubicBezTo>
                <a:cubicBezTo>
                  <a:pt x="3274" y="6202"/>
                  <a:pt x="1" y="11709"/>
                  <a:pt x="766" y="17155"/>
                </a:cubicBezTo>
                <a:cubicBezTo>
                  <a:pt x="1469" y="22204"/>
                  <a:pt x="5538" y="26365"/>
                  <a:pt x="10311" y="28262"/>
                </a:cubicBezTo>
                <a:cubicBezTo>
                  <a:pt x="11137" y="28598"/>
                  <a:pt x="12025" y="28873"/>
                  <a:pt x="12881" y="29088"/>
                </a:cubicBezTo>
                <a:cubicBezTo>
                  <a:pt x="14792" y="29547"/>
                  <a:pt x="16764" y="29744"/>
                  <a:pt x="18746" y="29744"/>
                </a:cubicBezTo>
                <a:cubicBezTo>
                  <a:pt x="20984" y="29744"/>
                  <a:pt x="23235" y="29493"/>
                  <a:pt x="25426" y="29088"/>
                </a:cubicBezTo>
                <a:cubicBezTo>
                  <a:pt x="27384" y="28721"/>
                  <a:pt x="29372" y="28231"/>
                  <a:pt x="31147" y="27283"/>
                </a:cubicBezTo>
                <a:cubicBezTo>
                  <a:pt x="36562" y="24345"/>
                  <a:pt x="38949" y="17186"/>
                  <a:pt x="37113" y="11312"/>
                </a:cubicBezTo>
                <a:cubicBezTo>
                  <a:pt x="34694" y="3549"/>
                  <a:pt x="27524" y="0"/>
                  <a:pt x="20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1579800" y="2391400"/>
            <a:ext cx="5984400" cy="839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5200"/>
              <a:buNone/>
              <a:defRPr sz="4600">
                <a:solidFill>
                  <a:schemeClr val="accent1"/>
                </a:solidFill>
              </a:defRPr>
            </a:lvl1pPr>
            <a:lvl2pPr lvl="1" algn="r">
              <a:lnSpc>
                <a:spcPct val="85000"/>
              </a:lnSpc>
              <a:spcBef>
                <a:spcPts val="0"/>
              </a:spcBef>
              <a:spcAft>
                <a:spcPts val="0"/>
              </a:spcAft>
              <a:buSzPts val="5200"/>
              <a:buNone/>
              <a:defRPr sz="5200"/>
            </a:lvl2pPr>
            <a:lvl3pPr lvl="2" algn="r">
              <a:lnSpc>
                <a:spcPct val="85000"/>
              </a:lnSpc>
              <a:spcBef>
                <a:spcPts val="0"/>
              </a:spcBef>
              <a:spcAft>
                <a:spcPts val="0"/>
              </a:spcAft>
              <a:buSzPts val="5200"/>
              <a:buNone/>
              <a:defRPr sz="5200"/>
            </a:lvl3pPr>
            <a:lvl4pPr lvl="3" algn="r">
              <a:lnSpc>
                <a:spcPct val="85000"/>
              </a:lnSpc>
              <a:spcBef>
                <a:spcPts val="0"/>
              </a:spcBef>
              <a:spcAft>
                <a:spcPts val="0"/>
              </a:spcAft>
              <a:buSzPts val="5200"/>
              <a:buNone/>
              <a:defRPr sz="5200"/>
            </a:lvl4pPr>
            <a:lvl5pPr lvl="4" algn="r">
              <a:lnSpc>
                <a:spcPct val="85000"/>
              </a:lnSpc>
              <a:spcBef>
                <a:spcPts val="0"/>
              </a:spcBef>
              <a:spcAft>
                <a:spcPts val="0"/>
              </a:spcAft>
              <a:buSzPts val="5200"/>
              <a:buNone/>
              <a:defRPr sz="5200"/>
            </a:lvl5pPr>
            <a:lvl6pPr lvl="5" algn="r">
              <a:lnSpc>
                <a:spcPct val="85000"/>
              </a:lnSpc>
              <a:spcBef>
                <a:spcPts val="0"/>
              </a:spcBef>
              <a:spcAft>
                <a:spcPts val="0"/>
              </a:spcAft>
              <a:buSzPts val="5200"/>
              <a:buNone/>
              <a:defRPr sz="5200"/>
            </a:lvl6pPr>
            <a:lvl7pPr lvl="6" algn="r">
              <a:lnSpc>
                <a:spcPct val="85000"/>
              </a:lnSpc>
              <a:spcBef>
                <a:spcPts val="0"/>
              </a:spcBef>
              <a:spcAft>
                <a:spcPts val="0"/>
              </a:spcAft>
              <a:buSzPts val="5200"/>
              <a:buNone/>
              <a:defRPr sz="5200"/>
            </a:lvl7pPr>
            <a:lvl8pPr lvl="7" algn="r">
              <a:lnSpc>
                <a:spcPct val="85000"/>
              </a:lnSpc>
              <a:spcBef>
                <a:spcPts val="0"/>
              </a:spcBef>
              <a:spcAft>
                <a:spcPts val="0"/>
              </a:spcAft>
              <a:buSzPts val="5200"/>
              <a:buNone/>
              <a:defRPr sz="5200"/>
            </a:lvl8pPr>
            <a:lvl9pPr lvl="8" algn="r">
              <a:lnSpc>
                <a:spcPct val="85000"/>
              </a:lnSpc>
              <a:spcBef>
                <a:spcPts val="0"/>
              </a:spcBef>
              <a:spcAft>
                <a:spcPts val="0"/>
              </a:spcAft>
              <a:buSzPts val="5200"/>
              <a:buNone/>
              <a:defRPr sz="5200"/>
            </a:lvl9pPr>
          </a:lstStyle>
          <a:p/>
        </p:txBody>
      </p:sp>
      <p:sp>
        <p:nvSpPr>
          <p:cNvPr id="16" name="Google Shape;16;p3"/>
          <p:cNvSpPr txBox="1"/>
          <p:nvPr>
            <p:ph hasCustomPrompt="1" idx="2" type="title"/>
          </p:nvPr>
        </p:nvSpPr>
        <p:spPr>
          <a:xfrm>
            <a:off x="3741150" y="902400"/>
            <a:ext cx="1661700" cy="119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900"/>
              <a:buNone/>
              <a:defRPr sz="8000">
                <a:solidFill>
                  <a:schemeClr val="dk2"/>
                </a:solidFill>
              </a:defRPr>
            </a:lvl1pPr>
            <a:lvl2pPr lvl="1" rtl="0" algn="ctr">
              <a:spcBef>
                <a:spcPts val="0"/>
              </a:spcBef>
              <a:spcAft>
                <a:spcPts val="0"/>
              </a:spcAft>
              <a:buSzPts val="4900"/>
              <a:buNone/>
              <a:defRPr sz="4900"/>
            </a:lvl2pPr>
            <a:lvl3pPr lvl="2" rtl="0" algn="ctr">
              <a:spcBef>
                <a:spcPts val="0"/>
              </a:spcBef>
              <a:spcAft>
                <a:spcPts val="0"/>
              </a:spcAft>
              <a:buSzPts val="4900"/>
              <a:buNone/>
              <a:defRPr sz="4900"/>
            </a:lvl3pPr>
            <a:lvl4pPr lvl="3" rtl="0" algn="ctr">
              <a:spcBef>
                <a:spcPts val="0"/>
              </a:spcBef>
              <a:spcAft>
                <a:spcPts val="0"/>
              </a:spcAft>
              <a:buSzPts val="4900"/>
              <a:buNone/>
              <a:defRPr sz="4900"/>
            </a:lvl4pPr>
            <a:lvl5pPr lvl="4" rtl="0" algn="ctr">
              <a:spcBef>
                <a:spcPts val="0"/>
              </a:spcBef>
              <a:spcAft>
                <a:spcPts val="0"/>
              </a:spcAft>
              <a:buSzPts val="4900"/>
              <a:buNone/>
              <a:defRPr sz="4900"/>
            </a:lvl5pPr>
            <a:lvl6pPr lvl="5" rtl="0" algn="ctr">
              <a:spcBef>
                <a:spcPts val="0"/>
              </a:spcBef>
              <a:spcAft>
                <a:spcPts val="0"/>
              </a:spcAft>
              <a:buSzPts val="4900"/>
              <a:buNone/>
              <a:defRPr sz="4900"/>
            </a:lvl6pPr>
            <a:lvl7pPr lvl="6" rtl="0" algn="ctr">
              <a:spcBef>
                <a:spcPts val="0"/>
              </a:spcBef>
              <a:spcAft>
                <a:spcPts val="0"/>
              </a:spcAft>
              <a:buSzPts val="4900"/>
              <a:buNone/>
              <a:defRPr sz="4900"/>
            </a:lvl7pPr>
            <a:lvl8pPr lvl="7" rtl="0" algn="ctr">
              <a:spcBef>
                <a:spcPts val="0"/>
              </a:spcBef>
              <a:spcAft>
                <a:spcPts val="0"/>
              </a:spcAft>
              <a:buSzPts val="4900"/>
              <a:buNone/>
              <a:defRPr sz="4900"/>
            </a:lvl8pPr>
            <a:lvl9pPr lvl="8" rtl="0" algn="ctr">
              <a:spcBef>
                <a:spcPts val="0"/>
              </a:spcBef>
              <a:spcAft>
                <a:spcPts val="0"/>
              </a:spcAft>
              <a:buSzPts val="4900"/>
              <a:buNone/>
              <a:defRPr sz="4900"/>
            </a:lvl9pPr>
          </a:lstStyle>
          <a:p>
            <a:r>
              <a:t>xx%</a:t>
            </a:r>
          </a:p>
        </p:txBody>
      </p:sp>
      <p:sp>
        <p:nvSpPr>
          <p:cNvPr id="17" name="Google Shape;17;p3"/>
          <p:cNvSpPr txBox="1"/>
          <p:nvPr>
            <p:ph idx="1" type="subTitle"/>
          </p:nvPr>
        </p:nvSpPr>
        <p:spPr>
          <a:xfrm>
            <a:off x="2279850" y="3420938"/>
            <a:ext cx="4584300" cy="40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sz="1600"/>
            </a:lvl1pPr>
            <a:lvl2pPr lvl="1" rtl="0" algn="r">
              <a:lnSpc>
                <a:spcPct val="100000"/>
              </a:lnSpc>
              <a:spcBef>
                <a:spcPts val="0"/>
              </a:spcBef>
              <a:spcAft>
                <a:spcPts val="0"/>
              </a:spcAft>
              <a:buSzPts val="1700"/>
              <a:buNone/>
              <a:defRPr sz="1700"/>
            </a:lvl2pPr>
            <a:lvl3pPr lvl="2" rtl="0" algn="r">
              <a:lnSpc>
                <a:spcPct val="100000"/>
              </a:lnSpc>
              <a:spcBef>
                <a:spcPts val="0"/>
              </a:spcBef>
              <a:spcAft>
                <a:spcPts val="0"/>
              </a:spcAft>
              <a:buSzPts val="1700"/>
              <a:buNone/>
              <a:defRPr sz="1700"/>
            </a:lvl3pPr>
            <a:lvl4pPr lvl="3" rtl="0" algn="r">
              <a:lnSpc>
                <a:spcPct val="100000"/>
              </a:lnSpc>
              <a:spcBef>
                <a:spcPts val="0"/>
              </a:spcBef>
              <a:spcAft>
                <a:spcPts val="0"/>
              </a:spcAft>
              <a:buSzPts val="1700"/>
              <a:buNone/>
              <a:defRPr sz="1700"/>
            </a:lvl4pPr>
            <a:lvl5pPr lvl="4" rtl="0" algn="r">
              <a:lnSpc>
                <a:spcPct val="100000"/>
              </a:lnSpc>
              <a:spcBef>
                <a:spcPts val="0"/>
              </a:spcBef>
              <a:spcAft>
                <a:spcPts val="0"/>
              </a:spcAft>
              <a:buSzPts val="1700"/>
              <a:buNone/>
              <a:defRPr sz="1700"/>
            </a:lvl5pPr>
            <a:lvl6pPr lvl="5" rtl="0" algn="r">
              <a:lnSpc>
                <a:spcPct val="100000"/>
              </a:lnSpc>
              <a:spcBef>
                <a:spcPts val="0"/>
              </a:spcBef>
              <a:spcAft>
                <a:spcPts val="0"/>
              </a:spcAft>
              <a:buSzPts val="1700"/>
              <a:buNone/>
              <a:defRPr sz="1700"/>
            </a:lvl6pPr>
            <a:lvl7pPr lvl="6" rtl="0" algn="r">
              <a:lnSpc>
                <a:spcPct val="100000"/>
              </a:lnSpc>
              <a:spcBef>
                <a:spcPts val="0"/>
              </a:spcBef>
              <a:spcAft>
                <a:spcPts val="0"/>
              </a:spcAft>
              <a:buSzPts val="1700"/>
              <a:buNone/>
              <a:defRPr sz="1700"/>
            </a:lvl7pPr>
            <a:lvl8pPr lvl="7" rtl="0" algn="r">
              <a:lnSpc>
                <a:spcPct val="100000"/>
              </a:lnSpc>
              <a:spcBef>
                <a:spcPts val="0"/>
              </a:spcBef>
              <a:spcAft>
                <a:spcPts val="0"/>
              </a:spcAft>
              <a:buSzPts val="1700"/>
              <a:buNone/>
              <a:defRPr sz="1700"/>
            </a:lvl8pPr>
            <a:lvl9pPr lvl="8" rtl="0" algn="r">
              <a:lnSpc>
                <a:spcPct val="100000"/>
              </a:lnSpc>
              <a:spcBef>
                <a:spcPts val="0"/>
              </a:spcBef>
              <a:spcAft>
                <a:spcPts val="0"/>
              </a:spcAft>
              <a:buSzPts val="1700"/>
              <a:buNone/>
              <a:defRPr sz="17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6">
    <p:spTree>
      <p:nvGrpSpPr>
        <p:cNvPr id="171" name="Shape 171"/>
        <p:cNvGrpSpPr/>
        <p:nvPr/>
      </p:nvGrpSpPr>
      <p:grpSpPr>
        <a:xfrm>
          <a:off x="0" y="0"/>
          <a:ext cx="0" cy="0"/>
          <a:chOff x="0" y="0"/>
          <a:chExt cx="0" cy="0"/>
        </a:xfrm>
      </p:grpSpPr>
      <p:sp>
        <p:nvSpPr>
          <p:cNvPr id="172" name="Google Shape;172;p21"/>
          <p:cNvSpPr/>
          <p:nvPr/>
        </p:nvSpPr>
        <p:spPr>
          <a:xfrm rot="10800000">
            <a:off x="-339080" y="-1274802"/>
            <a:ext cx="2749605" cy="2099848"/>
          </a:xfrm>
          <a:custGeom>
            <a:rect b="b" l="l" r="r" t="t"/>
            <a:pathLst>
              <a:path extrusionOk="0" h="29745" w="38949">
                <a:moveTo>
                  <a:pt x="20106" y="0"/>
                </a:moveTo>
                <a:cubicBezTo>
                  <a:pt x="17671" y="0"/>
                  <a:pt x="15210" y="382"/>
                  <a:pt x="12881" y="1123"/>
                </a:cubicBezTo>
                <a:cubicBezTo>
                  <a:pt x="11168" y="1674"/>
                  <a:pt x="9485" y="2408"/>
                  <a:pt x="7986" y="3326"/>
                </a:cubicBezTo>
                <a:cubicBezTo>
                  <a:pt x="3274" y="6202"/>
                  <a:pt x="1" y="11709"/>
                  <a:pt x="766" y="17155"/>
                </a:cubicBezTo>
                <a:cubicBezTo>
                  <a:pt x="1469" y="22204"/>
                  <a:pt x="5538" y="26365"/>
                  <a:pt x="10311" y="28262"/>
                </a:cubicBezTo>
                <a:cubicBezTo>
                  <a:pt x="11137" y="28598"/>
                  <a:pt x="12025" y="28873"/>
                  <a:pt x="12881" y="29088"/>
                </a:cubicBezTo>
                <a:cubicBezTo>
                  <a:pt x="14792" y="29547"/>
                  <a:pt x="16764" y="29744"/>
                  <a:pt x="18746" y="29744"/>
                </a:cubicBezTo>
                <a:cubicBezTo>
                  <a:pt x="20984" y="29744"/>
                  <a:pt x="23235" y="29493"/>
                  <a:pt x="25426" y="29088"/>
                </a:cubicBezTo>
                <a:cubicBezTo>
                  <a:pt x="27384" y="28721"/>
                  <a:pt x="29372" y="28231"/>
                  <a:pt x="31147" y="27283"/>
                </a:cubicBezTo>
                <a:cubicBezTo>
                  <a:pt x="36562" y="24345"/>
                  <a:pt x="38949" y="17186"/>
                  <a:pt x="37113" y="11312"/>
                </a:cubicBezTo>
                <a:cubicBezTo>
                  <a:pt x="34694" y="3549"/>
                  <a:pt x="27524" y="0"/>
                  <a:pt x="201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rot="5806653">
            <a:off x="6608729" y="-3631303"/>
            <a:ext cx="5336959" cy="7203668"/>
          </a:xfrm>
          <a:custGeom>
            <a:rect b="b" l="l" r="r" t="t"/>
            <a:pathLst>
              <a:path extrusionOk="0" h="47547" w="35226">
                <a:moveTo>
                  <a:pt x="32216" y="0"/>
                </a:moveTo>
                <a:cubicBezTo>
                  <a:pt x="31279" y="0"/>
                  <a:pt x="30222" y="399"/>
                  <a:pt x="29354" y="843"/>
                </a:cubicBezTo>
                <a:cubicBezTo>
                  <a:pt x="23684" y="3778"/>
                  <a:pt x="18780" y="6447"/>
                  <a:pt x="14177" y="10983"/>
                </a:cubicBezTo>
                <a:cubicBezTo>
                  <a:pt x="14143" y="13285"/>
                  <a:pt x="18313" y="14152"/>
                  <a:pt x="17879" y="16387"/>
                </a:cubicBezTo>
                <a:cubicBezTo>
                  <a:pt x="17746" y="17188"/>
                  <a:pt x="17012" y="17755"/>
                  <a:pt x="16345" y="18222"/>
                </a:cubicBezTo>
                <a:cubicBezTo>
                  <a:pt x="14477" y="19556"/>
                  <a:pt x="12609" y="20890"/>
                  <a:pt x="10708" y="22191"/>
                </a:cubicBezTo>
                <a:cubicBezTo>
                  <a:pt x="9540" y="23058"/>
                  <a:pt x="8273" y="23959"/>
                  <a:pt x="7605" y="25260"/>
                </a:cubicBezTo>
                <a:cubicBezTo>
                  <a:pt x="6938" y="26561"/>
                  <a:pt x="7038" y="28396"/>
                  <a:pt x="8239" y="29230"/>
                </a:cubicBezTo>
                <a:cubicBezTo>
                  <a:pt x="9340" y="30030"/>
                  <a:pt x="11041" y="29797"/>
                  <a:pt x="11909" y="30831"/>
                </a:cubicBezTo>
                <a:cubicBezTo>
                  <a:pt x="12242" y="31198"/>
                  <a:pt x="12342" y="31598"/>
                  <a:pt x="12342" y="32032"/>
                </a:cubicBezTo>
                <a:cubicBezTo>
                  <a:pt x="12309" y="33299"/>
                  <a:pt x="11075" y="34667"/>
                  <a:pt x="9974" y="35601"/>
                </a:cubicBezTo>
                <a:cubicBezTo>
                  <a:pt x="6638" y="38336"/>
                  <a:pt x="3603" y="41438"/>
                  <a:pt x="934" y="44874"/>
                </a:cubicBezTo>
                <a:cubicBezTo>
                  <a:pt x="467" y="45441"/>
                  <a:pt x="0" y="46208"/>
                  <a:pt x="334" y="46876"/>
                </a:cubicBezTo>
                <a:cubicBezTo>
                  <a:pt x="548" y="47366"/>
                  <a:pt x="996" y="47547"/>
                  <a:pt x="1513" y="47547"/>
                </a:cubicBezTo>
                <a:cubicBezTo>
                  <a:pt x="2122" y="47547"/>
                  <a:pt x="2828" y="47297"/>
                  <a:pt x="3369" y="47009"/>
                </a:cubicBezTo>
                <a:cubicBezTo>
                  <a:pt x="8339" y="44307"/>
                  <a:pt x="13276" y="41605"/>
                  <a:pt x="18246" y="38937"/>
                </a:cubicBezTo>
                <a:cubicBezTo>
                  <a:pt x="20081" y="37936"/>
                  <a:pt x="24884" y="35134"/>
                  <a:pt x="23717" y="32365"/>
                </a:cubicBezTo>
                <a:cubicBezTo>
                  <a:pt x="23650" y="32265"/>
                  <a:pt x="23584" y="32132"/>
                  <a:pt x="23550" y="32032"/>
                </a:cubicBezTo>
                <a:cubicBezTo>
                  <a:pt x="23117" y="31264"/>
                  <a:pt x="22383" y="30697"/>
                  <a:pt x="21716" y="30130"/>
                </a:cubicBezTo>
                <a:cubicBezTo>
                  <a:pt x="21282" y="29797"/>
                  <a:pt x="20848" y="29430"/>
                  <a:pt x="20681" y="28896"/>
                </a:cubicBezTo>
                <a:cubicBezTo>
                  <a:pt x="20348" y="27962"/>
                  <a:pt x="20982" y="26961"/>
                  <a:pt x="21649" y="26194"/>
                </a:cubicBezTo>
                <a:cubicBezTo>
                  <a:pt x="23050" y="24526"/>
                  <a:pt x="24718" y="23092"/>
                  <a:pt x="26552" y="21958"/>
                </a:cubicBezTo>
                <a:cubicBezTo>
                  <a:pt x="27353" y="21457"/>
                  <a:pt x="28187" y="20990"/>
                  <a:pt x="28821" y="20323"/>
                </a:cubicBezTo>
                <a:cubicBezTo>
                  <a:pt x="29421" y="19623"/>
                  <a:pt x="29821" y="18622"/>
                  <a:pt x="29488" y="17755"/>
                </a:cubicBezTo>
                <a:cubicBezTo>
                  <a:pt x="29221" y="16987"/>
                  <a:pt x="28520" y="16520"/>
                  <a:pt x="27887" y="16087"/>
                </a:cubicBezTo>
                <a:cubicBezTo>
                  <a:pt x="26719" y="15286"/>
                  <a:pt x="25552" y="14519"/>
                  <a:pt x="24384" y="13718"/>
                </a:cubicBezTo>
                <a:cubicBezTo>
                  <a:pt x="24117" y="13552"/>
                  <a:pt x="23817" y="13352"/>
                  <a:pt x="23650" y="13085"/>
                </a:cubicBezTo>
                <a:cubicBezTo>
                  <a:pt x="22983" y="12084"/>
                  <a:pt x="24017" y="10816"/>
                  <a:pt x="24951" y="10083"/>
                </a:cubicBezTo>
                <a:cubicBezTo>
                  <a:pt x="25752" y="9415"/>
                  <a:pt x="35225" y="2377"/>
                  <a:pt x="33958" y="776"/>
                </a:cubicBezTo>
                <a:cubicBezTo>
                  <a:pt x="33521" y="213"/>
                  <a:pt x="32901" y="0"/>
                  <a:pt x="322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rot="-8100089">
            <a:off x="8198398" y="-1448641"/>
            <a:ext cx="2157635" cy="2838325"/>
          </a:xfrm>
          <a:custGeom>
            <a:rect b="b" l="l" r="r" t="t"/>
            <a:pathLst>
              <a:path extrusionOk="0" h="41556" w="31590">
                <a:moveTo>
                  <a:pt x="29555" y="1"/>
                </a:moveTo>
                <a:cubicBezTo>
                  <a:pt x="26787" y="1235"/>
                  <a:pt x="24785" y="2269"/>
                  <a:pt x="22016" y="3503"/>
                </a:cubicBezTo>
                <a:cubicBezTo>
                  <a:pt x="25386" y="9741"/>
                  <a:pt x="26253" y="17580"/>
                  <a:pt x="23151" y="23951"/>
                </a:cubicBezTo>
                <a:cubicBezTo>
                  <a:pt x="20484" y="29368"/>
                  <a:pt x="14659" y="33266"/>
                  <a:pt x="8730" y="33266"/>
                </a:cubicBezTo>
                <a:cubicBezTo>
                  <a:pt x="7686" y="33266"/>
                  <a:pt x="6639" y="33145"/>
                  <a:pt x="5605" y="32891"/>
                </a:cubicBezTo>
                <a:cubicBezTo>
                  <a:pt x="3737" y="35393"/>
                  <a:pt x="1869" y="37861"/>
                  <a:pt x="1" y="40363"/>
                </a:cubicBezTo>
                <a:cubicBezTo>
                  <a:pt x="2539" y="41150"/>
                  <a:pt x="5204" y="41555"/>
                  <a:pt x="7863" y="41555"/>
                </a:cubicBezTo>
                <a:cubicBezTo>
                  <a:pt x="11285" y="41555"/>
                  <a:pt x="14697" y="40885"/>
                  <a:pt x="17813" y="39495"/>
                </a:cubicBezTo>
                <a:cubicBezTo>
                  <a:pt x="26953" y="35426"/>
                  <a:pt x="31590" y="26053"/>
                  <a:pt x="31490" y="16346"/>
                </a:cubicBezTo>
                <a:cubicBezTo>
                  <a:pt x="31390" y="10908"/>
                  <a:pt x="30256" y="5371"/>
                  <a:pt x="29555" y="1"/>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rot="-8999993">
            <a:off x="-417043" y="3639238"/>
            <a:ext cx="655745" cy="2298332"/>
          </a:xfrm>
          <a:custGeom>
            <a:rect b="b" l="l" r="r" t="t"/>
            <a:pathLst>
              <a:path extrusionOk="0" h="19950" w="5692">
                <a:moveTo>
                  <a:pt x="3669" y="0"/>
                </a:moveTo>
                <a:cubicBezTo>
                  <a:pt x="1088" y="0"/>
                  <a:pt x="274" y="3705"/>
                  <a:pt x="123" y="7711"/>
                </a:cubicBezTo>
                <a:lnTo>
                  <a:pt x="92" y="7711"/>
                </a:lnTo>
                <a:cubicBezTo>
                  <a:pt x="0" y="11841"/>
                  <a:pt x="551" y="16186"/>
                  <a:pt x="582" y="17257"/>
                </a:cubicBezTo>
                <a:cubicBezTo>
                  <a:pt x="643" y="17930"/>
                  <a:pt x="673" y="18664"/>
                  <a:pt x="1316" y="19245"/>
                </a:cubicBezTo>
                <a:cubicBezTo>
                  <a:pt x="1752" y="19659"/>
                  <a:pt x="2575" y="19949"/>
                  <a:pt x="3378" y="19949"/>
                </a:cubicBezTo>
                <a:cubicBezTo>
                  <a:pt x="3703" y="19949"/>
                  <a:pt x="4024" y="19902"/>
                  <a:pt x="4314" y="19796"/>
                </a:cubicBezTo>
                <a:cubicBezTo>
                  <a:pt x="5263" y="19460"/>
                  <a:pt x="5355" y="18695"/>
                  <a:pt x="5355" y="18022"/>
                </a:cubicBezTo>
                <a:cubicBezTo>
                  <a:pt x="5355" y="16920"/>
                  <a:pt x="5691" y="12147"/>
                  <a:pt x="5630" y="7711"/>
                </a:cubicBezTo>
                <a:cubicBezTo>
                  <a:pt x="5569" y="3672"/>
                  <a:pt x="5140" y="1"/>
                  <a:pt x="3733" y="1"/>
                </a:cubicBezTo>
                <a:cubicBezTo>
                  <a:pt x="3712" y="0"/>
                  <a:pt x="3690" y="0"/>
                  <a:pt x="3669" y="0"/>
                </a:cubicBezTo>
                <a:close/>
              </a:path>
            </a:pathLst>
          </a:custGeom>
          <a:solidFill>
            <a:srgbClr val="DEA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rot="6299861">
            <a:off x="-1521888" y="-1410654"/>
            <a:ext cx="2578719" cy="3017821"/>
          </a:xfrm>
          <a:custGeom>
            <a:rect b="b" l="l" r="r" t="t"/>
            <a:pathLst>
              <a:path extrusionOk="0" h="55016" w="47011">
                <a:moveTo>
                  <a:pt x="31319" y="1"/>
                </a:moveTo>
                <a:cubicBezTo>
                  <a:pt x="31062" y="1"/>
                  <a:pt x="30811" y="69"/>
                  <a:pt x="30566" y="210"/>
                </a:cubicBezTo>
                <a:cubicBezTo>
                  <a:pt x="29532" y="810"/>
                  <a:pt x="29732" y="2378"/>
                  <a:pt x="30099" y="3545"/>
                </a:cubicBezTo>
                <a:cubicBezTo>
                  <a:pt x="30799" y="5947"/>
                  <a:pt x="31366" y="8416"/>
                  <a:pt x="32000" y="10851"/>
                </a:cubicBezTo>
                <a:cubicBezTo>
                  <a:pt x="32367" y="12252"/>
                  <a:pt x="35269" y="20091"/>
                  <a:pt x="33634" y="20291"/>
                </a:cubicBezTo>
                <a:cubicBezTo>
                  <a:pt x="33572" y="20299"/>
                  <a:pt x="33511" y="20302"/>
                  <a:pt x="33450" y="20302"/>
                </a:cubicBezTo>
                <a:cubicBezTo>
                  <a:pt x="32985" y="20302"/>
                  <a:pt x="32550" y="20089"/>
                  <a:pt x="32167" y="19824"/>
                </a:cubicBezTo>
                <a:cubicBezTo>
                  <a:pt x="28880" y="17769"/>
                  <a:pt x="28138" y="9336"/>
                  <a:pt x="23075" y="9336"/>
                </a:cubicBezTo>
                <a:cubicBezTo>
                  <a:pt x="22795" y="9336"/>
                  <a:pt x="22501" y="9362"/>
                  <a:pt x="22193" y="9416"/>
                </a:cubicBezTo>
                <a:cubicBezTo>
                  <a:pt x="20959" y="9616"/>
                  <a:pt x="20792" y="11351"/>
                  <a:pt x="21059" y="12585"/>
                </a:cubicBezTo>
                <a:cubicBezTo>
                  <a:pt x="22126" y="17322"/>
                  <a:pt x="25762" y="21258"/>
                  <a:pt x="27497" y="25861"/>
                </a:cubicBezTo>
                <a:cubicBezTo>
                  <a:pt x="27764" y="26595"/>
                  <a:pt x="27930" y="27563"/>
                  <a:pt x="27330" y="28030"/>
                </a:cubicBezTo>
                <a:cubicBezTo>
                  <a:pt x="27127" y="28182"/>
                  <a:pt x="26895" y="28243"/>
                  <a:pt x="26652" y="28243"/>
                </a:cubicBezTo>
                <a:cubicBezTo>
                  <a:pt x="26257" y="28243"/>
                  <a:pt x="25834" y="28082"/>
                  <a:pt x="25462" y="27896"/>
                </a:cubicBezTo>
                <a:cubicBezTo>
                  <a:pt x="21382" y="25938"/>
                  <a:pt x="16248" y="18646"/>
                  <a:pt x="11498" y="18646"/>
                </a:cubicBezTo>
                <a:cubicBezTo>
                  <a:pt x="11393" y="18646"/>
                  <a:pt x="11289" y="18649"/>
                  <a:pt x="11185" y="18656"/>
                </a:cubicBezTo>
                <a:cubicBezTo>
                  <a:pt x="10418" y="18723"/>
                  <a:pt x="9651" y="19190"/>
                  <a:pt x="9484" y="19924"/>
                </a:cubicBezTo>
                <a:cubicBezTo>
                  <a:pt x="9417" y="20391"/>
                  <a:pt x="9551" y="20858"/>
                  <a:pt x="9717" y="21258"/>
                </a:cubicBezTo>
                <a:cubicBezTo>
                  <a:pt x="11285" y="24994"/>
                  <a:pt x="15922" y="28630"/>
                  <a:pt x="18757" y="31499"/>
                </a:cubicBezTo>
                <a:cubicBezTo>
                  <a:pt x="19391" y="32133"/>
                  <a:pt x="20058" y="32833"/>
                  <a:pt x="20258" y="33734"/>
                </a:cubicBezTo>
                <a:cubicBezTo>
                  <a:pt x="20492" y="34601"/>
                  <a:pt x="20025" y="35735"/>
                  <a:pt x="19124" y="35869"/>
                </a:cubicBezTo>
                <a:cubicBezTo>
                  <a:pt x="19065" y="35876"/>
                  <a:pt x="19007" y="35880"/>
                  <a:pt x="18948" y="35880"/>
                </a:cubicBezTo>
                <a:cubicBezTo>
                  <a:pt x="18507" y="35880"/>
                  <a:pt x="18069" y="35671"/>
                  <a:pt x="17656" y="35435"/>
                </a:cubicBezTo>
                <a:cubicBezTo>
                  <a:pt x="13086" y="32933"/>
                  <a:pt x="9117" y="28864"/>
                  <a:pt x="4247" y="26929"/>
                </a:cubicBezTo>
                <a:cubicBezTo>
                  <a:pt x="3418" y="26599"/>
                  <a:pt x="2827" y="26455"/>
                  <a:pt x="2427" y="26455"/>
                </a:cubicBezTo>
                <a:cubicBezTo>
                  <a:pt x="1" y="26455"/>
                  <a:pt x="4664" y="31782"/>
                  <a:pt x="5981" y="33100"/>
                </a:cubicBezTo>
                <a:cubicBezTo>
                  <a:pt x="14221" y="41172"/>
                  <a:pt x="23160" y="48511"/>
                  <a:pt x="32667" y="55016"/>
                </a:cubicBezTo>
                <a:lnTo>
                  <a:pt x="45209" y="45075"/>
                </a:lnTo>
                <a:cubicBezTo>
                  <a:pt x="45877" y="44541"/>
                  <a:pt x="46544" y="43974"/>
                  <a:pt x="46811" y="43207"/>
                </a:cubicBezTo>
                <a:cubicBezTo>
                  <a:pt x="47011" y="42573"/>
                  <a:pt x="46911" y="41873"/>
                  <a:pt x="46811" y="41239"/>
                </a:cubicBezTo>
                <a:cubicBezTo>
                  <a:pt x="46171" y="36985"/>
                  <a:pt x="37310" y="1"/>
                  <a:pt x="31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rot="-4499889">
            <a:off x="7033845" y="4749446"/>
            <a:ext cx="4160193" cy="1312914"/>
          </a:xfrm>
          <a:custGeom>
            <a:rect b="b" l="l" r="r" t="t"/>
            <a:pathLst>
              <a:path extrusionOk="0" h="13470" w="42682">
                <a:moveTo>
                  <a:pt x="7083" y="1"/>
                </a:moveTo>
                <a:cubicBezTo>
                  <a:pt x="6276" y="1"/>
                  <a:pt x="5493" y="166"/>
                  <a:pt x="4896" y="529"/>
                </a:cubicBezTo>
                <a:cubicBezTo>
                  <a:pt x="2816" y="1845"/>
                  <a:pt x="1225" y="3864"/>
                  <a:pt x="521" y="6128"/>
                </a:cubicBezTo>
                <a:cubicBezTo>
                  <a:pt x="123" y="7383"/>
                  <a:pt x="1" y="8759"/>
                  <a:pt x="613" y="9922"/>
                </a:cubicBezTo>
                <a:cubicBezTo>
                  <a:pt x="1088" y="10872"/>
                  <a:pt x="2155" y="11597"/>
                  <a:pt x="3230" y="11597"/>
                </a:cubicBezTo>
                <a:cubicBezTo>
                  <a:pt x="3471" y="11597"/>
                  <a:pt x="3713" y="11561"/>
                  <a:pt x="3948" y="11482"/>
                </a:cubicBezTo>
                <a:cubicBezTo>
                  <a:pt x="5141" y="11115"/>
                  <a:pt x="5783" y="9861"/>
                  <a:pt x="6854" y="9249"/>
                </a:cubicBezTo>
                <a:cubicBezTo>
                  <a:pt x="7531" y="8843"/>
                  <a:pt x="8134" y="8673"/>
                  <a:pt x="8682" y="8673"/>
                </a:cubicBezTo>
                <a:cubicBezTo>
                  <a:pt x="10733" y="8673"/>
                  <a:pt x="12022" y="11053"/>
                  <a:pt x="13616" y="12308"/>
                </a:cubicBezTo>
                <a:cubicBezTo>
                  <a:pt x="14594" y="13078"/>
                  <a:pt x="15867" y="13470"/>
                  <a:pt x="17138" y="13470"/>
                </a:cubicBezTo>
                <a:cubicBezTo>
                  <a:pt x="18292" y="13470"/>
                  <a:pt x="19446" y="13147"/>
                  <a:pt x="20378" y="12492"/>
                </a:cubicBezTo>
                <a:cubicBezTo>
                  <a:pt x="22129" y="11216"/>
                  <a:pt x="23420" y="8844"/>
                  <a:pt x="25563" y="8844"/>
                </a:cubicBezTo>
                <a:cubicBezTo>
                  <a:pt x="25629" y="8844"/>
                  <a:pt x="25695" y="8847"/>
                  <a:pt x="25762" y="8851"/>
                </a:cubicBezTo>
                <a:cubicBezTo>
                  <a:pt x="27445" y="8974"/>
                  <a:pt x="28516" y="10565"/>
                  <a:pt x="29832" y="11605"/>
                </a:cubicBezTo>
                <a:cubicBezTo>
                  <a:pt x="31091" y="12586"/>
                  <a:pt x="32700" y="13060"/>
                  <a:pt x="34322" y="13060"/>
                </a:cubicBezTo>
                <a:cubicBezTo>
                  <a:pt x="35734" y="13060"/>
                  <a:pt x="37157" y="12700"/>
                  <a:pt x="38368" y="12003"/>
                </a:cubicBezTo>
                <a:cubicBezTo>
                  <a:pt x="40938" y="10473"/>
                  <a:pt x="42498" y="7627"/>
                  <a:pt x="42621" y="4721"/>
                </a:cubicBezTo>
                <a:cubicBezTo>
                  <a:pt x="42682" y="3589"/>
                  <a:pt x="42498" y="2395"/>
                  <a:pt x="41764" y="1478"/>
                </a:cubicBezTo>
                <a:cubicBezTo>
                  <a:pt x="41241" y="795"/>
                  <a:pt x="40346" y="316"/>
                  <a:pt x="39468" y="316"/>
                </a:cubicBezTo>
                <a:cubicBezTo>
                  <a:pt x="39165" y="316"/>
                  <a:pt x="38865" y="373"/>
                  <a:pt x="38582" y="499"/>
                </a:cubicBezTo>
                <a:cubicBezTo>
                  <a:pt x="36471" y="1416"/>
                  <a:pt x="37236" y="4598"/>
                  <a:pt x="35859" y="6373"/>
                </a:cubicBezTo>
                <a:cubicBezTo>
                  <a:pt x="35295" y="7125"/>
                  <a:pt x="34331" y="7514"/>
                  <a:pt x="33370" y="7514"/>
                </a:cubicBezTo>
                <a:cubicBezTo>
                  <a:pt x="32611" y="7514"/>
                  <a:pt x="31854" y="7271"/>
                  <a:pt x="31300" y="6771"/>
                </a:cubicBezTo>
                <a:cubicBezTo>
                  <a:pt x="29954" y="5547"/>
                  <a:pt x="30046" y="3405"/>
                  <a:pt x="28944" y="1937"/>
                </a:cubicBezTo>
                <a:cubicBezTo>
                  <a:pt x="28239" y="960"/>
                  <a:pt x="26988" y="443"/>
                  <a:pt x="25747" y="443"/>
                </a:cubicBezTo>
                <a:cubicBezTo>
                  <a:pt x="24890" y="443"/>
                  <a:pt x="24039" y="690"/>
                  <a:pt x="23376" y="1202"/>
                </a:cubicBezTo>
                <a:cubicBezTo>
                  <a:pt x="21571" y="2610"/>
                  <a:pt x="21357" y="5271"/>
                  <a:pt x="19582" y="6679"/>
                </a:cubicBezTo>
                <a:cubicBezTo>
                  <a:pt x="18894" y="7226"/>
                  <a:pt x="17991" y="7509"/>
                  <a:pt x="17093" y="7509"/>
                </a:cubicBezTo>
                <a:cubicBezTo>
                  <a:pt x="16434" y="7509"/>
                  <a:pt x="15776" y="7357"/>
                  <a:pt x="15207" y="7046"/>
                </a:cubicBezTo>
                <a:cubicBezTo>
                  <a:pt x="12759" y="5761"/>
                  <a:pt x="12362" y="2395"/>
                  <a:pt x="10097" y="835"/>
                </a:cubicBezTo>
                <a:cubicBezTo>
                  <a:pt x="9322" y="306"/>
                  <a:pt x="8180" y="1"/>
                  <a:pt x="7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rot="10800000">
            <a:off x="8745440" y="1926033"/>
            <a:ext cx="203525" cy="234675"/>
          </a:xfrm>
          <a:custGeom>
            <a:rect b="b" l="l" r="r" t="t"/>
            <a:pathLst>
              <a:path extrusionOk="0" h="9387" w="8141">
                <a:moveTo>
                  <a:pt x="5810" y="0"/>
                </a:moveTo>
                <a:cubicBezTo>
                  <a:pt x="5333" y="0"/>
                  <a:pt x="4848" y="120"/>
                  <a:pt x="4437" y="346"/>
                </a:cubicBezTo>
                <a:cubicBezTo>
                  <a:pt x="3403" y="913"/>
                  <a:pt x="2736" y="1980"/>
                  <a:pt x="2203" y="3014"/>
                </a:cubicBezTo>
                <a:cubicBezTo>
                  <a:pt x="1435" y="4515"/>
                  <a:pt x="1" y="7984"/>
                  <a:pt x="2036" y="9152"/>
                </a:cubicBezTo>
                <a:cubicBezTo>
                  <a:pt x="2324" y="9315"/>
                  <a:pt x="2628" y="9387"/>
                  <a:pt x="2939" y="9387"/>
                </a:cubicBezTo>
                <a:cubicBezTo>
                  <a:pt x="4534" y="9387"/>
                  <a:pt x="6303" y="7495"/>
                  <a:pt x="6973" y="6350"/>
                </a:cubicBezTo>
                <a:cubicBezTo>
                  <a:pt x="7473" y="5483"/>
                  <a:pt x="7673" y="4482"/>
                  <a:pt x="7873" y="3481"/>
                </a:cubicBezTo>
                <a:cubicBezTo>
                  <a:pt x="8007" y="2614"/>
                  <a:pt x="8140" y="1613"/>
                  <a:pt x="7640" y="879"/>
                </a:cubicBezTo>
                <a:cubicBezTo>
                  <a:pt x="7238" y="276"/>
                  <a:pt x="6533" y="0"/>
                  <a:pt x="5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_1_1_2">
    <p:spTree>
      <p:nvGrpSpPr>
        <p:cNvPr id="180" name="Shape 180"/>
        <p:cNvGrpSpPr/>
        <p:nvPr/>
      </p:nvGrpSpPr>
      <p:grpSpPr>
        <a:xfrm>
          <a:off x="0" y="0"/>
          <a:ext cx="0" cy="0"/>
          <a:chOff x="0" y="0"/>
          <a:chExt cx="0" cy="0"/>
        </a:xfrm>
      </p:grpSpPr>
      <p:sp>
        <p:nvSpPr>
          <p:cNvPr id="181" name="Google Shape;181;p22"/>
          <p:cNvSpPr/>
          <p:nvPr/>
        </p:nvSpPr>
        <p:spPr>
          <a:xfrm flipH="1" rot="10799971">
            <a:off x="4793321" y="-878136"/>
            <a:ext cx="4808564" cy="3444003"/>
          </a:xfrm>
          <a:custGeom>
            <a:rect b="b" l="l" r="r" t="t"/>
            <a:pathLst>
              <a:path extrusionOk="0" h="11779" w="16446">
                <a:moveTo>
                  <a:pt x="15140" y="1"/>
                </a:moveTo>
                <a:cubicBezTo>
                  <a:pt x="14829" y="1"/>
                  <a:pt x="14503" y="271"/>
                  <a:pt x="14344" y="561"/>
                </a:cubicBezTo>
                <a:cubicBezTo>
                  <a:pt x="14144" y="962"/>
                  <a:pt x="14144" y="1395"/>
                  <a:pt x="13978" y="1796"/>
                </a:cubicBezTo>
                <a:cubicBezTo>
                  <a:pt x="13830" y="2180"/>
                  <a:pt x="13498" y="2513"/>
                  <a:pt x="13145" y="2513"/>
                </a:cubicBezTo>
                <a:cubicBezTo>
                  <a:pt x="13100" y="2513"/>
                  <a:pt x="13055" y="2507"/>
                  <a:pt x="13010" y="2496"/>
                </a:cubicBezTo>
                <a:cubicBezTo>
                  <a:pt x="12343" y="2329"/>
                  <a:pt x="12210" y="1228"/>
                  <a:pt x="11542" y="1195"/>
                </a:cubicBezTo>
                <a:cubicBezTo>
                  <a:pt x="11042" y="1195"/>
                  <a:pt x="10809" y="1829"/>
                  <a:pt x="10809" y="2329"/>
                </a:cubicBezTo>
                <a:cubicBezTo>
                  <a:pt x="10809" y="2830"/>
                  <a:pt x="10909" y="3430"/>
                  <a:pt x="10542" y="3764"/>
                </a:cubicBezTo>
                <a:cubicBezTo>
                  <a:pt x="10386" y="3908"/>
                  <a:pt x="10193" y="3971"/>
                  <a:pt x="9992" y="3971"/>
                </a:cubicBezTo>
                <a:cubicBezTo>
                  <a:pt x="9589" y="3971"/>
                  <a:pt x="9152" y="3719"/>
                  <a:pt x="8907" y="3363"/>
                </a:cubicBezTo>
                <a:cubicBezTo>
                  <a:pt x="8640" y="2963"/>
                  <a:pt x="8407" y="2396"/>
                  <a:pt x="7973" y="2329"/>
                </a:cubicBezTo>
                <a:lnTo>
                  <a:pt x="7806" y="2329"/>
                </a:lnTo>
                <a:cubicBezTo>
                  <a:pt x="7239" y="2429"/>
                  <a:pt x="7173" y="3163"/>
                  <a:pt x="7273" y="3697"/>
                </a:cubicBezTo>
                <a:cubicBezTo>
                  <a:pt x="7373" y="4231"/>
                  <a:pt x="7373" y="4964"/>
                  <a:pt x="6839" y="5131"/>
                </a:cubicBezTo>
                <a:cubicBezTo>
                  <a:pt x="6781" y="5150"/>
                  <a:pt x="6724" y="5159"/>
                  <a:pt x="6670" y="5159"/>
                </a:cubicBezTo>
                <a:cubicBezTo>
                  <a:pt x="5829" y="5159"/>
                  <a:pt x="5473" y="3018"/>
                  <a:pt x="4507" y="3018"/>
                </a:cubicBezTo>
                <a:cubicBezTo>
                  <a:pt x="4329" y="3018"/>
                  <a:pt x="4130" y="3091"/>
                  <a:pt x="3904" y="3263"/>
                </a:cubicBezTo>
                <a:cubicBezTo>
                  <a:pt x="3237" y="3764"/>
                  <a:pt x="4004" y="4864"/>
                  <a:pt x="3837" y="5665"/>
                </a:cubicBezTo>
                <a:cubicBezTo>
                  <a:pt x="3736" y="6145"/>
                  <a:pt x="3252" y="6472"/>
                  <a:pt x="2777" y="6472"/>
                </a:cubicBezTo>
                <a:cubicBezTo>
                  <a:pt x="2625" y="6472"/>
                  <a:pt x="2473" y="6438"/>
                  <a:pt x="2336" y="6365"/>
                </a:cubicBezTo>
                <a:cubicBezTo>
                  <a:pt x="1936" y="6165"/>
                  <a:pt x="1702" y="5665"/>
                  <a:pt x="1268" y="5532"/>
                </a:cubicBezTo>
                <a:cubicBezTo>
                  <a:pt x="1203" y="5512"/>
                  <a:pt x="1137" y="5503"/>
                  <a:pt x="1072" y="5503"/>
                </a:cubicBezTo>
                <a:cubicBezTo>
                  <a:pt x="570" y="5503"/>
                  <a:pt x="93" y="6034"/>
                  <a:pt x="34" y="6566"/>
                </a:cubicBezTo>
                <a:cubicBezTo>
                  <a:pt x="1" y="7166"/>
                  <a:pt x="301" y="7733"/>
                  <a:pt x="668" y="8233"/>
                </a:cubicBezTo>
                <a:cubicBezTo>
                  <a:pt x="1969" y="10135"/>
                  <a:pt x="4004" y="11703"/>
                  <a:pt x="6305" y="11769"/>
                </a:cubicBezTo>
                <a:cubicBezTo>
                  <a:pt x="6400" y="11775"/>
                  <a:pt x="6493" y="11778"/>
                  <a:pt x="6586" y="11778"/>
                </a:cubicBezTo>
                <a:cubicBezTo>
                  <a:pt x="7017" y="11778"/>
                  <a:pt x="7434" y="11718"/>
                  <a:pt x="7873" y="11636"/>
                </a:cubicBezTo>
                <a:cubicBezTo>
                  <a:pt x="10342" y="11236"/>
                  <a:pt x="12810" y="10202"/>
                  <a:pt x="14378" y="8267"/>
                </a:cubicBezTo>
                <a:cubicBezTo>
                  <a:pt x="16012" y="6299"/>
                  <a:pt x="16446" y="3197"/>
                  <a:pt x="15812" y="795"/>
                </a:cubicBezTo>
                <a:cubicBezTo>
                  <a:pt x="15745" y="495"/>
                  <a:pt x="15645" y="194"/>
                  <a:pt x="15379" y="61"/>
                </a:cubicBezTo>
                <a:cubicBezTo>
                  <a:pt x="15302" y="19"/>
                  <a:pt x="15222" y="1"/>
                  <a:pt x="151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flipH="1">
            <a:off x="-530065" y="-2493727"/>
            <a:ext cx="3681523" cy="3443975"/>
          </a:xfrm>
          <a:custGeom>
            <a:rect b="b" l="l" r="r" t="t"/>
            <a:pathLst>
              <a:path extrusionOk="0" h="59384" w="63480">
                <a:moveTo>
                  <a:pt x="28909" y="7871"/>
                </a:moveTo>
                <a:cubicBezTo>
                  <a:pt x="36296" y="7871"/>
                  <a:pt x="43855" y="12857"/>
                  <a:pt x="46767" y="19988"/>
                </a:cubicBezTo>
                <a:cubicBezTo>
                  <a:pt x="46967" y="20422"/>
                  <a:pt x="47134" y="20922"/>
                  <a:pt x="47301" y="21389"/>
                </a:cubicBezTo>
                <a:cubicBezTo>
                  <a:pt x="48769" y="26092"/>
                  <a:pt x="48735" y="31329"/>
                  <a:pt x="46867" y="35899"/>
                </a:cubicBezTo>
                <a:cubicBezTo>
                  <a:pt x="44966" y="40469"/>
                  <a:pt x="41096" y="44272"/>
                  <a:pt x="36360" y="45706"/>
                </a:cubicBezTo>
                <a:cubicBezTo>
                  <a:pt x="34929" y="46138"/>
                  <a:pt x="33445" y="46343"/>
                  <a:pt x="31958" y="46343"/>
                </a:cubicBezTo>
                <a:cubicBezTo>
                  <a:pt x="28728" y="46343"/>
                  <a:pt x="25480" y="45374"/>
                  <a:pt x="22717" y="43638"/>
                </a:cubicBezTo>
                <a:cubicBezTo>
                  <a:pt x="18714" y="41103"/>
                  <a:pt x="15778" y="37033"/>
                  <a:pt x="14244" y="32564"/>
                </a:cubicBezTo>
                <a:cubicBezTo>
                  <a:pt x="12876" y="28527"/>
                  <a:pt x="12710" y="24058"/>
                  <a:pt x="13844" y="19988"/>
                </a:cubicBezTo>
                <a:cubicBezTo>
                  <a:pt x="14544" y="17419"/>
                  <a:pt x="15778" y="15018"/>
                  <a:pt x="17546" y="13016"/>
                </a:cubicBezTo>
                <a:cubicBezTo>
                  <a:pt x="20723" y="9421"/>
                  <a:pt x="24789" y="7871"/>
                  <a:pt x="28909" y="7871"/>
                </a:cubicBezTo>
                <a:close/>
                <a:moveTo>
                  <a:pt x="30992" y="1"/>
                </a:moveTo>
                <a:cubicBezTo>
                  <a:pt x="23432" y="1"/>
                  <a:pt x="15838" y="2763"/>
                  <a:pt x="9741" y="8646"/>
                </a:cubicBezTo>
                <a:cubicBezTo>
                  <a:pt x="6472" y="11815"/>
                  <a:pt x="3970" y="15718"/>
                  <a:pt x="2436" y="19988"/>
                </a:cubicBezTo>
                <a:cubicBezTo>
                  <a:pt x="534" y="25092"/>
                  <a:pt x="0" y="30729"/>
                  <a:pt x="1068" y="36099"/>
                </a:cubicBezTo>
                <a:cubicBezTo>
                  <a:pt x="3003" y="45907"/>
                  <a:pt x="10375" y="54479"/>
                  <a:pt x="19815" y="57782"/>
                </a:cubicBezTo>
                <a:cubicBezTo>
                  <a:pt x="22972" y="58875"/>
                  <a:pt x="26299" y="59384"/>
                  <a:pt x="29642" y="59384"/>
                </a:cubicBezTo>
                <a:cubicBezTo>
                  <a:pt x="34564" y="59384"/>
                  <a:pt x="39523" y="58281"/>
                  <a:pt x="44032" y="56314"/>
                </a:cubicBezTo>
                <a:cubicBezTo>
                  <a:pt x="52605" y="52545"/>
                  <a:pt x="60043" y="45306"/>
                  <a:pt x="62212" y="36200"/>
                </a:cubicBezTo>
                <a:cubicBezTo>
                  <a:pt x="63479" y="30829"/>
                  <a:pt x="62812" y="25125"/>
                  <a:pt x="60744" y="19988"/>
                </a:cubicBezTo>
                <a:cubicBezTo>
                  <a:pt x="59910" y="17886"/>
                  <a:pt x="58843" y="15885"/>
                  <a:pt x="57542" y="14050"/>
                </a:cubicBezTo>
                <a:cubicBezTo>
                  <a:pt x="51216" y="4972"/>
                  <a:pt x="41134" y="1"/>
                  <a:pt x="30992" y="1"/>
                </a:cubicBezTo>
                <a:close/>
              </a:path>
            </a:pathLst>
          </a:custGeom>
          <a:solidFill>
            <a:srgbClr val="D88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flipH="1" rot="5400000">
            <a:off x="-550485" y="3776286"/>
            <a:ext cx="1797668" cy="1578061"/>
          </a:xfrm>
          <a:custGeom>
            <a:rect b="b" l="l" r="r" t="t"/>
            <a:pathLst>
              <a:path extrusionOk="0" h="30044" w="34225">
                <a:moveTo>
                  <a:pt x="7046" y="1"/>
                </a:moveTo>
                <a:cubicBezTo>
                  <a:pt x="6605" y="1"/>
                  <a:pt x="6114" y="93"/>
                  <a:pt x="5571" y="294"/>
                </a:cubicBezTo>
                <a:cubicBezTo>
                  <a:pt x="1568" y="1795"/>
                  <a:pt x="1134" y="6565"/>
                  <a:pt x="801" y="10168"/>
                </a:cubicBezTo>
                <a:cubicBezTo>
                  <a:pt x="300" y="14971"/>
                  <a:pt x="0" y="20209"/>
                  <a:pt x="2669" y="24245"/>
                </a:cubicBezTo>
                <a:cubicBezTo>
                  <a:pt x="4770" y="27447"/>
                  <a:pt x="8540" y="29315"/>
                  <a:pt x="12342" y="29849"/>
                </a:cubicBezTo>
                <a:cubicBezTo>
                  <a:pt x="13297" y="29983"/>
                  <a:pt x="14256" y="30043"/>
                  <a:pt x="15216" y="30043"/>
                </a:cubicBezTo>
                <a:cubicBezTo>
                  <a:pt x="18080" y="30043"/>
                  <a:pt x="20953" y="29506"/>
                  <a:pt x="23750" y="28781"/>
                </a:cubicBezTo>
                <a:cubicBezTo>
                  <a:pt x="27253" y="27881"/>
                  <a:pt x="30922" y="26580"/>
                  <a:pt x="33024" y="23644"/>
                </a:cubicBezTo>
                <a:cubicBezTo>
                  <a:pt x="33924" y="22343"/>
                  <a:pt x="34225" y="20175"/>
                  <a:pt x="32790" y="19541"/>
                </a:cubicBezTo>
                <a:cubicBezTo>
                  <a:pt x="32557" y="19441"/>
                  <a:pt x="32298" y="19408"/>
                  <a:pt x="32036" y="19408"/>
                </a:cubicBezTo>
                <a:cubicBezTo>
                  <a:pt x="31773" y="19408"/>
                  <a:pt x="31506" y="19441"/>
                  <a:pt x="31256" y="19475"/>
                </a:cubicBezTo>
                <a:cubicBezTo>
                  <a:pt x="27753" y="19875"/>
                  <a:pt x="24318" y="20609"/>
                  <a:pt x="20982" y="21643"/>
                </a:cubicBezTo>
                <a:cubicBezTo>
                  <a:pt x="23650" y="19708"/>
                  <a:pt x="26319" y="17740"/>
                  <a:pt x="28988" y="15805"/>
                </a:cubicBezTo>
                <a:cubicBezTo>
                  <a:pt x="29321" y="15539"/>
                  <a:pt x="29655" y="15305"/>
                  <a:pt x="29855" y="14938"/>
                </a:cubicBezTo>
                <a:cubicBezTo>
                  <a:pt x="30322" y="14071"/>
                  <a:pt x="29688" y="12937"/>
                  <a:pt x="28787" y="12536"/>
                </a:cubicBezTo>
                <a:cubicBezTo>
                  <a:pt x="28409" y="12368"/>
                  <a:pt x="28006" y="12300"/>
                  <a:pt x="27595" y="12300"/>
                </a:cubicBezTo>
                <a:cubicBezTo>
                  <a:pt x="27029" y="12300"/>
                  <a:pt x="26446" y="12429"/>
                  <a:pt x="25885" y="12603"/>
                </a:cubicBezTo>
                <a:cubicBezTo>
                  <a:pt x="24268" y="13067"/>
                  <a:pt x="22739" y="13820"/>
                  <a:pt x="21375" y="14802"/>
                </a:cubicBezTo>
                <a:lnTo>
                  <a:pt x="21375" y="14802"/>
                </a:lnTo>
                <a:cubicBezTo>
                  <a:pt x="22911" y="12763"/>
                  <a:pt x="24050" y="10526"/>
                  <a:pt x="24217" y="8000"/>
                </a:cubicBezTo>
                <a:cubicBezTo>
                  <a:pt x="24251" y="7533"/>
                  <a:pt x="24251" y="7032"/>
                  <a:pt x="23984" y="6666"/>
                </a:cubicBezTo>
                <a:cubicBezTo>
                  <a:pt x="23725" y="6312"/>
                  <a:pt x="23345" y="6174"/>
                  <a:pt x="22923" y="6174"/>
                </a:cubicBezTo>
                <a:cubicBezTo>
                  <a:pt x="22312" y="6174"/>
                  <a:pt x="21615" y="6463"/>
                  <a:pt x="21082" y="6799"/>
                </a:cubicBezTo>
                <a:cubicBezTo>
                  <a:pt x="19448" y="7829"/>
                  <a:pt x="17957" y="9085"/>
                  <a:pt x="16662" y="10519"/>
                </a:cubicBezTo>
                <a:lnTo>
                  <a:pt x="16662" y="10519"/>
                </a:lnTo>
                <a:cubicBezTo>
                  <a:pt x="17807" y="8479"/>
                  <a:pt x="18673" y="6277"/>
                  <a:pt x="19214" y="3997"/>
                </a:cubicBezTo>
                <a:cubicBezTo>
                  <a:pt x="19481" y="2829"/>
                  <a:pt x="19347" y="1128"/>
                  <a:pt x="18146" y="961"/>
                </a:cubicBezTo>
                <a:cubicBezTo>
                  <a:pt x="18094" y="954"/>
                  <a:pt x="18041" y="951"/>
                  <a:pt x="17988" y="951"/>
                </a:cubicBezTo>
                <a:cubicBezTo>
                  <a:pt x="17541" y="951"/>
                  <a:pt x="17100" y="1190"/>
                  <a:pt x="16712" y="1428"/>
                </a:cubicBezTo>
                <a:cubicBezTo>
                  <a:pt x="13243" y="3697"/>
                  <a:pt x="10608" y="7266"/>
                  <a:pt x="9507" y="11269"/>
                </a:cubicBezTo>
                <a:cubicBezTo>
                  <a:pt x="10007" y="8767"/>
                  <a:pt x="9807" y="6532"/>
                  <a:pt x="9874" y="3964"/>
                </a:cubicBezTo>
                <a:cubicBezTo>
                  <a:pt x="9956" y="1838"/>
                  <a:pt x="9013" y="1"/>
                  <a:pt x="7046" y="1"/>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flipH="1" rot="-2700078">
            <a:off x="2194432" y="4323737"/>
            <a:ext cx="1543330" cy="2235339"/>
          </a:xfrm>
          <a:custGeom>
            <a:rect b="b" l="l" r="r" t="t"/>
            <a:pathLst>
              <a:path extrusionOk="0" h="28652" w="19782">
                <a:moveTo>
                  <a:pt x="801" y="1"/>
                </a:moveTo>
                <a:cubicBezTo>
                  <a:pt x="167" y="2269"/>
                  <a:pt x="634" y="5004"/>
                  <a:pt x="367" y="7406"/>
                </a:cubicBezTo>
                <a:cubicBezTo>
                  <a:pt x="4370" y="7573"/>
                  <a:pt x="9541" y="8407"/>
                  <a:pt x="9774" y="13611"/>
                </a:cubicBezTo>
                <a:cubicBezTo>
                  <a:pt x="9874" y="15946"/>
                  <a:pt x="7906" y="17814"/>
                  <a:pt x="5871" y="18948"/>
                </a:cubicBezTo>
                <a:cubicBezTo>
                  <a:pt x="4070" y="19982"/>
                  <a:pt x="2069" y="20749"/>
                  <a:pt x="0" y="21183"/>
                </a:cubicBezTo>
                <a:cubicBezTo>
                  <a:pt x="834" y="23518"/>
                  <a:pt x="1568" y="25919"/>
                  <a:pt x="2169" y="28321"/>
                </a:cubicBezTo>
                <a:cubicBezTo>
                  <a:pt x="2224" y="28549"/>
                  <a:pt x="2409" y="28652"/>
                  <a:pt x="2696" y="28652"/>
                </a:cubicBezTo>
                <a:cubicBezTo>
                  <a:pt x="4130" y="28652"/>
                  <a:pt x="8118" y="26086"/>
                  <a:pt x="11342" y="23751"/>
                </a:cubicBezTo>
                <a:cubicBezTo>
                  <a:pt x="13644" y="22083"/>
                  <a:pt x="15578" y="20549"/>
                  <a:pt x="15912" y="20149"/>
                </a:cubicBezTo>
                <a:cubicBezTo>
                  <a:pt x="19147" y="15946"/>
                  <a:pt x="19781" y="9441"/>
                  <a:pt x="16279" y="5171"/>
                </a:cubicBezTo>
                <a:cubicBezTo>
                  <a:pt x="14944" y="3503"/>
                  <a:pt x="13243" y="2402"/>
                  <a:pt x="11342" y="1702"/>
                </a:cubicBezTo>
                <a:cubicBezTo>
                  <a:pt x="8040" y="401"/>
                  <a:pt x="4237" y="234"/>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flipH="1">
            <a:off x="-238702" y="1391328"/>
            <a:ext cx="511723" cy="615604"/>
          </a:xfrm>
          <a:custGeom>
            <a:rect b="b" l="l" r="r" t="t"/>
            <a:pathLst>
              <a:path extrusionOk="0" h="9055" w="7527">
                <a:moveTo>
                  <a:pt x="4668" y="1"/>
                </a:moveTo>
                <a:cubicBezTo>
                  <a:pt x="3283" y="1"/>
                  <a:pt x="1801" y="1451"/>
                  <a:pt x="979" y="3038"/>
                </a:cubicBezTo>
                <a:cubicBezTo>
                  <a:pt x="582" y="3833"/>
                  <a:pt x="214" y="4659"/>
                  <a:pt x="123" y="5547"/>
                </a:cubicBezTo>
                <a:cubicBezTo>
                  <a:pt x="0" y="6434"/>
                  <a:pt x="184" y="7382"/>
                  <a:pt x="765" y="8086"/>
                </a:cubicBezTo>
                <a:cubicBezTo>
                  <a:pt x="1309" y="8735"/>
                  <a:pt x="2154" y="9054"/>
                  <a:pt x="3006" y="9054"/>
                </a:cubicBezTo>
                <a:cubicBezTo>
                  <a:pt x="3399" y="9054"/>
                  <a:pt x="3794" y="8986"/>
                  <a:pt x="4161" y="8851"/>
                </a:cubicBezTo>
                <a:cubicBezTo>
                  <a:pt x="5324" y="8392"/>
                  <a:pt x="6211" y="7413"/>
                  <a:pt x="6731" y="6281"/>
                </a:cubicBezTo>
                <a:cubicBezTo>
                  <a:pt x="7343" y="4996"/>
                  <a:pt x="7527" y="3466"/>
                  <a:pt x="7007" y="2120"/>
                </a:cubicBezTo>
                <a:cubicBezTo>
                  <a:pt x="6398" y="593"/>
                  <a:pt x="5553" y="1"/>
                  <a:pt x="46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txBox="1"/>
          <p:nvPr>
            <p:ph type="title"/>
          </p:nvPr>
        </p:nvSpPr>
        <p:spPr>
          <a:xfrm>
            <a:off x="929262" y="1547675"/>
            <a:ext cx="3116400" cy="7203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7" name="Google Shape;187;p22"/>
          <p:cNvSpPr txBox="1"/>
          <p:nvPr>
            <p:ph idx="1" type="subTitle"/>
          </p:nvPr>
        </p:nvSpPr>
        <p:spPr>
          <a:xfrm>
            <a:off x="929262" y="2364400"/>
            <a:ext cx="3116400" cy="12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_1_1_1_1_1_1">
    <p:spTree>
      <p:nvGrpSpPr>
        <p:cNvPr id="188" name="Shape 188"/>
        <p:cNvGrpSpPr/>
        <p:nvPr/>
      </p:nvGrpSpPr>
      <p:grpSpPr>
        <a:xfrm>
          <a:off x="0" y="0"/>
          <a:ext cx="0" cy="0"/>
          <a:chOff x="0" y="0"/>
          <a:chExt cx="0" cy="0"/>
        </a:xfrm>
      </p:grpSpPr>
      <p:sp>
        <p:nvSpPr>
          <p:cNvPr id="189" name="Google Shape;189;p23"/>
          <p:cNvSpPr/>
          <p:nvPr/>
        </p:nvSpPr>
        <p:spPr>
          <a:xfrm flipH="1">
            <a:off x="7421881" y="-1955775"/>
            <a:ext cx="1474670" cy="2640579"/>
          </a:xfrm>
          <a:custGeom>
            <a:rect b="b" l="l" r="r" t="t"/>
            <a:pathLst>
              <a:path extrusionOk="0" h="48816" w="27262">
                <a:moveTo>
                  <a:pt x="17318" y="1"/>
                </a:moveTo>
                <a:cubicBezTo>
                  <a:pt x="14993" y="31"/>
                  <a:pt x="12637" y="31"/>
                  <a:pt x="10311" y="62"/>
                </a:cubicBezTo>
                <a:cubicBezTo>
                  <a:pt x="9791" y="3856"/>
                  <a:pt x="9485" y="7711"/>
                  <a:pt x="8323" y="11382"/>
                </a:cubicBezTo>
                <a:cubicBezTo>
                  <a:pt x="7374" y="14350"/>
                  <a:pt x="5844" y="20347"/>
                  <a:pt x="3642" y="22550"/>
                </a:cubicBezTo>
                <a:cubicBezTo>
                  <a:pt x="1592" y="27261"/>
                  <a:pt x="1" y="32616"/>
                  <a:pt x="704" y="37542"/>
                </a:cubicBezTo>
                <a:lnTo>
                  <a:pt x="766" y="37542"/>
                </a:lnTo>
                <a:cubicBezTo>
                  <a:pt x="1010" y="38980"/>
                  <a:pt x="1439" y="40356"/>
                  <a:pt x="2142" y="41703"/>
                </a:cubicBezTo>
                <a:cubicBezTo>
                  <a:pt x="4343" y="46024"/>
                  <a:pt x="9158" y="48815"/>
                  <a:pt x="14005" y="48815"/>
                </a:cubicBezTo>
                <a:cubicBezTo>
                  <a:pt x="14682" y="48815"/>
                  <a:pt x="15361" y="48761"/>
                  <a:pt x="16033" y="48648"/>
                </a:cubicBezTo>
                <a:cubicBezTo>
                  <a:pt x="21509" y="47730"/>
                  <a:pt x="26099" y="43018"/>
                  <a:pt x="26894" y="37542"/>
                </a:cubicBezTo>
                <a:lnTo>
                  <a:pt x="26955" y="37542"/>
                </a:lnTo>
                <a:cubicBezTo>
                  <a:pt x="27261" y="34849"/>
                  <a:pt x="26772" y="32126"/>
                  <a:pt x="26099" y="29495"/>
                </a:cubicBezTo>
                <a:cubicBezTo>
                  <a:pt x="23773" y="20224"/>
                  <a:pt x="19306" y="11352"/>
                  <a:pt x="19031" y="1806"/>
                </a:cubicBezTo>
                <a:cubicBezTo>
                  <a:pt x="19001" y="1255"/>
                  <a:pt x="18970" y="643"/>
                  <a:pt x="18542" y="276"/>
                </a:cubicBezTo>
                <a:cubicBezTo>
                  <a:pt x="18205" y="31"/>
                  <a:pt x="17746" y="1"/>
                  <a:pt x="173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a:off x="8107170" y="2685525"/>
            <a:ext cx="2749605" cy="2099848"/>
          </a:xfrm>
          <a:custGeom>
            <a:rect b="b" l="l" r="r" t="t"/>
            <a:pathLst>
              <a:path extrusionOk="0" h="29745" w="38949">
                <a:moveTo>
                  <a:pt x="20106" y="0"/>
                </a:moveTo>
                <a:cubicBezTo>
                  <a:pt x="17671" y="0"/>
                  <a:pt x="15210" y="382"/>
                  <a:pt x="12881" y="1123"/>
                </a:cubicBezTo>
                <a:cubicBezTo>
                  <a:pt x="11168" y="1674"/>
                  <a:pt x="9485" y="2408"/>
                  <a:pt x="7986" y="3326"/>
                </a:cubicBezTo>
                <a:cubicBezTo>
                  <a:pt x="3274" y="6202"/>
                  <a:pt x="1" y="11709"/>
                  <a:pt x="766" y="17155"/>
                </a:cubicBezTo>
                <a:cubicBezTo>
                  <a:pt x="1469" y="22204"/>
                  <a:pt x="5538" y="26365"/>
                  <a:pt x="10311" y="28262"/>
                </a:cubicBezTo>
                <a:cubicBezTo>
                  <a:pt x="11137" y="28598"/>
                  <a:pt x="12025" y="28873"/>
                  <a:pt x="12881" y="29088"/>
                </a:cubicBezTo>
                <a:cubicBezTo>
                  <a:pt x="14792" y="29547"/>
                  <a:pt x="16764" y="29744"/>
                  <a:pt x="18746" y="29744"/>
                </a:cubicBezTo>
                <a:cubicBezTo>
                  <a:pt x="20984" y="29744"/>
                  <a:pt x="23235" y="29493"/>
                  <a:pt x="25426" y="29088"/>
                </a:cubicBezTo>
                <a:cubicBezTo>
                  <a:pt x="27384" y="28721"/>
                  <a:pt x="29372" y="28231"/>
                  <a:pt x="31147" y="27283"/>
                </a:cubicBezTo>
                <a:cubicBezTo>
                  <a:pt x="36562" y="24345"/>
                  <a:pt x="38949" y="17186"/>
                  <a:pt x="37113" y="11312"/>
                </a:cubicBezTo>
                <a:cubicBezTo>
                  <a:pt x="34694" y="3549"/>
                  <a:pt x="27524" y="0"/>
                  <a:pt x="20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rot="4093327">
            <a:off x="-3353130" y="-552234"/>
            <a:ext cx="5336936" cy="7203636"/>
          </a:xfrm>
          <a:custGeom>
            <a:rect b="b" l="l" r="r" t="t"/>
            <a:pathLst>
              <a:path extrusionOk="0" h="47547" w="35226">
                <a:moveTo>
                  <a:pt x="32216" y="0"/>
                </a:moveTo>
                <a:cubicBezTo>
                  <a:pt x="31279" y="0"/>
                  <a:pt x="30222" y="399"/>
                  <a:pt x="29354" y="843"/>
                </a:cubicBezTo>
                <a:cubicBezTo>
                  <a:pt x="23684" y="3778"/>
                  <a:pt x="18780" y="6447"/>
                  <a:pt x="14177" y="10983"/>
                </a:cubicBezTo>
                <a:cubicBezTo>
                  <a:pt x="14143" y="13285"/>
                  <a:pt x="18313" y="14152"/>
                  <a:pt x="17879" y="16387"/>
                </a:cubicBezTo>
                <a:cubicBezTo>
                  <a:pt x="17746" y="17188"/>
                  <a:pt x="17012" y="17755"/>
                  <a:pt x="16345" y="18222"/>
                </a:cubicBezTo>
                <a:cubicBezTo>
                  <a:pt x="14477" y="19556"/>
                  <a:pt x="12609" y="20890"/>
                  <a:pt x="10708" y="22191"/>
                </a:cubicBezTo>
                <a:cubicBezTo>
                  <a:pt x="9540" y="23058"/>
                  <a:pt x="8273" y="23959"/>
                  <a:pt x="7605" y="25260"/>
                </a:cubicBezTo>
                <a:cubicBezTo>
                  <a:pt x="6938" y="26561"/>
                  <a:pt x="7038" y="28396"/>
                  <a:pt x="8239" y="29230"/>
                </a:cubicBezTo>
                <a:cubicBezTo>
                  <a:pt x="9340" y="30030"/>
                  <a:pt x="11041" y="29797"/>
                  <a:pt x="11909" y="30831"/>
                </a:cubicBezTo>
                <a:cubicBezTo>
                  <a:pt x="12242" y="31198"/>
                  <a:pt x="12342" y="31598"/>
                  <a:pt x="12342" y="32032"/>
                </a:cubicBezTo>
                <a:cubicBezTo>
                  <a:pt x="12309" y="33299"/>
                  <a:pt x="11075" y="34667"/>
                  <a:pt x="9974" y="35601"/>
                </a:cubicBezTo>
                <a:cubicBezTo>
                  <a:pt x="6638" y="38336"/>
                  <a:pt x="3603" y="41438"/>
                  <a:pt x="934" y="44874"/>
                </a:cubicBezTo>
                <a:cubicBezTo>
                  <a:pt x="467" y="45441"/>
                  <a:pt x="0" y="46208"/>
                  <a:pt x="334" y="46876"/>
                </a:cubicBezTo>
                <a:cubicBezTo>
                  <a:pt x="548" y="47366"/>
                  <a:pt x="996" y="47547"/>
                  <a:pt x="1513" y="47547"/>
                </a:cubicBezTo>
                <a:cubicBezTo>
                  <a:pt x="2122" y="47547"/>
                  <a:pt x="2828" y="47297"/>
                  <a:pt x="3369" y="47009"/>
                </a:cubicBezTo>
                <a:cubicBezTo>
                  <a:pt x="8339" y="44307"/>
                  <a:pt x="13276" y="41605"/>
                  <a:pt x="18246" y="38937"/>
                </a:cubicBezTo>
                <a:cubicBezTo>
                  <a:pt x="20081" y="37936"/>
                  <a:pt x="24884" y="35134"/>
                  <a:pt x="23717" y="32365"/>
                </a:cubicBezTo>
                <a:cubicBezTo>
                  <a:pt x="23650" y="32265"/>
                  <a:pt x="23584" y="32132"/>
                  <a:pt x="23550" y="32032"/>
                </a:cubicBezTo>
                <a:cubicBezTo>
                  <a:pt x="23117" y="31264"/>
                  <a:pt x="22383" y="30697"/>
                  <a:pt x="21716" y="30130"/>
                </a:cubicBezTo>
                <a:cubicBezTo>
                  <a:pt x="21282" y="29797"/>
                  <a:pt x="20848" y="29430"/>
                  <a:pt x="20681" y="28896"/>
                </a:cubicBezTo>
                <a:cubicBezTo>
                  <a:pt x="20348" y="27962"/>
                  <a:pt x="20982" y="26961"/>
                  <a:pt x="21649" y="26194"/>
                </a:cubicBezTo>
                <a:cubicBezTo>
                  <a:pt x="23050" y="24526"/>
                  <a:pt x="24718" y="23092"/>
                  <a:pt x="26552" y="21958"/>
                </a:cubicBezTo>
                <a:cubicBezTo>
                  <a:pt x="27353" y="21457"/>
                  <a:pt x="28187" y="20990"/>
                  <a:pt x="28821" y="20323"/>
                </a:cubicBezTo>
                <a:cubicBezTo>
                  <a:pt x="29421" y="19623"/>
                  <a:pt x="29821" y="18622"/>
                  <a:pt x="29488" y="17755"/>
                </a:cubicBezTo>
                <a:cubicBezTo>
                  <a:pt x="29221" y="16987"/>
                  <a:pt x="28520" y="16520"/>
                  <a:pt x="27887" y="16087"/>
                </a:cubicBezTo>
                <a:cubicBezTo>
                  <a:pt x="26719" y="15286"/>
                  <a:pt x="25552" y="14519"/>
                  <a:pt x="24384" y="13718"/>
                </a:cubicBezTo>
                <a:cubicBezTo>
                  <a:pt x="24117" y="13552"/>
                  <a:pt x="23817" y="13352"/>
                  <a:pt x="23650" y="13085"/>
                </a:cubicBezTo>
                <a:cubicBezTo>
                  <a:pt x="22983" y="12084"/>
                  <a:pt x="24017" y="10816"/>
                  <a:pt x="24951" y="10083"/>
                </a:cubicBezTo>
                <a:cubicBezTo>
                  <a:pt x="25752" y="9415"/>
                  <a:pt x="35225" y="2377"/>
                  <a:pt x="33958" y="776"/>
                </a:cubicBezTo>
                <a:cubicBezTo>
                  <a:pt x="33521" y="213"/>
                  <a:pt x="32901" y="0"/>
                  <a:pt x="322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txBox="1"/>
          <p:nvPr>
            <p:ph idx="1" type="body"/>
          </p:nvPr>
        </p:nvSpPr>
        <p:spPr>
          <a:xfrm>
            <a:off x="2298293" y="2087550"/>
            <a:ext cx="4547400" cy="831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1600"/>
              </a:spcBef>
              <a:spcAft>
                <a:spcPts val="0"/>
              </a:spcAft>
              <a:buSzPts val="1400"/>
              <a:buFont typeface="Arial"/>
              <a:buChar char="■"/>
              <a:defRPr/>
            </a:lvl3pPr>
            <a:lvl4pPr indent="-317500" lvl="3" marL="1828800" rtl="0">
              <a:spcBef>
                <a:spcPts val="1600"/>
              </a:spcBef>
              <a:spcAft>
                <a:spcPts val="0"/>
              </a:spcAft>
              <a:buSzPts val="1400"/>
              <a:buFont typeface="Arial"/>
              <a:buChar char="●"/>
              <a:defRPr/>
            </a:lvl4pPr>
            <a:lvl5pPr indent="-317500" lvl="4" marL="2286000" rtl="0">
              <a:spcBef>
                <a:spcPts val="1600"/>
              </a:spcBef>
              <a:spcAft>
                <a:spcPts val="0"/>
              </a:spcAft>
              <a:buSzPts val="1400"/>
              <a:buFont typeface="Arial"/>
              <a:buChar char="○"/>
              <a:defRPr/>
            </a:lvl5pPr>
            <a:lvl6pPr indent="-317500" lvl="5" marL="2743200" rtl="0">
              <a:spcBef>
                <a:spcPts val="1600"/>
              </a:spcBef>
              <a:spcAft>
                <a:spcPts val="0"/>
              </a:spcAft>
              <a:buSzPts val="1400"/>
              <a:buFont typeface="Arial"/>
              <a:buChar char="■"/>
              <a:defRPr/>
            </a:lvl6pPr>
            <a:lvl7pPr indent="-317500" lvl="6" marL="3200400" rtl="0">
              <a:spcBef>
                <a:spcPts val="1600"/>
              </a:spcBef>
              <a:spcAft>
                <a:spcPts val="0"/>
              </a:spcAft>
              <a:buSzPts val="1400"/>
              <a:buFont typeface="Arial"/>
              <a:buChar char="●"/>
              <a:defRPr/>
            </a:lvl7pPr>
            <a:lvl8pPr indent="-317500" lvl="7" marL="3657600" rtl="0">
              <a:spcBef>
                <a:spcPts val="1600"/>
              </a:spcBef>
              <a:spcAft>
                <a:spcPts val="0"/>
              </a:spcAft>
              <a:buSzPts val="1400"/>
              <a:buFont typeface="Arial"/>
              <a:buChar char="○"/>
              <a:defRPr/>
            </a:lvl8pPr>
            <a:lvl9pPr indent="-317500" lvl="8" marL="4114800" rtl="0">
              <a:spcBef>
                <a:spcPts val="1600"/>
              </a:spcBef>
              <a:spcAft>
                <a:spcPts val="1600"/>
              </a:spcAft>
              <a:buSzPts val="1400"/>
              <a:buFont typeface="Arial"/>
              <a:buChar char="■"/>
              <a:defRPr/>
            </a:lvl9pPr>
          </a:lstStyle>
          <a:p/>
        </p:txBody>
      </p:sp>
      <p:sp>
        <p:nvSpPr>
          <p:cNvPr id="193" name="Google Shape;193;p23"/>
          <p:cNvSpPr txBox="1"/>
          <p:nvPr>
            <p:ph idx="2" type="body"/>
          </p:nvPr>
        </p:nvSpPr>
        <p:spPr>
          <a:xfrm>
            <a:off x="2298313" y="3650875"/>
            <a:ext cx="4547400" cy="831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1600"/>
              </a:spcBef>
              <a:spcAft>
                <a:spcPts val="0"/>
              </a:spcAft>
              <a:buSzPts val="1400"/>
              <a:buFont typeface="Arial"/>
              <a:buChar char="■"/>
              <a:defRPr/>
            </a:lvl3pPr>
            <a:lvl4pPr indent="-317500" lvl="3" marL="1828800" rtl="0">
              <a:spcBef>
                <a:spcPts val="1600"/>
              </a:spcBef>
              <a:spcAft>
                <a:spcPts val="0"/>
              </a:spcAft>
              <a:buSzPts val="1400"/>
              <a:buFont typeface="Arial"/>
              <a:buChar char="●"/>
              <a:defRPr/>
            </a:lvl4pPr>
            <a:lvl5pPr indent="-317500" lvl="4" marL="2286000" rtl="0">
              <a:spcBef>
                <a:spcPts val="1600"/>
              </a:spcBef>
              <a:spcAft>
                <a:spcPts val="0"/>
              </a:spcAft>
              <a:buSzPts val="1400"/>
              <a:buFont typeface="Arial"/>
              <a:buChar char="○"/>
              <a:defRPr/>
            </a:lvl5pPr>
            <a:lvl6pPr indent="-317500" lvl="5" marL="2743200" rtl="0">
              <a:spcBef>
                <a:spcPts val="1600"/>
              </a:spcBef>
              <a:spcAft>
                <a:spcPts val="0"/>
              </a:spcAft>
              <a:buSzPts val="1400"/>
              <a:buFont typeface="Arial"/>
              <a:buChar char="■"/>
              <a:defRPr/>
            </a:lvl6pPr>
            <a:lvl7pPr indent="-317500" lvl="6" marL="3200400" rtl="0">
              <a:spcBef>
                <a:spcPts val="1600"/>
              </a:spcBef>
              <a:spcAft>
                <a:spcPts val="0"/>
              </a:spcAft>
              <a:buSzPts val="1400"/>
              <a:buFont typeface="Arial"/>
              <a:buChar char="●"/>
              <a:defRPr/>
            </a:lvl7pPr>
            <a:lvl8pPr indent="-317500" lvl="7" marL="3657600" rtl="0">
              <a:spcBef>
                <a:spcPts val="1600"/>
              </a:spcBef>
              <a:spcAft>
                <a:spcPts val="0"/>
              </a:spcAft>
              <a:buSzPts val="1400"/>
              <a:buFont typeface="Arial"/>
              <a:buChar char="○"/>
              <a:defRPr/>
            </a:lvl8pPr>
            <a:lvl9pPr indent="-317500" lvl="8" marL="4114800" rtl="0">
              <a:spcBef>
                <a:spcPts val="1600"/>
              </a:spcBef>
              <a:spcAft>
                <a:spcPts val="1600"/>
              </a:spcAft>
              <a:buSzPts val="1400"/>
              <a:buFont typeface="Arial"/>
              <a:buChar char="■"/>
              <a:defRPr/>
            </a:lvl9pPr>
          </a:lstStyle>
          <a:p/>
        </p:txBody>
      </p:sp>
      <p:sp>
        <p:nvSpPr>
          <p:cNvPr id="194" name="Google Shape;194;p23"/>
          <p:cNvSpPr txBox="1"/>
          <p:nvPr>
            <p:ph idx="3" type="subTitle"/>
          </p:nvPr>
        </p:nvSpPr>
        <p:spPr>
          <a:xfrm>
            <a:off x="2298285" y="1600225"/>
            <a:ext cx="45474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2200"/>
              <a:buFont typeface="Lora"/>
              <a:buNone/>
              <a:defRPr sz="2200">
                <a:latin typeface="Lora"/>
                <a:ea typeface="Lora"/>
                <a:cs typeface="Lora"/>
                <a:sym typeface="Lora"/>
              </a:defRPr>
            </a:lvl2pPr>
            <a:lvl3pPr lvl="2" rtl="0" algn="ctr">
              <a:lnSpc>
                <a:spcPct val="100000"/>
              </a:lnSpc>
              <a:spcBef>
                <a:spcPts val="0"/>
              </a:spcBef>
              <a:spcAft>
                <a:spcPts val="0"/>
              </a:spcAft>
              <a:buSzPts val="2200"/>
              <a:buFont typeface="Lora"/>
              <a:buNone/>
              <a:defRPr sz="2200">
                <a:latin typeface="Lora"/>
                <a:ea typeface="Lora"/>
                <a:cs typeface="Lora"/>
                <a:sym typeface="Lora"/>
              </a:defRPr>
            </a:lvl3pPr>
            <a:lvl4pPr lvl="3" rtl="0" algn="ctr">
              <a:lnSpc>
                <a:spcPct val="100000"/>
              </a:lnSpc>
              <a:spcBef>
                <a:spcPts val="0"/>
              </a:spcBef>
              <a:spcAft>
                <a:spcPts val="0"/>
              </a:spcAft>
              <a:buSzPts val="2200"/>
              <a:buFont typeface="Lora"/>
              <a:buNone/>
              <a:defRPr sz="2200">
                <a:latin typeface="Lora"/>
                <a:ea typeface="Lora"/>
                <a:cs typeface="Lora"/>
                <a:sym typeface="Lora"/>
              </a:defRPr>
            </a:lvl4pPr>
            <a:lvl5pPr lvl="4" rtl="0" algn="ctr">
              <a:lnSpc>
                <a:spcPct val="100000"/>
              </a:lnSpc>
              <a:spcBef>
                <a:spcPts val="0"/>
              </a:spcBef>
              <a:spcAft>
                <a:spcPts val="0"/>
              </a:spcAft>
              <a:buSzPts val="2200"/>
              <a:buFont typeface="Lora"/>
              <a:buNone/>
              <a:defRPr sz="2200">
                <a:latin typeface="Lora"/>
                <a:ea typeface="Lora"/>
                <a:cs typeface="Lora"/>
                <a:sym typeface="Lora"/>
              </a:defRPr>
            </a:lvl5pPr>
            <a:lvl6pPr lvl="5" rtl="0" algn="ctr">
              <a:lnSpc>
                <a:spcPct val="100000"/>
              </a:lnSpc>
              <a:spcBef>
                <a:spcPts val="0"/>
              </a:spcBef>
              <a:spcAft>
                <a:spcPts val="0"/>
              </a:spcAft>
              <a:buSzPts val="2200"/>
              <a:buFont typeface="Lora"/>
              <a:buNone/>
              <a:defRPr sz="2200">
                <a:latin typeface="Lora"/>
                <a:ea typeface="Lora"/>
                <a:cs typeface="Lora"/>
                <a:sym typeface="Lora"/>
              </a:defRPr>
            </a:lvl6pPr>
            <a:lvl7pPr lvl="6" rtl="0" algn="ctr">
              <a:lnSpc>
                <a:spcPct val="100000"/>
              </a:lnSpc>
              <a:spcBef>
                <a:spcPts val="0"/>
              </a:spcBef>
              <a:spcAft>
                <a:spcPts val="0"/>
              </a:spcAft>
              <a:buSzPts val="2200"/>
              <a:buFont typeface="Lora"/>
              <a:buNone/>
              <a:defRPr sz="2200">
                <a:latin typeface="Lora"/>
                <a:ea typeface="Lora"/>
                <a:cs typeface="Lora"/>
                <a:sym typeface="Lora"/>
              </a:defRPr>
            </a:lvl7pPr>
            <a:lvl8pPr lvl="7" rtl="0" algn="ctr">
              <a:lnSpc>
                <a:spcPct val="100000"/>
              </a:lnSpc>
              <a:spcBef>
                <a:spcPts val="0"/>
              </a:spcBef>
              <a:spcAft>
                <a:spcPts val="0"/>
              </a:spcAft>
              <a:buSzPts val="2200"/>
              <a:buFont typeface="Lora"/>
              <a:buNone/>
              <a:defRPr sz="2200">
                <a:latin typeface="Lora"/>
                <a:ea typeface="Lora"/>
                <a:cs typeface="Lora"/>
                <a:sym typeface="Lora"/>
              </a:defRPr>
            </a:lvl8pPr>
            <a:lvl9pPr lvl="8" rtl="0" algn="ctr">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195" name="Google Shape;195;p23"/>
          <p:cNvSpPr txBox="1"/>
          <p:nvPr>
            <p:ph idx="4" type="subTitle"/>
          </p:nvPr>
        </p:nvSpPr>
        <p:spPr>
          <a:xfrm>
            <a:off x="2298304" y="3163550"/>
            <a:ext cx="45474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2200"/>
              <a:buFont typeface="Lora"/>
              <a:buNone/>
              <a:defRPr sz="2200">
                <a:latin typeface="Lora"/>
                <a:ea typeface="Lora"/>
                <a:cs typeface="Lora"/>
                <a:sym typeface="Lora"/>
              </a:defRPr>
            </a:lvl2pPr>
            <a:lvl3pPr lvl="2" rtl="0" algn="ctr">
              <a:lnSpc>
                <a:spcPct val="100000"/>
              </a:lnSpc>
              <a:spcBef>
                <a:spcPts val="0"/>
              </a:spcBef>
              <a:spcAft>
                <a:spcPts val="0"/>
              </a:spcAft>
              <a:buSzPts val="2200"/>
              <a:buFont typeface="Lora"/>
              <a:buNone/>
              <a:defRPr sz="2200">
                <a:latin typeface="Lora"/>
                <a:ea typeface="Lora"/>
                <a:cs typeface="Lora"/>
                <a:sym typeface="Lora"/>
              </a:defRPr>
            </a:lvl3pPr>
            <a:lvl4pPr lvl="3" rtl="0" algn="ctr">
              <a:lnSpc>
                <a:spcPct val="100000"/>
              </a:lnSpc>
              <a:spcBef>
                <a:spcPts val="0"/>
              </a:spcBef>
              <a:spcAft>
                <a:spcPts val="0"/>
              </a:spcAft>
              <a:buSzPts val="2200"/>
              <a:buFont typeface="Lora"/>
              <a:buNone/>
              <a:defRPr sz="2200">
                <a:latin typeface="Lora"/>
                <a:ea typeface="Lora"/>
                <a:cs typeface="Lora"/>
                <a:sym typeface="Lora"/>
              </a:defRPr>
            </a:lvl4pPr>
            <a:lvl5pPr lvl="4" rtl="0" algn="ctr">
              <a:lnSpc>
                <a:spcPct val="100000"/>
              </a:lnSpc>
              <a:spcBef>
                <a:spcPts val="0"/>
              </a:spcBef>
              <a:spcAft>
                <a:spcPts val="0"/>
              </a:spcAft>
              <a:buSzPts val="2200"/>
              <a:buFont typeface="Lora"/>
              <a:buNone/>
              <a:defRPr sz="2200">
                <a:latin typeface="Lora"/>
                <a:ea typeface="Lora"/>
                <a:cs typeface="Lora"/>
                <a:sym typeface="Lora"/>
              </a:defRPr>
            </a:lvl5pPr>
            <a:lvl6pPr lvl="5" rtl="0" algn="ctr">
              <a:lnSpc>
                <a:spcPct val="100000"/>
              </a:lnSpc>
              <a:spcBef>
                <a:spcPts val="0"/>
              </a:spcBef>
              <a:spcAft>
                <a:spcPts val="0"/>
              </a:spcAft>
              <a:buSzPts val="2200"/>
              <a:buFont typeface="Lora"/>
              <a:buNone/>
              <a:defRPr sz="2200">
                <a:latin typeface="Lora"/>
                <a:ea typeface="Lora"/>
                <a:cs typeface="Lora"/>
                <a:sym typeface="Lora"/>
              </a:defRPr>
            </a:lvl6pPr>
            <a:lvl7pPr lvl="6" rtl="0" algn="ctr">
              <a:lnSpc>
                <a:spcPct val="100000"/>
              </a:lnSpc>
              <a:spcBef>
                <a:spcPts val="0"/>
              </a:spcBef>
              <a:spcAft>
                <a:spcPts val="0"/>
              </a:spcAft>
              <a:buSzPts val="2200"/>
              <a:buFont typeface="Lora"/>
              <a:buNone/>
              <a:defRPr sz="2200">
                <a:latin typeface="Lora"/>
                <a:ea typeface="Lora"/>
                <a:cs typeface="Lora"/>
                <a:sym typeface="Lora"/>
              </a:defRPr>
            </a:lvl7pPr>
            <a:lvl8pPr lvl="7" rtl="0" algn="ctr">
              <a:lnSpc>
                <a:spcPct val="100000"/>
              </a:lnSpc>
              <a:spcBef>
                <a:spcPts val="0"/>
              </a:spcBef>
              <a:spcAft>
                <a:spcPts val="0"/>
              </a:spcAft>
              <a:buSzPts val="2200"/>
              <a:buFont typeface="Lora"/>
              <a:buNone/>
              <a:defRPr sz="2200">
                <a:latin typeface="Lora"/>
                <a:ea typeface="Lora"/>
                <a:cs typeface="Lora"/>
                <a:sym typeface="Lora"/>
              </a:defRPr>
            </a:lvl8pPr>
            <a:lvl9pPr lvl="8" rtl="0" algn="ctr">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196" name="Google Shape;196;p23"/>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1_1_1_1_1_1_1">
    <p:spTree>
      <p:nvGrpSpPr>
        <p:cNvPr id="197" name="Shape 197"/>
        <p:cNvGrpSpPr/>
        <p:nvPr/>
      </p:nvGrpSpPr>
      <p:grpSpPr>
        <a:xfrm>
          <a:off x="0" y="0"/>
          <a:ext cx="0" cy="0"/>
          <a:chOff x="0" y="0"/>
          <a:chExt cx="0" cy="0"/>
        </a:xfrm>
      </p:grpSpPr>
      <p:sp>
        <p:nvSpPr>
          <p:cNvPr id="198" name="Google Shape;198;p24"/>
          <p:cNvSpPr/>
          <p:nvPr/>
        </p:nvSpPr>
        <p:spPr>
          <a:xfrm flipH="1">
            <a:off x="7055976" y="-951651"/>
            <a:ext cx="2749605" cy="2099848"/>
          </a:xfrm>
          <a:custGeom>
            <a:rect b="b" l="l" r="r" t="t"/>
            <a:pathLst>
              <a:path extrusionOk="0" h="29745" w="38949">
                <a:moveTo>
                  <a:pt x="20106" y="0"/>
                </a:moveTo>
                <a:cubicBezTo>
                  <a:pt x="17671" y="0"/>
                  <a:pt x="15210" y="382"/>
                  <a:pt x="12881" y="1123"/>
                </a:cubicBezTo>
                <a:cubicBezTo>
                  <a:pt x="11168" y="1674"/>
                  <a:pt x="9485" y="2408"/>
                  <a:pt x="7986" y="3326"/>
                </a:cubicBezTo>
                <a:cubicBezTo>
                  <a:pt x="3274" y="6202"/>
                  <a:pt x="1" y="11709"/>
                  <a:pt x="766" y="17155"/>
                </a:cubicBezTo>
                <a:cubicBezTo>
                  <a:pt x="1469" y="22204"/>
                  <a:pt x="5538" y="26365"/>
                  <a:pt x="10311" y="28262"/>
                </a:cubicBezTo>
                <a:cubicBezTo>
                  <a:pt x="11137" y="28598"/>
                  <a:pt x="12025" y="28873"/>
                  <a:pt x="12881" y="29088"/>
                </a:cubicBezTo>
                <a:cubicBezTo>
                  <a:pt x="14792" y="29547"/>
                  <a:pt x="16764" y="29744"/>
                  <a:pt x="18746" y="29744"/>
                </a:cubicBezTo>
                <a:cubicBezTo>
                  <a:pt x="20984" y="29744"/>
                  <a:pt x="23235" y="29493"/>
                  <a:pt x="25426" y="29088"/>
                </a:cubicBezTo>
                <a:cubicBezTo>
                  <a:pt x="27384" y="28721"/>
                  <a:pt x="29372" y="28231"/>
                  <a:pt x="31147" y="27283"/>
                </a:cubicBezTo>
                <a:cubicBezTo>
                  <a:pt x="36562" y="24345"/>
                  <a:pt x="38949" y="17186"/>
                  <a:pt x="37113" y="11312"/>
                </a:cubicBezTo>
                <a:cubicBezTo>
                  <a:pt x="34694" y="3549"/>
                  <a:pt x="27524" y="0"/>
                  <a:pt x="201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flipH="1" rot="1393323">
            <a:off x="6228407" y="223339"/>
            <a:ext cx="5336892" cy="7203576"/>
          </a:xfrm>
          <a:custGeom>
            <a:rect b="b" l="l" r="r" t="t"/>
            <a:pathLst>
              <a:path extrusionOk="0" h="47547" w="35226">
                <a:moveTo>
                  <a:pt x="32216" y="0"/>
                </a:moveTo>
                <a:cubicBezTo>
                  <a:pt x="31279" y="0"/>
                  <a:pt x="30222" y="399"/>
                  <a:pt x="29354" y="843"/>
                </a:cubicBezTo>
                <a:cubicBezTo>
                  <a:pt x="23684" y="3778"/>
                  <a:pt x="18780" y="6447"/>
                  <a:pt x="14177" y="10983"/>
                </a:cubicBezTo>
                <a:cubicBezTo>
                  <a:pt x="14143" y="13285"/>
                  <a:pt x="18313" y="14152"/>
                  <a:pt x="17879" y="16387"/>
                </a:cubicBezTo>
                <a:cubicBezTo>
                  <a:pt x="17746" y="17188"/>
                  <a:pt x="17012" y="17755"/>
                  <a:pt x="16345" y="18222"/>
                </a:cubicBezTo>
                <a:cubicBezTo>
                  <a:pt x="14477" y="19556"/>
                  <a:pt x="12609" y="20890"/>
                  <a:pt x="10708" y="22191"/>
                </a:cubicBezTo>
                <a:cubicBezTo>
                  <a:pt x="9540" y="23058"/>
                  <a:pt x="8273" y="23959"/>
                  <a:pt x="7605" y="25260"/>
                </a:cubicBezTo>
                <a:cubicBezTo>
                  <a:pt x="6938" y="26561"/>
                  <a:pt x="7038" y="28396"/>
                  <a:pt x="8239" y="29230"/>
                </a:cubicBezTo>
                <a:cubicBezTo>
                  <a:pt x="9340" y="30030"/>
                  <a:pt x="11041" y="29797"/>
                  <a:pt x="11909" y="30831"/>
                </a:cubicBezTo>
                <a:cubicBezTo>
                  <a:pt x="12242" y="31198"/>
                  <a:pt x="12342" y="31598"/>
                  <a:pt x="12342" y="32032"/>
                </a:cubicBezTo>
                <a:cubicBezTo>
                  <a:pt x="12309" y="33299"/>
                  <a:pt x="11075" y="34667"/>
                  <a:pt x="9974" y="35601"/>
                </a:cubicBezTo>
                <a:cubicBezTo>
                  <a:pt x="6638" y="38336"/>
                  <a:pt x="3603" y="41438"/>
                  <a:pt x="934" y="44874"/>
                </a:cubicBezTo>
                <a:cubicBezTo>
                  <a:pt x="467" y="45441"/>
                  <a:pt x="0" y="46208"/>
                  <a:pt x="334" y="46876"/>
                </a:cubicBezTo>
                <a:cubicBezTo>
                  <a:pt x="548" y="47366"/>
                  <a:pt x="996" y="47547"/>
                  <a:pt x="1513" y="47547"/>
                </a:cubicBezTo>
                <a:cubicBezTo>
                  <a:pt x="2122" y="47547"/>
                  <a:pt x="2828" y="47297"/>
                  <a:pt x="3369" y="47009"/>
                </a:cubicBezTo>
                <a:cubicBezTo>
                  <a:pt x="8339" y="44307"/>
                  <a:pt x="13276" y="41605"/>
                  <a:pt x="18246" y="38937"/>
                </a:cubicBezTo>
                <a:cubicBezTo>
                  <a:pt x="20081" y="37936"/>
                  <a:pt x="24884" y="35134"/>
                  <a:pt x="23717" y="32365"/>
                </a:cubicBezTo>
                <a:cubicBezTo>
                  <a:pt x="23650" y="32265"/>
                  <a:pt x="23584" y="32132"/>
                  <a:pt x="23550" y="32032"/>
                </a:cubicBezTo>
                <a:cubicBezTo>
                  <a:pt x="23117" y="31264"/>
                  <a:pt x="22383" y="30697"/>
                  <a:pt x="21716" y="30130"/>
                </a:cubicBezTo>
                <a:cubicBezTo>
                  <a:pt x="21282" y="29797"/>
                  <a:pt x="20848" y="29430"/>
                  <a:pt x="20681" y="28896"/>
                </a:cubicBezTo>
                <a:cubicBezTo>
                  <a:pt x="20348" y="27962"/>
                  <a:pt x="20982" y="26961"/>
                  <a:pt x="21649" y="26194"/>
                </a:cubicBezTo>
                <a:cubicBezTo>
                  <a:pt x="23050" y="24526"/>
                  <a:pt x="24718" y="23092"/>
                  <a:pt x="26552" y="21958"/>
                </a:cubicBezTo>
                <a:cubicBezTo>
                  <a:pt x="27353" y="21457"/>
                  <a:pt x="28187" y="20990"/>
                  <a:pt x="28821" y="20323"/>
                </a:cubicBezTo>
                <a:cubicBezTo>
                  <a:pt x="29421" y="19623"/>
                  <a:pt x="29821" y="18622"/>
                  <a:pt x="29488" y="17755"/>
                </a:cubicBezTo>
                <a:cubicBezTo>
                  <a:pt x="29221" y="16987"/>
                  <a:pt x="28520" y="16520"/>
                  <a:pt x="27887" y="16087"/>
                </a:cubicBezTo>
                <a:cubicBezTo>
                  <a:pt x="26719" y="15286"/>
                  <a:pt x="25552" y="14519"/>
                  <a:pt x="24384" y="13718"/>
                </a:cubicBezTo>
                <a:cubicBezTo>
                  <a:pt x="24117" y="13552"/>
                  <a:pt x="23817" y="13352"/>
                  <a:pt x="23650" y="13085"/>
                </a:cubicBezTo>
                <a:cubicBezTo>
                  <a:pt x="22983" y="12084"/>
                  <a:pt x="24017" y="10816"/>
                  <a:pt x="24951" y="10083"/>
                </a:cubicBezTo>
                <a:cubicBezTo>
                  <a:pt x="25752" y="9415"/>
                  <a:pt x="35225" y="2377"/>
                  <a:pt x="33958" y="776"/>
                </a:cubicBezTo>
                <a:cubicBezTo>
                  <a:pt x="33521" y="213"/>
                  <a:pt x="32901" y="0"/>
                  <a:pt x="322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flipH="1" rot="-6299857">
            <a:off x="-44136" y="-1680304"/>
            <a:ext cx="2157647" cy="2838341"/>
          </a:xfrm>
          <a:custGeom>
            <a:rect b="b" l="l" r="r" t="t"/>
            <a:pathLst>
              <a:path extrusionOk="0" h="41556" w="31590">
                <a:moveTo>
                  <a:pt x="29555" y="1"/>
                </a:moveTo>
                <a:cubicBezTo>
                  <a:pt x="26787" y="1235"/>
                  <a:pt x="24785" y="2269"/>
                  <a:pt x="22016" y="3503"/>
                </a:cubicBezTo>
                <a:cubicBezTo>
                  <a:pt x="25386" y="9741"/>
                  <a:pt x="26253" y="17580"/>
                  <a:pt x="23151" y="23951"/>
                </a:cubicBezTo>
                <a:cubicBezTo>
                  <a:pt x="20484" y="29368"/>
                  <a:pt x="14659" y="33266"/>
                  <a:pt x="8730" y="33266"/>
                </a:cubicBezTo>
                <a:cubicBezTo>
                  <a:pt x="7686" y="33266"/>
                  <a:pt x="6639" y="33145"/>
                  <a:pt x="5605" y="32891"/>
                </a:cubicBezTo>
                <a:cubicBezTo>
                  <a:pt x="3737" y="35393"/>
                  <a:pt x="1869" y="37861"/>
                  <a:pt x="1" y="40363"/>
                </a:cubicBezTo>
                <a:cubicBezTo>
                  <a:pt x="2539" y="41150"/>
                  <a:pt x="5204" y="41555"/>
                  <a:pt x="7863" y="41555"/>
                </a:cubicBezTo>
                <a:cubicBezTo>
                  <a:pt x="11285" y="41555"/>
                  <a:pt x="14697" y="40885"/>
                  <a:pt x="17813" y="39495"/>
                </a:cubicBezTo>
                <a:cubicBezTo>
                  <a:pt x="26953" y="35426"/>
                  <a:pt x="31590" y="26053"/>
                  <a:pt x="31490" y="16346"/>
                </a:cubicBezTo>
                <a:cubicBezTo>
                  <a:pt x="31390" y="10908"/>
                  <a:pt x="30256" y="5371"/>
                  <a:pt x="29555" y="1"/>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flipH="1" rot="3600110">
            <a:off x="-956467" y="1062839"/>
            <a:ext cx="2578696" cy="3017795"/>
          </a:xfrm>
          <a:custGeom>
            <a:rect b="b" l="l" r="r" t="t"/>
            <a:pathLst>
              <a:path extrusionOk="0" h="55016" w="47011">
                <a:moveTo>
                  <a:pt x="31319" y="1"/>
                </a:moveTo>
                <a:cubicBezTo>
                  <a:pt x="31062" y="1"/>
                  <a:pt x="30811" y="69"/>
                  <a:pt x="30566" y="210"/>
                </a:cubicBezTo>
                <a:cubicBezTo>
                  <a:pt x="29532" y="810"/>
                  <a:pt x="29732" y="2378"/>
                  <a:pt x="30099" y="3545"/>
                </a:cubicBezTo>
                <a:cubicBezTo>
                  <a:pt x="30799" y="5947"/>
                  <a:pt x="31366" y="8416"/>
                  <a:pt x="32000" y="10851"/>
                </a:cubicBezTo>
                <a:cubicBezTo>
                  <a:pt x="32367" y="12252"/>
                  <a:pt x="35269" y="20091"/>
                  <a:pt x="33634" y="20291"/>
                </a:cubicBezTo>
                <a:cubicBezTo>
                  <a:pt x="33572" y="20299"/>
                  <a:pt x="33511" y="20302"/>
                  <a:pt x="33450" y="20302"/>
                </a:cubicBezTo>
                <a:cubicBezTo>
                  <a:pt x="32985" y="20302"/>
                  <a:pt x="32550" y="20089"/>
                  <a:pt x="32167" y="19824"/>
                </a:cubicBezTo>
                <a:cubicBezTo>
                  <a:pt x="28880" y="17769"/>
                  <a:pt x="28138" y="9336"/>
                  <a:pt x="23075" y="9336"/>
                </a:cubicBezTo>
                <a:cubicBezTo>
                  <a:pt x="22795" y="9336"/>
                  <a:pt x="22501" y="9362"/>
                  <a:pt x="22193" y="9416"/>
                </a:cubicBezTo>
                <a:cubicBezTo>
                  <a:pt x="20959" y="9616"/>
                  <a:pt x="20792" y="11351"/>
                  <a:pt x="21059" y="12585"/>
                </a:cubicBezTo>
                <a:cubicBezTo>
                  <a:pt x="22126" y="17322"/>
                  <a:pt x="25762" y="21258"/>
                  <a:pt x="27497" y="25861"/>
                </a:cubicBezTo>
                <a:cubicBezTo>
                  <a:pt x="27764" y="26595"/>
                  <a:pt x="27930" y="27563"/>
                  <a:pt x="27330" y="28030"/>
                </a:cubicBezTo>
                <a:cubicBezTo>
                  <a:pt x="27127" y="28182"/>
                  <a:pt x="26895" y="28243"/>
                  <a:pt x="26652" y="28243"/>
                </a:cubicBezTo>
                <a:cubicBezTo>
                  <a:pt x="26257" y="28243"/>
                  <a:pt x="25834" y="28082"/>
                  <a:pt x="25462" y="27896"/>
                </a:cubicBezTo>
                <a:cubicBezTo>
                  <a:pt x="21382" y="25938"/>
                  <a:pt x="16248" y="18646"/>
                  <a:pt x="11498" y="18646"/>
                </a:cubicBezTo>
                <a:cubicBezTo>
                  <a:pt x="11393" y="18646"/>
                  <a:pt x="11289" y="18649"/>
                  <a:pt x="11185" y="18656"/>
                </a:cubicBezTo>
                <a:cubicBezTo>
                  <a:pt x="10418" y="18723"/>
                  <a:pt x="9651" y="19190"/>
                  <a:pt x="9484" y="19924"/>
                </a:cubicBezTo>
                <a:cubicBezTo>
                  <a:pt x="9417" y="20391"/>
                  <a:pt x="9551" y="20858"/>
                  <a:pt x="9717" y="21258"/>
                </a:cubicBezTo>
                <a:cubicBezTo>
                  <a:pt x="11285" y="24994"/>
                  <a:pt x="15922" y="28630"/>
                  <a:pt x="18757" y="31499"/>
                </a:cubicBezTo>
                <a:cubicBezTo>
                  <a:pt x="19391" y="32133"/>
                  <a:pt x="20058" y="32833"/>
                  <a:pt x="20258" y="33734"/>
                </a:cubicBezTo>
                <a:cubicBezTo>
                  <a:pt x="20492" y="34601"/>
                  <a:pt x="20025" y="35735"/>
                  <a:pt x="19124" y="35869"/>
                </a:cubicBezTo>
                <a:cubicBezTo>
                  <a:pt x="19065" y="35876"/>
                  <a:pt x="19007" y="35880"/>
                  <a:pt x="18948" y="35880"/>
                </a:cubicBezTo>
                <a:cubicBezTo>
                  <a:pt x="18507" y="35880"/>
                  <a:pt x="18069" y="35671"/>
                  <a:pt x="17656" y="35435"/>
                </a:cubicBezTo>
                <a:cubicBezTo>
                  <a:pt x="13086" y="32933"/>
                  <a:pt x="9117" y="28864"/>
                  <a:pt x="4247" y="26929"/>
                </a:cubicBezTo>
                <a:cubicBezTo>
                  <a:pt x="3418" y="26599"/>
                  <a:pt x="2827" y="26455"/>
                  <a:pt x="2427" y="26455"/>
                </a:cubicBezTo>
                <a:cubicBezTo>
                  <a:pt x="1" y="26455"/>
                  <a:pt x="4664" y="31782"/>
                  <a:pt x="5981" y="33100"/>
                </a:cubicBezTo>
                <a:cubicBezTo>
                  <a:pt x="14221" y="41172"/>
                  <a:pt x="23160" y="48511"/>
                  <a:pt x="32667" y="55016"/>
                </a:cubicBezTo>
                <a:lnTo>
                  <a:pt x="45209" y="45075"/>
                </a:lnTo>
                <a:cubicBezTo>
                  <a:pt x="45877" y="44541"/>
                  <a:pt x="46544" y="43974"/>
                  <a:pt x="46811" y="43207"/>
                </a:cubicBezTo>
                <a:cubicBezTo>
                  <a:pt x="47011" y="42573"/>
                  <a:pt x="46911" y="41873"/>
                  <a:pt x="46811" y="41239"/>
                </a:cubicBezTo>
                <a:cubicBezTo>
                  <a:pt x="46171" y="36985"/>
                  <a:pt x="37310" y="1"/>
                  <a:pt x="31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flipH="1" rot="-88">
            <a:off x="-2438376" y="4414554"/>
            <a:ext cx="4160215" cy="1312921"/>
          </a:xfrm>
          <a:custGeom>
            <a:rect b="b" l="l" r="r" t="t"/>
            <a:pathLst>
              <a:path extrusionOk="0" h="13470" w="42682">
                <a:moveTo>
                  <a:pt x="7083" y="1"/>
                </a:moveTo>
                <a:cubicBezTo>
                  <a:pt x="6276" y="1"/>
                  <a:pt x="5493" y="166"/>
                  <a:pt x="4896" y="529"/>
                </a:cubicBezTo>
                <a:cubicBezTo>
                  <a:pt x="2816" y="1845"/>
                  <a:pt x="1225" y="3864"/>
                  <a:pt x="521" y="6128"/>
                </a:cubicBezTo>
                <a:cubicBezTo>
                  <a:pt x="123" y="7383"/>
                  <a:pt x="1" y="8759"/>
                  <a:pt x="613" y="9922"/>
                </a:cubicBezTo>
                <a:cubicBezTo>
                  <a:pt x="1088" y="10872"/>
                  <a:pt x="2155" y="11597"/>
                  <a:pt x="3230" y="11597"/>
                </a:cubicBezTo>
                <a:cubicBezTo>
                  <a:pt x="3471" y="11597"/>
                  <a:pt x="3713" y="11561"/>
                  <a:pt x="3948" y="11482"/>
                </a:cubicBezTo>
                <a:cubicBezTo>
                  <a:pt x="5141" y="11115"/>
                  <a:pt x="5783" y="9861"/>
                  <a:pt x="6854" y="9249"/>
                </a:cubicBezTo>
                <a:cubicBezTo>
                  <a:pt x="7531" y="8843"/>
                  <a:pt x="8134" y="8673"/>
                  <a:pt x="8682" y="8673"/>
                </a:cubicBezTo>
                <a:cubicBezTo>
                  <a:pt x="10733" y="8673"/>
                  <a:pt x="12022" y="11053"/>
                  <a:pt x="13616" y="12308"/>
                </a:cubicBezTo>
                <a:cubicBezTo>
                  <a:pt x="14594" y="13078"/>
                  <a:pt x="15867" y="13470"/>
                  <a:pt x="17138" y="13470"/>
                </a:cubicBezTo>
                <a:cubicBezTo>
                  <a:pt x="18292" y="13470"/>
                  <a:pt x="19446" y="13147"/>
                  <a:pt x="20378" y="12492"/>
                </a:cubicBezTo>
                <a:cubicBezTo>
                  <a:pt x="22129" y="11216"/>
                  <a:pt x="23420" y="8844"/>
                  <a:pt x="25563" y="8844"/>
                </a:cubicBezTo>
                <a:cubicBezTo>
                  <a:pt x="25629" y="8844"/>
                  <a:pt x="25695" y="8847"/>
                  <a:pt x="25762" y="8851"/>
                </a:cubicBezTo>
                <a:cubicBezTo>
                  <a:pt x="27445" y="8974"/>
                  <a:pt x="28516" y="10565"/>
                  <a:pt x="29832" y="11605"/>
                </a:cubicBezTo>
                <a:cubicBezTo>
                  <a:pt x="31091" y="12586"/>
                  <a:pt x="32700" y="13060"/>
                  <a:pt x="34322" y="13060"/>
                </a:cubicBezTo>
                <a:cubicBezTo>
                  <a:pt x="35734" y="13060"/>
                  <a:pt x="37157" y="12700"/>
                  <a:pt x="38368" y="12003"/>
                </a:cubicBezTo>
                <a:cubicBezTo>
                  <a:pt x="40938" y="10473"/>
                  <a:pt x="42498" y="7627"/>
                  <a:pt x="42621" y="4721"/>
                </a:cubicBezTo>
                <a:cubicBezTo>
                  <a:pt x="42682" y="3589"/>
                  <a:pt x="42498" y="2395"/>
                  <a:pt x="41764" y="1478"/>
                </a:cubicBezTo>
                <a:cubicBezTo>
                  <a:pt x="41241" y="795"/>
                  <a:pt x="40346" y="316"/>
                  <a:pt x="39468" y="316"/>
                </a:cubicBezTo>
                <a:cubicBezTo>
                  <a:pt x="39165" y="316"/>
                  <a:pt x="38865" y="373"/>
                  <a:pt x="38582" y="499"/>
                </a:cubicBezTo>
                <a:cubicBezTo>
                  <a:pt x="36471" y="1416"/>
                  <a:pt x="37236" y="4598"/>
                  <a:pt x="35859" y="6373"/>
                </a:cubicBezTo>
                <a:cubicBezTo>
                  <a:pt x="35295" y="7125"/>
                  <a:pt x="34331" y="7514"/>
                  <a:pt x="33370" y="7514"/>
                </a:cubicBezTo>
                <a:cubicBezTo>
                  <a:pt x="32611" y="7514"/>
                  <a:pt x="31854" y="7271"/>
                  <a:pt x="31300" y="6771"/>
                </a:cubicBezTo>
                <a:cubicBezTo>
                  <a:pt x="29954" y="5547"/>
                  <a:pt x="30046" y="3405"/>
                  <a:pt x="28944" y="1937"/>
                </a:cubicBezTo>
                <a:cubicBezTo>
                  <a:pt x="28239" y="960"/>
                  <a:pt x="26988" y="443"/>
                  <a:pt x="25747" y="443"/>
                </a:cubicBezTo>
                <a:cubicBezTo>
                  <a:pt x="24890" y="443"/>
                  <a:pt x="24039" y="690"/>
                  <a:pt x="23376" y="1202"/>
                </a:cubicBezTo>
                <a:cubicBezTo>
                  <a:pt x="21571" y="2610"/>
                  <a:pt x="21357" y="5271"/>
                  <a:pt x="19582" y="6679"/>
                </a:cubicBezTo>
                <a:cubicBezTo>
                  <a:pt x="18894" y="7226"/>
                  <a:pt x="17991" y="7509"/>
                  <a:pt x="17093" y="7509"/>
                </a:cubicBezTo>
                <a:cubicBezTo>
                  <a:pt x="16434" y="7509"/>
                  <a:pt x="15776" y="7357"/>
                  <a:pt x="15207" y="7046"/>
                </a:cubicBezTo>
                <a:cubicBezTo>
                  <a:pt x="12759" y="5761"/>
                  <a:pt x="12362" y="2395"/>
                  <a:pt x="10097" y="835"/>
                </a:cubicBezTo>
                <a:cubicBezTo>
                  <a:pt x="9322" y="306"/>
                  <a:pt x="8180" y="1"/>
                  <a:pt x="7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flipH="1">
            <a:off x="4470208" y="4677874"/>
            <a:ext cx="203525" cy="234675"/>
          </a:xfrm>
          <a:custGeom>
            <a:rect b="b" l="l" r="r" t="t"/>
            <a:pathLst>
              <a:path extrusionOk="0" h="9387" w="8141">
                <a:moveTo>
                  <a:pt x="5810" y="0"/>
                </a:moveTo>
                <a:cubicBezTo>
                  <a:pt x="5333" y="0"/>
                  <a:pt x="4848" y="120"/>
                  <a:pt x="4437" y="346"/>
                </a:cubicBezTo>
                <a:cubicBezTo>
                  <a:pt x="3403" y="913"/>
                  <a:pt x="2736" y="1980"/>
                  <a:pt x="2203" y="3014"/>
                </a:cubicBezTo>
                <a:cubicBezTo>
                  <a:pt x="1435" y="4515"/>
                  <a:pt x="1" y="7984"/>
                  <a:pt x="2036" y="9152"/>
                </a:cubicBezTo>
                <a:cubicBezTo>
                  <a:pt x="2324" y="9315"/>
                  <a:pt x="2628" y="9387"/>
                  <a:pt x="2939" y="9387"/>
                </a:cubicBezTo>
                <a:cubicBezTo>
                  <a:pt x="4534" y="9387"/>
                  <a:pt x="6303" y="7495"/>
                  <a:pt x="6973" y="6350"/>
                </a:cubicBezTo>
                <a:cubicBezTo>
                  <a:pt x="7473" y="5483"/>
                  <a:pt x="7673" y="4482"/>
                  <a:pt x="7873" y="3481"/>
                </a:cubicBezTo>
                <a:cubicBezTo>
                  <a:pt x="8007" y="2614"/>
                  <a:pt x="8140" y="1613"/>
                  <a:pt x="7640" y="879"/>
                </a:cubicBezTo>
                <a:cubicBezTo>
                  <a:pt x="7238" y="276"/>
                  <a:pt x="6533" y="0"/>
                  <a:pt x="5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txBox="1"/>
          <p:nvPr>
            <p:ph idx="1" type="subTitle"/>
          </p:nvPr>
        </p:nvSpPr>
        <p:spPr>
          <a:xfrm>
            <a:off x="2052175" y="3719350"/>
            <a:ext cx="22311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 name="Google Shape;205;p24"/>
          <p:cNvSpPr txBox="1"/>
          <p:nvPr>
            <p:ph idx="2" type="subTitle"/>
          </p:nvPr>
        </p:nvSpPr>
        <p:spPr>
          <a:xfrm>
            <a:off x="2052175" y="3233750"/>
            <a:ext cx="22311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2200"/>
              <a:buFont typeface="Lora"/>
              <a:buNone/>
              <a:defRPr sz="2200">
                <a:latin typeface="Lora"/>
                <a:ea typeface="Lora"/>
                <a:cs typeface="Lora"/>
                <a:sym typeface="Lora"/>
              </a:defRPr>
            </a:lvl2pPr>
            <a:lvl3pPr lvl="2" rtl="0" algn="ctr">
              <a:lnSpc>
                <a:spcPct val="100000"/>
              </a:lnSpc>
              <a:spcBef>
                <a:spcPts val="0"/>
              </a:spcBef>
              <a:spcAft>
                <a:spcPts val="0"/>
              </a:spcAft>
              <a:buSzPts val="2200"/>
              <a:buFont typeface="Lora"/>
              <a:buNone/>
              <a:defRPr sz="2200">
                <a:latin typeface="Lora"/>
                <a:ea typeface="Lora"/>
                <a:cs typeface="Lora"/>
                <a:sym typeface="Lora"/>
              </a:defRPr>
            </a:lvl3pPr>
            <a:lvl4pPr lvl="3" rtl="0" algn="ctr">
              <a:lnSpc>
                <a:spcPct val="100000"/>
              </a:lnSpc>
              <a:spcBef>
                <a:spcPts val="0"/>
              </a:spcBef>
              <a:spcAft>
                <a:spcPts val="0"/>
              </a:spcAft>
              <a:buSzPts val="2200"/>
              <a:buFont typeface="Lora"/>
              <a:buNone/>
              <a:defRPr sz="2200">
                <a:latin typeface="Lora"/>
                <a:ea typeface="Lora"/>
                <a:cs typeface="Lora"/>
                <a:sym typeface="Lora"/>
              </a:defRPr>
            </a:lvl4pPr>
            <a:lvl5pPr lvl="4" rtl="0" algn="ctr">
              <a:lnSpc>
                <a:spcPct val="100000"/>
              </a:lnSpc>
              <a:spcBef>
                <a:spcPts val="0"/>
              </a:spcBef>
              <a:spcAft>
                <a:spcPts val="0"/>
              </a:spcAft>
              <a:buSzPts val="2200"/>
              <a:buFont typeface="Lora"/>
              <a:buNone/>
              <a:defRPr sz="2200">
                <a:latin typeface="Lora"/>
                <a:ea typeface="Lora"/>
                <a:cs typeface="Lora"/>
                <a:sym typeface="Lora"/>
              </a:defRPr>
            </a:lvl5pPr>
            <a:lvl6pPr lvl="5" rtl="0" algn="ctr">
              <a:lnSpc>
                <a:spcPct val="100000"/>
              </a:lnSpc>
              <a:spcBef>
                <a:spcPts val="0"/>
              </a:spcBef>
              <a:spcAft>
                <a:spcPts val="0"/>
              </a:spcAft>
              <a:buSzPts val="2200"/>
              <a:buFont typeface="Lora"/>
              <a:buNone/>
              <a:defRPr sz="2200">
                <a:latin typeface="Lora"/>
                <a:ea typeface="Lora"/>
                <a:cs typeface="Lora"/>
                <a:sym typeface="Lora"/>
              </a:defRPr>
            </a:lvl6pPr>
            <a:lvl7pPr lvl="6" rtl="0" algn="ctr">
              <a:lnSpc>
                <a:spcPct val="100000"/>
              </a:lnSpc>
              <a:spcBef>
                <a:spcPts val="0"/>
              </a:spcBef>
              <a:spcAft>
                <a:spcPts val="0"/>
              </a:spcAft>
              <a:buSzPts val="2200"/>
              <a:buFont typeface="Lora"/>
              <a:buNone/>
              <a:defRPr sz="2200">
                <a:latin typeface="Lora"/>
                <a:ea typeface="Lora"/>
                <a:cs typeface="Lora"/>
                <a:sym typeface="Lora"/>
              </a:defRPr>
            </a:lvl7pPr>
            <a:lvl8pPr lvl="7" rtl="0" algn="ctr">
              <a:lnSpc>
                <a:spcPct val="100000"/>
              </a:lnSpc>
              <a:spcBef>
                <a:spcPts val="0"/>
              </a:spcBef>
              <a:spcAft>
                <a:spcPts val="0"/>
              </a:spcAft>
              <a:buSzPts val="2200"/>
              <a:buFont typeface="Lora"/>
              <a:buNone/>
              <a:defRPr sz="2200">
                <a:latin typeface="Lora"/>
                <a:ea typeface="Lora"/>
                <a:cs typeface="Lora"/>
                <a:sym typeface="Lora"/>
              </a:defRPr>
            </a:lvl8pPr>
            <a:lvl9pPr lvl="8" rtl="0" algn="ctr">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06" name="Google Shape;206;p24"/>
          <p:cNvSpPr txBox="1"/>
          <p:nvPr>
            <p:ph idx="3" type="subTitle"/>
          </p:nvPr>
        </p:nvSpPr>
        <p:spPr>
          <a:xfrm>
            <a:off x="4860650" y="3719350"/>
            <a:ext cx="22311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24"/>
          <p:cNvSpPr txBox="1"/>
          <p:nvPr>
            <p:ph idx="4" type="subTitle"/>
          </p:nvPr>
        </p:nvSpPr>
        <p:spPr>
          <a:xfrm>
            <a:off x="4860650" y="3233750"/>
            <a:ext cx="22311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2200"/>
              <a:buFont typeface="Lora"/>
              <a:buNone/>
              <a:defRPr sz="2200">
                <a:latin typeface="Lora"/>
                <a:ea typeface="Lora"/>
                <a:cs typeface="Lora"/>
                <a:sym typeface="Lora"/>
              </a:defRPr>
            </a:lvl2pPr>
            <a:lvl3pPr lvl="2" rtl="0" algn="ctr">
              <a:lnSpc>
                <a:spcPct val="100000"/>
              </a:lnSpc>
              <a:spcBef>
                <a:spcPts val="0"/>
              </a:spcBef>
              <a:spcAft>
                <a:spcPts val="0"/>
              </a:spcAft>
              <a:buSzPts val="2200"/>
              <a:buFont typeface="Lora"/>
              <a:buNone/>
              <a:defRPr sz="2200">
                <a:latin typeface="Lora"/>
                <a:ea typeface="Lora"/>
                <a:cs typeface="Lora"/>
                <a:sym typeface="Lora"/>
              </a:defRPr>
            </a:lvl3pPr>
            <a:lvl4pPr lvl="3" rtl="0" algn="ctr">
              <a:lnSpc>
                <a:spcPct val="100000"/>
              </a:lnSpc>
              <a:spcBef>
                <a:spcPts val="0"/>
              </a:spcBef>
              <a:spcAft>
                <a:spcPts val="0"/>
              </a:spcAft>
              <a:buSzPts val="2200"/>
              <a:buFont typeface="Lora"/>
              <a:buNone/>
              <a:defRPr sz="2200">
                <a:latin typeface="Lora"/>
                <a:ea typeface="Lora"/>
                <a:cs typeface="Lora"/>
                <a:sym typeface="Lora"/>
              </a:defRPr>
            </a:lvl4pPr>
            <a:lvl5pPr lvl="4" rtl="0" algn="ctr">
              <a:lnSpc>
                <a:spcPct val="100000"/>
              </a:lnSpc>
              <a:spcBef>
                <a:spcPts val="0"/>
              </a:spcBef>
              <a:spcAft>
                <a:spcPts val="0"/>
              </a:spcAft>
              <a:buSzPts val="2200"/>
              <a:buFont typeface="Lora"/>
              <a:buNone/>
              <a:defRPr sz="2200">
                <a:latin typeface="Lora"/>
                <a:ea typeface="Lora"/>
                <a:cs typeface="Lora"/>
                <a:sym typeface="Lora"/>
              </a:defRPr>
            </a:lvl5pPr>
            <a:lvl6pPr lvl="5" rtl="0" algn="ctr">
              <a:lnSpc>
                <a:spcPct val="100000"/>
              </a:lnSpc>
              <a:spcBef>
                <a:spcPts val="0"/>
              </a:spcBef>
              <a:spcAft>
                <a:spcPts val="0"/>
              </a:spcAft>
              <a:buSzPts val="2200"/>
              <a:buFont typeface="Lora"/>
              <a:buNone/>
              <a:defRPr sz="2200">
                <a:latin typeface="Lora"/>
                <a:ea typeface="Lora"/>
                <a:cs typeface="Lora"/>
                <a:sym typeface="Lora"/>
              </a:defRPr>
            </a:lvl6pPr>
            <a:lvl7pPr lvl="6" rtl="0" algn="ctr">
              <a:lnSpc>
                <a:spcPct val="100000"/>
              </a:lnSpc>
              <a:spcBef>
                <a:spcPts val="0"/>
              </a:spcBef>
              <a:spcAft>
                <a:spcPts val="0"/>
              </a:spcAft>
              <a:buSzPts val="2200"/>
              <a:buFont typeface="Lora"/>
              <a:buNone/>
              <a:defRPr sz="2200">
                <a:latin typeface="Lora"/>
                <a:ea typeface="Lora"/>
                <a:cs typeface="Lora"/>
                <a:sym typeface="Lora"/>
              </a:defRPr>
            </a:lvl7pPr>
            <a:lvl8pPr lvl="7" rtl="0" algn="ctr">
              <a:lnSpc>
                <a:spcPct val="100000"/>
              </a:lnSpc>
              <a:spcBef>
                <a:spcPts val="0"/>
              </a:spcBef>
              <a:spcAft>
                <a:spcPts val="0"/>
              </a:spcAft>
              <a:buSzPts val="2200"/>
              <a:buFont typeface="Lora"/>
              <a:buNone/>
              <a:defRPr sz="2200">
                <a:latin typeface="Lora"/>
                <a:ea typeface="Lora"/>
                <a:cs typeface="Lora"/>
                <a:sym typeface="Lora"/>
              </a:defRPr>
            </a:lvl8pPr>
            <a:lvl9pPr lvl="8" rtl="0" algn="ctr">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08" name="Google Shape;208;p24"/>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3">
    <p:spTree>
      <p:nvGrpSpPr>
        <p:cNvPr id="209" name="Shape 209"/>
        <p:cNvGrpSpPr/>
        <p:nvPr/>
      </p:nvGrpSpPr>
      <p:grpSpPr>
        <a:xfrm>
          <a:off x="0" y="0"/>
          <a:ext cx="0" cy="0"/>
          <a:chOff x="0" y="0"/>
          <a:chExt cx="0" cy="0"/>
        </a:xfrm>
      </p:grpSpPr>
      <p:sp>
        <p:nvSpPr>
          <p:cNvPr id="210" name="Google Shape;210;p25"/>
          <p:cNvSpPr/>
          <p:nvPr/>
        </p:nvSpPr>
        <p:spPr>
          <a:xfrm flipH="1">
            <a:off x="7268276" y="-1318351"/>
            <a:ext cx="2749605" cy="2099848"/>
          </a:xfrm>
          <a:custGeom>
            <a:rect b="b" l="l" r="r" t="t"/>
            <a:pathLst>
              <a:path extrusionOk="0" h="29745" w="38949">
                <a:moveTo>
                  <a:pt x="20106" y="0"/>
                </a:moveTo>
                <a:cubicBezTo>
                  <a:pt x="17671" y="0"/>
                  <a:pt x="15210" y="382"/>
                  <a:pt x="12881" y="1123"/>
                </a:cubicBezTo>
                <a:cubicBezTo>
                  <a:pt x="11168" y="1674"/>
                  <a:pt x="9485" y="2408"/>
                  <a:pt x="7986" y="3326"/>
                </a:cubicBezTo>
                <a:cubicBezTo>
                  <a:pt x="3274" y="6202"/>
                  <a:pt x="1" y="11709"/>
                  <a:pt x="766" y="17155"/>
                </a:cubicBezTo>
                <a:cubicBezTo>
                  <a:pt x="1469" y="22204"/>
                  <a:pt x="5538" y="26365"/>
                  <a:pt x="10311" y="28262"/>
                </a:cubicBezTo>
                <a:cubicBezTo>
                  <a:pt x="11137" y="28598"/>
                  <a:pt x="12025" y="28873"/>
                  <a:pt x="12881" y="29088"/>
                </a:cubicBezTo>
                <a:cubicBezTo>
                  <a:pt x="14792" y="29547"/>
                  <a:pt x="16764" y="29744"/>
                  <a:pt x="18746" y="29744"/>
                </a:cubicBezTo>
                <a:cubicBezTo>
                  <a:pt x="20984" y="29744"/>
                  <a:pt x="23235" y="29493"/>
                  <a:pt x="25426" y="29088"/>
                </a:cubicBezTo>
                <a:cubicBezTo>
                  <a:pt x="27384" y="28721"/>
                  <a:pt x="29372" y="28231"/>
                  <a:pt x="31147" y="27283"/>
                </a:cubicBezTo>
                <a:cubicBezTo>
                  <a:pt x="36562" y="24345"/>
                  <a:pt x="38949" y="17186"/>
                  <a:pt x="37113" y="11312"/>
                </a:cubicBezTo>
                <a:cubicBezTo>
                  <a:pt x="34694" y="3549"/>
                  <a:pt x="27524" y="0"/>
                  <a:pt x="201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flipH="1" rot="1393323">
            <a:off x="7154832" y="-330961"/>
            <a:ext cx="5336892" cy="7203576"/>
          </a:xfrm>
          <a:custGeom>
            <a:rect b="b" l="l" r="r" t="t"/>
            <a:pathLst>
              <a:path extrusionOk="0" h="47547" w="35226">
                <a:moveTo>
                  <a:pt x="32216" y="0"/>
                </a:moveTo>
                <a:cubicBezTo>
                  <a:pt x="31279" y="0"/>
                  <a:pt x="30222" y="399"/>
                  <a:pt x="29354" y="843"/>
                </a:cubicBezTo>
                <a:cubicBezTo>
                  <a:pt x="23684" y="3778"/>
                  <a:pt x="18780" y="6447"/>
                  <a:pt x="14177" y="10983"/>
                </a:cubicBezTo>
                <a:cubicBezTo>
                  <a:pt x="14143" y="13285"/>
                  <a:pt x="18313" y="14152"/>
                  <a:pt x="17879" y="16387"/>
                </a:cubicBezTo>
                <a:cubicBezTo>
                  <a:pt x="17746" y="17188"/>
                  <a:pt x="17012" y="17755"/>
                  <a:pt x="16345" y="18222"/>
                </a:cubicBezTo>
                <a:cubicBezTo>
                  <a:pt x="14477" y="19556"/>
                  <a:pt x="12609" y="20890"/>
                  <a:pt x="10708" y="22191"/>
                </a:cubicBezTo>
                <a:cubicBezTo>
                  <a:pt x="9540" y="23058"/>
                  <a:pt x="8273" y="23959"/>
                  <a:pt x="7605" y="25260"/>
                </a:cubicBezTo>
                <a:cubicBezTo>
                  <a:pt x="6938" y="26561"/>
                  <a:pt x="7038" y="28396"/>
                  <a:pt x="8239" y="29230"/>
                </a:cubicBezTo>
                <a:cubicBezTo>
                  <a:pt x="9340" y="30030"/>
                  <a:pt x="11041" y="29797"/>
                  <a:pt x="11909" y="30831"/>
                </a:cubicBezTo>
                <a:cubicBezTo>
                  <a:pt x="12242" y="31198"/>
                  <a:pt x="12342" y="31598"/>
                  <a:pt x="12342" y="32032"/>
                </a:cubicBezTo>
                <a:cubicBezTo>
                  <a:pt x="12309" y="33299"/>
                  <a:pt x="11075" y="34667"/>
                  <a:pt x="9974" y="35601"/>
                </a:cubicBezTo>
                <a:cubicBezTo>
                  <a:pt x="6638" y="38336"/>
                  <a:pt x="3603" y="41438"/>
                  <a:pt x="934" y="44874"/>
                </a:cubicBezTo>
                <a:cubicBezTo>
                  <a:pt x="467" y="45441"/>
                  <a:pt x="0" y="46208"/>
                  <a:pt x="334" y="46876"/>
                </a:cubicBezTo>
                <a:cubicBezTo>
                  <a:pt x="548" y="47366"/>
                  <a:pt x="996" y="47547"/>
                  <a:pt x="1513" y="47547"/>
                </a:cubicBezTo>
                <a:cubicBezTo>
                  <a:pt x="2122" y="47547"/>
                  <a:pt x="2828" y="47297"/>
                  <a:pt x="3369" y="47009"/>
                </a:cubicBezTo>
                <a:cubicBezTo>
                  <a:pt x="8339" y="44307"/>
                  <a:pt x="13276" y="41605"/>
                  <a:pt x="18246" y="38937"/>
                </a:cubicBezTo>
                <a:cubicBezTo>
                  <a:pt x="20081" y="37936"/>
                  <a:pt x="24884" y="35134"/>
                  <a:pt x="23717" y="32365"/>
                </a:cubicBezTo>
                <a:cubicBezTo>
                  <a:pt x="23650" y="32265"/>
                  <a:pt x="23584" y="32132"/>
                  <a:pt x="23550" y="32032"/>
                </a:cubicBezTo>
                <a:cubicBezTo>
                  <a:pt x="23117" y="31264"/>
                  <a:pt x="22383" y="30697"/>
                  <a:pt x="21716" y="30130"/>
                </a:cubicBezTo>
                <a:cubicBezTo>
                  <a:pt x="21282" y="29797"/>
                  <a:pt x="20848" y="29430"/>
                  <a:pt x="20681" y="28896"/>
                </a:cubicBezTo>
                <a:cubicBezTo>
                  <a:pt x="20348" y="27962"/>
                  <a:pt x="20982" y="26961"/>
                  <a:pt x="21649" y="26194"/>
                </a:cubicBezTo>
                <a:cubicBezTo>
                  <a:pt x="23050" y="24526"/>
                  <a:pt x="24718" y="23092"/>
                  <a:pt x="26552" y="21958"/>
                </a:cubicBezTo>
                <a:cubicBezTo>
                  <a:pt x="27353" y="21457"/>
                  <a:pt x="28187" y="20990"/>
                  <a:pt x="28821" y="20323"/>
                </a:cubicBezTo>
                <a:cubicBezTo>
                  <a:pt x="29421" y="19623"/>
                  <a:pt x="29821" y="18622"/>
                  <a:pt x="29488" y="17755"/>
                </a:cubicBezTo>
                <a:cubicBezTo>
                  <a:pt x="29221" y="16987"/>
                  <a:pt x="28520" y="16520"/>
                  <a:pt x="27887" y="16087"/>
                </a:cubicBezTo>
                <a:cubicBezTo>
                  <a:pt x="26719" y="15286"/>
                  <a:pt x="25552" y="14519"/>
                  <a:pt x="24384" y="13718"/>
                </a:cubicBezTo>
                <a:cubicBezTo>
                  <a:pt x="24117" y="13552"/>
                  <a:pt x="23817" y="13352"/>
                  <a:pt x="23650" y="13085"/>
                </a:cubicBezTo>
                <a:cubicBezTo>
                  <a:pt x="22983" y="12084"/>
                  <a:pt x="24017" y="10816"/>
                  <a:pt x="24951" y="10083"/>
                </a:cubicBezTo>
                <a:cubicBezTo>
                  <a:pt x="25752" y="9415"/>
                  <a:pt x="35225" y="2377"/>
                  <a:pt x="33958" y="776"/>
                </a:cubicBezTo>
                <a:cubicBezTo>
                  <a:pt x="33521" y="213"/>
                  <a:pt x="32901" y="0"/>
                  <a:pt x="322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flipH="1" rot="-6299857">
            <a:off x="-2015586" y="2179746"/>
            <a:ext cx="2157647" cy="2838341"/>
          </a:xfrm>
          <a:custGeom>
            <a:rect b="b" l="l" r="r" t="t"/>
            <a:pathLst>
              <a:path extrusionOk="0" h="41556" w="31590">
                <a:moveTo>
                  <a:pt x="29555" y="1"/>
                </a:moveTo>
                <a:cubicBezTo>
                  <a:pt x="26787" y="1235"/>
                  <a:pt x="24785" y="2269"/>
                  <a:pt x="22016" y="3503"/>
                </a:cubicBezTo>
                <a:cubicBezTo>
                  <a:pt x="25386" y="9741"/>
                  <a:pt x="26253" y="17580"/>
                  <a:pt x="23151" y="23951"/>
                </a:cubicBezTo>
                <a:cubicBezTo>
                  <a:pt x="20484" y="29368"/>
                  <a:pt x="14659" y="33266"/>
                  <a:pt x="8730" y="33266"/>
                </a:cubicBezTo>
                <a:cubicBezTo>
                  <a:pt x="7686" y="33266"/>
                  <a:pt x="6639" y="33145"/>
                  <a:pt x="5605" y="32891"/>
                </a:cubicBezTo>
                <a:cubicBezTo>
                  <a:pt x="3737" y="35393"/>
                  <a:pt x="1869" y="37861"/>
                  <a:pt x="1" y="40363"/>
                </a:cubicBezTo>
                <a:cubicBezTo>
                  <a:pt x="2539" y="41150"/>
                  <a:pt x="5204" y="41555"/>
                  <a:pt x="7863" y="41555"/>
                </a:cubicBezTo>
                <a:cubicBezTo>
                  <a:pt x="11285" y="41555"/>
                  <a:pt x="14697" y="40885"/>
                  <a:pt x="17813" y="39495"/>
                </a:cubicBezTo>
                <a:cubicBezTo>
                  <a:pt x="26953" y="35426"/>
                  <a:pt x="31590" y="26053"/>
                  <a:pt x="31490" y="16346"/>
                </a:cubicBezTo>
                <a:cubicBezTo>
                  <a:pt x="31390" y="10908"/>
                  <a:pt x="30256" y="5371"/>
                  <a:pt x="29555" y="1"/>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flipH="1" rot="-2700111">
            <a:off x="992993" y="3599279"/>
            <a:ext cx="2578649" cy="3017740"/>
          </a:xfrm>
          <a:custGeom>
            <a:rect b="b" l="l" r="r" t="t"/>
            <a:pathLst>
              <a:path extrusionOk="0" h="55016" w="47011">
                <a:moveTo>
                  <a:pt x="31319" y="1"/>
                </a:moveTo>
                <a:cubicBezTo>
                  <a:pt x="31062" y="1"/>
                  <a:pt x="30811" y="69"/>
                  <a:pt x="30566" y="210"/>
                </a:cubicBezTo>
                <a:cubicBezTo>
                  <a:pt x="29532" y="810"/>
                  <a:pt x="29732" y="2378"/>
                  <a:pt x="30099" y="3545"/>
                </a:cubicBezTo>
                <a:cubicBezTo>
                  <a:pt x="30799" y="5947"/>
                  <a:pt x="31366" y="8416"/>
                  <a:pt x="32000" y="10851"/>
                </a:cubicBezTo>
                <a:cubicBezTo>
                  <a:pt x="32367" y="12252"/>
                  <a:pt x="35269" y="20091"/>
                  <a:pt x="33634" y="20291"/>
                </a:cubicBezTo>
                <a:cubicBezTo>
                  <a:pt x="33572" y="20299"/>
                  <a:pt x="33511" y="20302"/>
                  <a:pt x="33450" y="20302"/>
                </a:cubicBezTo>
                <a:cubicBezTo>
                  <a:pt x="32985" y="20302"/>
                  <a:pt x="32550" y="20089"/>
                  <a:pt x="32167" y="19824"/>
                </a:cubicBezTo>
                <a:cubicBezTo>
                  <a:pt x="28880" y="17769"/>
                  <a:pt x="28138" y="9336"/>
                  <a:pt x="23075" y="9336"/>
                </a:cubicBezTo>
                <a:cubicBezTo>
                  <a:pt x="22795" y="9336"/>
                  <a:pt x="22501" y="9362"/>
                  <a:pt x="22193" y="9416"/>
                </a:cubicBezTo>
                <a:cubicBezTo>
                  <a:pt x="20959" y="9616"/>
                  <a:pt x="20792" y="11351"/>
                  <a:pt x="21059" y="12585"/>
                </a:cubicBezTo>
                <a:cubicBezTo>
                  <a:pt x="22126" y="17322"/>
                  <a:pt x="25762" y="21258"/>
                  <a:pt x="27497" y="25861"/>
                </a:cubicBezTo>
                <a:cubicBezTo>
                  <a:pt x="27764" y="26595"/>
                  <a:pt x="27930" y="27563"/>
                  <a:pt x="27330" y="28030"/>
                </a:cubicBezTo>
                <a:cubicBezTo>
                  <a:pt x="27127" y="28182"/>
                  <a:pt x="26895" y="28243"/>
                  <a:pt x="26652" y="28243"/>
                </a:cubicBezTo>
                <a:cubicBezTo>
                  <a:pt x="26257" y="28243"/>
                  <a:pt x="25834" y="28082"/>
                  <a:pt x="25462" y="27896"/>
                </a:cubicBezTo>
                <a:cubicBezTo>
                  <a:pt x="21382" y="25938"/>
                  <a:pt x="16248" y="18646"/>
                  <a:pt x="11498" y="18646"/>
                </a:cubicBezTo>
                <a:cubicBezTo>
                  <a:pt x="11393" y="18646"/>
                  <a:pt x="11289" y="18649"/>
                  <a:pt x="11185" y="18656"/>
                </a:cubicBezTo>
                <a:cubicBezTo>
                  <a:pt x="10418" y="18723"/>
                  <a:pt x="9651" y="19190"/>
                  <a:pt x="9484" y="19924"/>
                </a:cubicBezTo>
                <a:cubicBezTo>
                  <a:pt x="9417" y="20391"/>
                  <a:pt x="9551" y="20858"/>
                  <a:pt x="9717" y="21258"/>
                </a:cubicBezTo>
                <a:cubicBezTo>
                  <a:pt x="11285" y="24994"/>
                  <a:pt x="15922" y="28630"/>
                  <a:pt x="18757" y="31499"/>
                </a:cubicBezTo>
                <a:cubicBezTo>
                  <a:pt x="19391" y="32133"/>
                  <a:pt x="20058" y="32833"/>
                  <a:pt x="20258" y="33734"/>
                </a:cubicBezTo>
                <a:cubicBezTo>
                  <a:pt x="20492" y="34601"/>
                  <a:pt x="20025" y="35735"/>
                  <a:pt x="19124" y="35869"/>
                </a:cubicBezTo>
                <a:cubicBezTo>
                  <a:pt x="19065" y="35876"/>
                  <a:pt x="19007" y="35880"/>
                  <a:pt x="18948" y="35880"/>
                </a:cubicBezTo>
                <a:cubicBezTo>
                  <a:pt x="18507" y="35880"/>
                  <a:pt x="18069" y="35671"/>
                  <a:pt x="17656" y="35435"/>
                </a:cubicBezTo>
                <a:cubicBezTo>
                  <a:pt x="13086" y="32933"/>
                  <a:pt x="9117" y="28864"/>
                  <a:pt x="4247" y="26929"/>
                </a:cubicBezTo>
                <a:cubicBezTo>
                  <a:pt x="3418" y="26599"/>
                  <a:pt x="2827" y="26455"/>
                  <a:pt x="2427" y="26455"/>
                </a:cubicBezTo>
                <a:cubicBezTo>
                  <a:pt x="1" y="26455"/>
                  <a:pt x="4664" y="31782"/>
                  <a:pt x="5981" y="33100"/>
                </a:cubicBezTo>
                <a:cubicBezTo>
                  <a:pt x="14221" y="41172"/>
                  <a:pt x="23160" y="48511"/>
                  <a:pt x="32667" y="55016"/>
                </a:cubicBezTo>
                <a:lnTo>
                  <a:pt x="45209" y="45075"/>
                </a:lnTo>
                <a:cubicBezTo>
                  <a:pt x="45877" y="44541"/>
                  <a:pt x="46544" y="43974"/>
                  <a:pt x="46811" y="43207"/>
                </a:cubicBezTo>
                <a:cubicBezTo>
                  <a:pt x="47011" y="42573"/>
                  <a:pt x="46911" y="41873"/>
                  <a:pt x="46811" y="41239"/>
                </a:cubicBezTo>
                <a:cubicBezTo>
                  <a:pt x="46171" y="36985"/>
                  <a:pt x="37310" y="1"/>
                  <a:pt x="31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flipH="1" rot="-88">
            <a:off x="-2689276" y="-191096"/>
            <a:ext cx="4160215" cy="1312921"/>
          </a:xfrm>
          <a:custGeom>
            <a:rect b="b" l="l" r="r" t="t"/>
            <a:pathLst>
              <a:path extrusionOk="0" h="13470" w="42682">
                <a:moveTo>
                  <a:pt x="7083" y="1"/>
                </a:moveTo>
                <a:cubicBezTo>
                  <a:pt x="6276" y="1"/>
                  <a:pt x="5493" y="166"/>
                  <a:pt x="4896" y="529"/>
                </a:cubicBezTo>
                <a:cubicBezTo>
                  <a:pt x="2816" y="1845"/>
                  <a:pt x="1225" y="3864"/>
                  <a:pt x="521" y="6128"/>
                </a:cubicBezTo>
                <a:cubicBezTo>
                  <a:pt x="123" y="7383"/>
                  <a:pt x="1" y="8759"/>
                  <a:pt x="613" y="9922"/>
                </a:cubicBezTo>
                <a:cubicBezTo>
                  <a:pt x="1088" y="10872"/>
                  <a:pt x="2155" y="11597"/>
                  <a:pt x="3230" y="11597"/>
                </a:cubicBezTo>
                <a:cubicBezTo>
                  <a:pt x="3471" y="11597"/>
                  <a:pt x="3713" y="11561"/>
                  <a:pt x="3948" y="11482"/>
                </a:cubicBezTo>
                <a:cubicBezTo>
                  <a:pt x="5141" y="11115"/>
                  <a:pt x="5783" y="9861"/>
                  <a:pt x="6854" y="9249"/>
                </a:cubicBezTo>
                <a:cubicBezTo>
                  <a:pt x="7531" y="8843"/>
                  <a:pt x="8134" y="8673"/>
                  <a:pt x="8682" y="8673"/>
                </a:cubicBezTo>
                <a:cubicBezTo>
                  <a:pt x="10733" y="8673"/>
                  <a:pt x="12022" y="11053"/>
                  <a:pt x="13616" y="12308"/>
                </a:cubicBezTo>
                <a:cubicBezTo>
                  <a:pt x="14594" y="13078"/>
                  <a:pt x="15867" y="13470"/>
                  <a:pt x="17138" y="13470"/>
                </a:cubicBezTo>
                <a:cubicBezTo>
                  <a:pt x="18292" y="13470"/>
                  <a:pt x="19446" y="13147"/>
                  <a:pt x="20378" y="12492"/>
                </a:cubicBezTo>
                <a:cubicBezTo>
                  <a:pt x="22129" y="11216"/>
                  <a:pt x="23420" y="8844"/>
                  <a:pt x="25563" y="8844"/>
                </a:cubicBezTo>
                <a:cubicBezTo>
                  <a:pt x="25629" y="8844"/>
                  <a:pt x="25695" y="8847"/>
                  <a:pt x="25762" y="8851"/>
                </a:cubicBezTo>
                <a:cubicBezTo>
                  <a:pt x="27445" y="8974"/>
                  <a:pt x="28516" y="10565"/>
                  <a:pt x="29832" y="11605"/>
                </a:cubicBezTo>
                <a:cubicBezTo>
                  <a:pt x="31091" y="12586"/>
                  <a:pt x="32700" y="13060"/>
                  <a:pt x="34322" y="13060"/>
                </a:cubicBezTo>
                <a:cubicBezTo>
                  <a:pt x="35734" y="13060"/>
                  <a:pt x="37157" y="12700"/>
                  <a:pt x="38368" y="12003"/>
                </a:cubicBezTo>
                <a:cubicBezTo>
                  <a:pt x="40938" y="10473"/>
                  <a:pt x="42498" y="7627"/>
                  <a:pt x="42621" y="4721"/>
                </a:cubicBezTo>
                <a:cubicBezTo>
                  <a:pt x="42682" y="3589"/>
                  <a:pt x="42498" y="2395"/>
                  <a:pt x="41764" y="1478"/>
                </a:cubicBezTo>
                <a:cubicBezTo>
                  <a:pt x="41241" y="795"/>
                  <a:pt x="40346" y="316"/>
                  <a:pt x="39468" y="316"/>
                </a:cubicBezTo>
                <a:cubicBezTo>
                  <a:pt x="39165" y="316"/>
                  <a:pt x="38865" y="373"/>
                  <a:pt x="38582" y="499"/>
                </a:cubicBezTo>
                <a:cubicBezTo>
                  <a:pt x="36471" y="1416"/>
                  <a:pt x="37236" y="4598"/>
                  <a:pt x="35859" y="6373"/>
                </a:cubicBezTo>
                <a:cubicBezTo>
                  <a:pt x="35295" y="7125"/>
                  <a:pt x="34331" y="7514"/>
                  <a:pt x="33370" y="7514"/>
                </a:cubicBezTo>
                <a:cubicBezTo>
                  <a:pt x="32611" y="7514"/>
                  <a:pt x="31854" y="7271"/>
                  <a:pt x="31300" y="6771"/>
                </a:cubicBezTo>
                <a:cubicBezTo>
                  <a:pt x="29954" y="5547"/>
                  <a:pt x="30046" y="3405"/>
                  <a:pt x="28944" y="1937"/>
                </a:cubicBezTo>
                <a:cubicBezTo>
                  <a:pt x="28239" y="960"/>
                  <a:pt x="26988" y="443"/>
                  <a:pt x="25747" y="443"/>
                </a:cubicBezTo>
                <a:cubicBezTo>
                  <a:pt x="24890" y="443"/>
                  <a:pt x="24039" y="690"/>
                  <a:pt x="23376" y="1202"/>
                </a:cubicBezTo>
                <a:cubicBezTo>
                  <a:pt x="21571" y="2610"/>
                  <a:pt x="21357" y="5271"/>
                  <a:pt x="19582" y="6679"/>
                </a:cubicBezTo>
                <a:cubicBezTo>
                  <a:pt x="18894" y="7226"/>
                  <a:pt x="17991" y="7509"/>
                  <a:pt x="17093" y="7509"/>
                </a:cubicBezTo>
                <a:cubicBezTo>
                  <a:pt x="16434" y="7509"/>
                  <a:pt x="15776" y="7357"/>
                  <a:pt x="15207" y="7046"/>
                </a:cubicBezTo>
                <a:cubicBezTo>
                  <a:pt x="12759" y="5761"/>
                  <a:pt x="12362" y="2395"/>
                  <a:pt x="10097" y="835"/>
                </a:cubicBezTo>
                <a:cubicBezTo>
                  <a:pt x="9322" y="306"/>
                  <a:pt x="8180" y="1"/>
                  <a:pt x="7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flipH="1">
            <a:off x="4470208" y="4677874"/>
            <a:ext cx="203525" cy="234675"/>
          </a:xfrm>
          <a:custGeom>
            <a:rect b="b" l="l" r="r" t="t"/>
            <a:pathLst>
              <a:path extrusionOk="0" h="9387" w="8141">
                <a:moveTo>
                  <a:pt x="5810" y="0"/>
                </a:moveTo>
                <a:cubicBezTo>
                  <a:pt x="5333" y="0"/>
                  <a:pt x="4848" y="120"/>
                  <a:pt x="4437" y="346"/>
                </a:cubicBezTo>
                <a:cubicBezTo>
                  <a:pt x="3403" y="913"/>
                  <a:pt x="2736" y="1980"/>
                  <a:pt x="2203" y="3014"/>
                </a:cubicBezTo>
                <a:cubicBezTo>
                  <a:pt x="1435" y="4515"/>
                  <a:pt x="1" y="7984"/>
                  <a:pt x="2036" y="9152"/>
                </a:cubicBezTo>
                <a:cubicBezTo>
                  <a:pt x="2324" y="9315"/>
                  <a:pt x="2628" y="9387"/>
                  <a:pt x="2939" y="9387"/>
                </a:cubicBezTo>
                <a:cubicBezTo>
                  <a:pt x="4534" y="9387"/>
                  <a:pt x="6303" y="7495"/>
                  <a:pt x="6973" y="6350"/>
                </a:cubicBezTo>
                <a:cubicBezTo>
                  <a:pt x="7473" y="5483"/>
                  <a:pt x="7673" y="4482"/>
                  <a:pt x="7873" y="3481"/>
                </a:cubicBezTo>
                <a:cubicBezTo>
                  <a:pt x="8007" y="2614"/>
                  <a:pt x="8140" y="1613"/>
                  <a:pt x="7640" y="879"/>
                </a:cubicBezTo>
                <a:cubicBezTo>
                  <a:pt x="7238" y="276"/>
                  <a:pt x="6533" y="0"/>
                  <a:pt x="5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txBox="1"/>
          <p:nvPr>
            <p:ph idx="1" type="body"/>
          </p:nvPr>
        </p:nvSpPr>
        <p:spPr>
          <a:xfrm>
            <a:off x="1054113" y="1727125"/>
            <a:ext cx="3417900" cy="2724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300"/>
            </a:lvl1pPr>
            <a:lvl2pPr indent="-317500" lvl="1" marL="914400" rtl="0">
              <a:lnSpc>
                <a:spcPct val="115000"/>
              </a:lnSpc>
              <a:spcBef>
                <a:spcPts val="0"/>
              </a:spcBef>
              <a:spcAft>
                <a:spcPts val="0"/>
              </a:spcAft>
              <a:buClr>
                <a:schemeClr val="accent4"/>
              </a:buClr>
              <a:buSzPts val="1400"/>
              <a:buFont typeface="Rubik"/>
              <a:buChar char="○"/>
              <a:defRPr sz="1300"/>
            </a:lvl2pPr>
            <a:lvl3pPr indent="-317500" lvl="2" marL="1371600" rtl="0">
              <a:lnSpc>
                <a:spcPct val="115000"/>
              </a:lnSpc>
              <a:spcBef>
                <a:spcPts val="1600"/>
              </a:spcBef>
              <a:spcAft>
                <a:spcPts val="0"/>
              </a:spcAft>
              <a:buClr>
                <a:schemeClr val="accent4"/>
              </a:buClr>
              <a:buSzPts val="1400"/>
              <a:buFont typeface="Rubik"/>
              <a:buChar char="■"/>
              <a:defRPr sz="1300"/>
            </a:lvl3pPr>
            <a:lvl4pPr indent="-317500" lvl="3" marL="1828800" rtl="0">
              <a:lnSpc>
                <a:spcPct val="115000"/>
              </a:lnSpc>
              <a:spcBef>
                <a:spcPts val="1600"/>
              </a:spcBef>
              <a:spcAft>
                <a:spcPts val="0"/>
              </a:spcAft>
              <a:buClr>
                <a:schemeClr val="accent4"/>
              </a:buClr>
              <a:buSzPts val="1400"/>
              <a:buFont typeface="Rubik"/>
              <a:buChar char="●"/>
              <a:defRPr sz="1300"/>
            </a:lvl4pPr>
            <a:lvl5pPr indent="-317500" lvl="4" marL="2286000" rtl="0">
              <a:lnSpc>
                <a:spcPct val="115000"/>
              </a:lnSpc>
              <a:spcBef>
                <a:spcPts val="1600"/>
              </a:spcBef>
              <a:spcAft>
                <a:spcPts val="0"/>
              </a:spcAft>
              <a:buClr>
                <a:schemeClr val="accent4"/>
              </a:buClr>
              <a:buSzPts val="1400"/>
              <a:buFont typeface="Rubik"/>
              <a:buChar char="○"/>
              <a:defRPr sz="1300"/>
            </a:lvl5pPr>
            <a:lvl6pPr indent="-317500" lvl="5" marL="2743200" rtl="0">
              <a:lnSpc>
                <a:spcPct val="115000"/>
              </a:lnSpc>
              <a:spcBef>
                <a:spcPts val="1600"/>
              </a:spcBef>
              <a:spcAft>
                <a:spcPts val="0"/>
              </a:spcAft>
              <a:buClr>
                <a:schemeClr val="accent4"/>
              </a:buClr>
              <a:buSzPts val="1400"/>
              <a:buFont typeface="Rubik"/>
              <a:buChar char="■"/>
              <a:defRPr sz="1300"/>
            </a:lvl6pPr>
            <a:lvl7pPr indent="-317500" lvl="6" marL="3200400" rtl="0">
              <a:lnSpc>
                <a:spcPct val="115000"/>
              </a:lnSpc>
              <a:spcBef>
                <a:spcPts val="1600"/>
              </a:spcBef>
              <a:spcAft>
                <a:spcPts val="0"/>
              </a:spcAft>
              <a:buClr>
                <a:schemeClr val="accent4"/>
              </a:buClr>
              <a:buSzPts val="1400"/>
              <a:buFont typeface="Rubik"/>
              <a:buChar char="●"/>
              <a:defRPr sz="1300"/>
            </a:lvl7pPr>
            <a:lvl8pPr indent="-317500" lvl="7" marL="3657600" rtl="0">
              <a:lnSpc>
                <a:spcPct val="115000"/>
              </a:lnSpc>
              <a:spcBef>
                <a:spcPts val="1600"/>
              </a:spcBef>
              <a:spcAft>
                <a:spcPts val="0"/>
              </a:spcAft>
              <a:buClr>
                <a:schemeClr val="accent4"/>
              </a:buClr>
              <a:buSzPts val="1400"/>
              <a:buFont typeface="Rubik"/>
              <a:buChar char="○"/>
              <a:defRPr sz="1300"/>
            </a:lvl8pPr>
            <a:lvl9pPr indent="-317500" lvl="8" marL="4114800" rtl="0">
              <a:lnSpc>
                <a:spcPct val="115000"/>
              </a:lnSpc>
              <a:spcBef>
                <a:spcPts val="1600"/>
              </a:spcBef>
              <a:spcAft>
                <a:spcPts val="1600"/>
              </a:spcAft>
              <a:buClr>
                <a:schemeClr val="accent4"/>
              </a:buClr>
              <a:buSzPts val="1400"/>
              <a:buFont typeface="Rubik"/>
              <a:buChar char="■"/>
              <a:defRPr sz="1300"/>
            </a:lvl9pPr>
          </a:lstStyle>
          <a:p/>
        </p:txBody>
      </p:sp>
      <p:sp>
        <p:nvSpPr>
          <p:cNvPr id="217" name="Google Shape;217;p25"/>
          <p:cNvSpPr txBox="1"/>
          <p:nvPr>
            <p:ph idx="2" type="body"/>
          </p:nvPr>
        </p:nvSpPr>
        <p:spPr>
          <a:xfrm>
            <a:off x="4671975" y="1727125"/>
            <a:ext cx="3417900" cy="2724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300"/>
            </a:lvl1pPr>
            <a:lvl2pPr indent="-317500" lvl="1" marL="914400" rtl="0">
              <a:lnSpc>
                <a:spcPct val="115000"/>
              </a:lnSpc>
              <a:spcBef>
                <a:spcPts val="0"/>
              </a:spcBef>
              <a:spcAft>
                <a:spcPts val="0"/>
              </a:spcAft>
              <a:buClr>
                <a:schemeClr val="accent4"/>
              </a:buClr>
              <a:buSzPts val="1400"/>
              <a:buFont typeface="Rubik"/>
              <a:buChar char="○"/>
              <a:defRPr sz="1300"/>
            </a:lvl2pPr>
            <a:lvl3pPr indent="-317500" lvl="2" marL="1371600" rtl="0">
              <a:lnSpc>
                <a:spcPct val="115000"/>
              </a:lnSpc>
              <a:spcBef>
                <a:spcPts val="1600"/>
              </a:spcBef>
              <a:spcAft>
                <a:spcPts val="0"/>
              </a:spcAft>
              <a:buClr>
                <a:schemeClr val="accent4"/>
              </a:buClr>
              <a:buSzPts val="1400"/>
              <a:buFont typeface="Rubik"/>
              <a:buChar char="■"/>
              <a:defRPr sz="1300"/>
            </a:lvl3pPr>
            <a:lvl4pPr indent="-317500" lvl="3" marL="1828800" rtl="0">
              <a:lnSpc>
                <a:spcPct val="115000"/>
              </a:lnSpc>
              <a:spcBef>
                <a:spcPts val="1600"/>
              </a:spcBef>
              <a:spcAft>
                <a:spcPts val="0"/>
              </a:spcAft>
              <a:buClr>
                <a:schemeClr val="accent4"/>
              </a:buClr>
              <a:buSzPts val="1400"/>
              <a:buFont typeface="Rubik"/>
              <a:buChar char="●"/>
              <a:defRPr sz="1300"/>
            </a:lvl4pPr>
            <a:lvl5pPr indent="-317500" lvl="4" marL="2286000" rtl="0">
              <a:lnSpc>
                <a:spcPct val="115000"/>
              </a:lnSpc>
              <a:spcBef>
                <a:spcPts val="1600"/>
              </a:spcBef>
              <a:spcAft>
                <a:spcPts val="0"/>
              </a:spcAft>
              <a:buClr>
                <a:schemeClr val="accent4"/>
              </a:buClr>
              <a:buSzPts val="1400"/>
              <a:buFont typeface="Rubik"/>
              <a:buChar char="○"/>
              <a:defRPr sz="1300"/>
            </a:lvl5pPr>
            <a:lvl6pPr indent="-317500" lvl="5" marL="2743200" rtl="0">
              <a:lnSpc>
                <a:spcPct val="115000"/>
              </a:lnSpc>
              <a:spcBef>
                <a:spcPts val="1600"/>
              </a:spcBef>
              <a:spcAft>
                <a:spcPts val="0"/>
              </a:spcAft>
              <a:buClr>
                <a:schemeClr val="accent4"/>
              </a:buClr>
              <a:buSzPts val="1400"/>
              <a:buFont typeface="Rubik"/>
              <a:buChar char="■"/>
              <a:defRPr sz="1300"/>
            </a:lvl6pPr>
            <a:lvl7pPr indent="-317500" lvl="6" marL="3200400" rtl="0">
              <a:lnSpc>
                <a:spcPct val="115000"/>
              </a:lnSpc>
              <a:spcBef>
                <a:spcPts val="1600"/>
              </a:spcBef>
              <a:spcAft>
                <a:spcPts val="0"/>
              </a:spcAft>
              <a:buClr>
                <a:schemeClr val="accent4"/>
              </a:buClr>
              <a:buSzPts val="1400"/>
              <a:buFont typeface="Rubik"/>
              <a:buChar char="●"/>
              <a:defRPr sz="1300"/>
            </a:lvl7pPr>
            <a:lvl8pPr indent="-317500" lvl="7" marL="3657600" rtl="0">
              <a:lnSpc>
                <a:spcPct val="115000"/>
              </a:lnSpc>
              <a:spcBef>
                <a:spcPts val="1600"/>
              </a:spcBef>
              <a:spcAft>
                <a:spcPts val="0"/>
              </a:spcAft>
              <a:buClr>
                <a:schemeClr val="accent4"/>
              </a:buClr>
              <a:buSzPts val="1400"/>
              <a:buFont typeface="Rubik"/>
              <a:buChar char="○"/>
              <a:defRPr sz="1300"/>
            </a:lvl8pPr>
            <a:lvl9pPr indent="-317500" lvl="8" marL="4114800" rtl="0">
              <a:lnSpc>
                <a:spcPct val="115000"/>
              </a:lnSpc>
              <a:spcBef>
                <a:spcPts val="1600"/>
              </a:spcBef>
              <a:spcAft>
                <a:spcPts val="1600"/>
              </a:spcAft>
              <a:buClr>
                <a:schemeClr val="accent4"/>
              </a:buClr>
              <a:buSzPts val="1400"/>
              <a:buFont typeface="Rubik"/>
              <a:buChar char="■"/>
              <a:defRPr sz="1300"/>
            </a:lvl9pPr>
          </a:lstStyle>
          <a:p/>
        </p:txBody>
      </p:sp>
      <p:sp>
        <p:nvSpPr>
          <p:cNvPr id="218" name="Google Shape;218;p25"/>
          <p:cNvSpPr txBox="1"/>
          <p:nvPr>
            <p:ph idx="3" type="subTitle"/>
          </p:nvPr>
        </p:nvSpPr>
        <p:spPr>
          <a:xfrm>
            <a:off x="713250" y="1232050"/>
            <a:ext cx="7717500" cy="38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219" name="Google Shape;219;p25"/>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1">
    <p:spTree>
      <p:nvGrpSpPr>
        <p:cNvPr id="220" name="Shape 220"/>
        <p:cNvGrpSpPr/>
        <p:nvPr/>
      </p:nvGrpSpPr>
      <p:grpSpPr>
        <a:xfrm>
          <a:off x="0" y="0"/>
          <a:ext cx="0" cy="0"/>
          <a:chOff x="0" y="0"/>
          <a:chExt cx="0" cy="0"/>
        </a:xfrm>
      </p:grpSpPr>
      <p:sp>
        <p:nvSpPr>
          <p:cNvPr id="221" name="Google Shape;221;p26"/>
          <p:cNvSpPr/>
          <p:nvPr/>
        </p:nvSpPr>
        <p:spPr>
          <a:xfrm rot="3600040">
            <a:off x="4471996" y="3331353"/>
            <a:ext cx="3365616" cy="3483540"/>
          </a:xfrm>
          <a:custGeom>
            <a:rect b="b" l="l" r="r" t="t"/>
            <a:pathLst>
              <a:path extrusionOk="0" h="35183" w="33992">
                <a:moveTo>
                  <a:pt x="25740" y="0"/>
                </a:moveTo>
                <a:cubicBezTo>
                  <a:pt x="24597" y="0"/>
                  <a:pt x="23398" y="289"/>
                  <a:pt x="22383" y="768"/>
                </a:cubicBezTo>
                <a:cubicBezTo>
                  <a:pt x="18874" y="2459"/>
                  <a:pt x="16219" y="5829"/>
                  <a:pt x="15323" y="9621"/>
                </a:cubicBezTo>
                <a:lnTo>
                  <a:pt x="15323" y="9621"/>
                </a:lnTo>
                <a:cubicBezTo>
                  <a:pt x="15799" y="7004"/>
                  <a:pt x="15145" y="3845"/>
                  <a:pt x="12676" y="2970"/>
                </a:cubicBezTo>
                <a:cubicBezTo>
                  <a:pt x="12275" y="2822"/>
                  <a:pt x="11863" y="2754"/>
                  <a:pt x="11448" y="2754"/>
                </a:cubicBezTo>
                <a:cubicBezTo>
                  <a:pt x="9899" y="2754"/>
                  <a:pt x="8333" y="3701"/>
                  <a:pt x="7306" y="4938"/>
                </a:cubicBezTo>
                <a:cubicBezTo>
                  <a:pt x="5538" y="7073"/>
                  <a:pt x="4971" y="9975"/>
                  <a:pt x="5371" y="12710"/>
                </a:cubicBezTo>
                <a:cubicBezTo>
                  <a:pt x="5471" y="13244"/>
                  <a:pt x="5571" y="13744"/>
                  <a:pt x="5738" y="14278"/>
                </a:cubicBezTo>
                <a:cubicBezTo>
                  <a:pt x="6305" y="16179"/>
                  <a:pt x="7339" y="17947"/>
                  <a:pt x="8674" y="19482"/>
                </a:cubicBezTo>
                <a:cubicBezTo>
                  <a:pt x="8207" y="19148"/>
                  <a:pt x="7706" y="18848"/>
                  <a:pt x="7206" y="18614"/>
                </a:cubicBezTo>
                <a:cubicBezTo>
                  <a:pt x="6423" y="18261"/>
                  <a:pt x="5555" y="18064"/>
                  <a:pt x="4704" y="18064"/>
                </a:cubicBezTo>
                <a:cubicBezTo>
                  <a:pt x="3705" y="18064"/>
                  <a:pt x="2728" y="18336"/>
                  <a:pt x="1935" y="18948"/>
                </a:cubicBezTo>
                <a:cubicBezTo>
                  <a:pt x="301" y="20249"/>
                  <a:pt x="1" y="22784"/>
                  <a:pt x="935" y="24685"/>
                </a:cubicBezTo>
                <a:cubicBezTo>
                  <a:pt x="1835" y="26553"/>
                  <a:pt x="3737" y="27821"/>
                  <a:pt x="5738" y="28455"/>
                </a:cubicBezTo>
                <a:cubicBezTo>
                  <a:pt x="6239" y="28588"/>
                  <a:pt x="6739" y="28722"/>
                  <a:pt x="7273" y="28822"/>
                </a:cubicBezTo>
                <a:cubicBezTo>
                  <a:pt x="7206" y="28822"/>
                  <a:pt x="7106" y="28822"/>
                  <a:pt x="7039" y="28855"/>
                </a:cubicBezTo>
                <a:cubicBezTo>
                  <a:pt x="5338" y="29055"/>
                  <a:pt x="3303" y="30189"/>
                  <a:pt x="3603" y="31857"/>
                </a:cubicBezTo>
                <a:cubicBezTo>
                  <a:pt x="3803" y="32925"/>
                  <a:pt x="4871" y="33592"/>
                  <a:pt x="5872" y="33992"/>
                </a:cubicBezTo>
                <a:cubicBezTo>
                  <a:pt x="7909" y="34817"/>
                  <a:pt x="10246" y="35183"/>
                  <a:pt x="12644" y="35183"/>
                </a:cubicBezTo>
                <a:cubicBezTo>
                  <a:pt x="16646" y="35183"/>
                  <a:pt x="20818" y="34164"/>
                  <a:pt x="24051" y="32558"/>
                </a:cubicBezTo>
                <a:cubicBezTo>
                  <a:pt x="24752" y="32191"/>
                  <a:pt x="25486" y="31790"/>
                  <a:pt x="25819" y="31090"/>
                </a:cubicBezTo>
                <a:cubicBezTo>
                  <a:pt x="26453" y="29789"/>
                  <a:pt x="25419" y="28188"/>
                  <a:pt x="24085" y="27688"/>
                </a:cubicBezTo>
                <a:cubicBezTo>
                  <a:pt x="23512" y="27458"/>
                  <a:pt x="22908" y="27377"/>
                  <a:pt x="22295" y="27377"/>
                </a:cubicBezTo>
                <a:cubicBezTo>
                  <a:pt x="21480" y="27377"/>
                  <a:pt x="20648" y="27521"/>
                  <a:pt x="19848" y="27654"/>
                </a:cubicBezTo>
                <a:cubicBezTo>
                  <a:pt x="22016" y="27221"/>
                  <a:pt x="24185" y="26820"/>
                  <a:pt x="26353" y="26387"/>
                </a:cubicBezTo>
                <a:cubicBezTo>
                  <a:pt x="27487" y="26153"/>
                  <a:pt x="28621" y="25920"/>
                  <a:pt x="29589" y="25252"/>
                </a:cubicBezTo>
                <a:cubicBezTo>
                  <a:pt x="30523" y="24619"/>
                  <a:pt x="31190" y="23418"/>
                  <a:pt x="30889" y="22317"/>
                </a:cubicBezTo>
                <a:cubicBezTo>
                  <a:pt x="30472" y="20759"/>
                  <a:pt x="28662" y="20338"/>
                  <a:pt x="26951" y="20338"/>
                </a:cubicBezTo>
                <a:cubicBezTo>
                  <a:pt x="26610" y="20338"/>
                  <a:pt x="26274" y="20355"/>
                  <a:pt x="25953" y="20382"/>
                </a:cubicBezTo>
                <a:cubicBezTo>
                  <a:pt x="23484" y="20582"/>
                  <a:pt x="21016" y="20749"/>
                  <a:pt x="18547" y="20949"/>
                </a:cubicBezTo>
                <a:lnTo>
                  <a:pt x="26720" y="19949"/>
                </a:lnTo>
                <a:cubicBezTo>
                  <a:pt x="28354" y="19782"/>
                  <a:pt x="30056" y="19548"/>
                  <a:pt x="31457" y="18748"/>
                </a:cubicBezTo>
                <a:cubicBezTo>
                  <a:pt x="32891" y="17914"/>
                  <a:pt x="33992" y="16313"/>
                  <a:pt x="33758" y="14712"/>
                </a:cubicBezTo>
                <a:cubicBezTo>
                  <a:pt x="33625" y="13911"/>
                  <a:pt x="33224" y="13244"/>
                  <a:pt x="32657" y="12710"/>
                </a:cubicBezTo>
                <a:cubicBezTo>
                  <a:pt x="32024" y="12076"/>
                  <a:pt x="31190" y="11609"/>
                  <a:pt x="30322" y="11309"/>
                </a:cubicBezTo>
                <a:cubicBezTo>
                  <a:pt x="29266" y="10936"/>
                  <a:pt x="28145" y="10753"/>
                  <a:pt x="27022" y="10753"/>
                </a:cubicBezTo>
                <a:cubicBezTo>
                  <a:pt x="25132" y="10753"/>
                  <a:pt x="23240" y="11272"/>
                  <a:pt x="21650" y="12276"/>
                </a:cubicBezTo>
                <a:cubicBezTo>
                  <a:pt x="22917" y="11376"/>
                  <a:pt x="24218" y="10442"/>
                  <a:pt x="25519" y="9541"/>
                </a:cubicBezTo>
                <a:cubicBezTo>
                  <a:pt x="26820" y="8641"/>
                  <a:pt x="28121" y="7673"/>
                  <a:pt x="29021" y="6372"/>
                </a:cubicBezTo>
                <a:cubicBezTo>
                  <a:pt x="29889" y="5038"/>
                  <a:pt x="30256" y="3270"/>
                  <a:pt x="29488" y="1869"/>
                </a:cubicBezTo>
                <a:cubicBezTo>
                  <a:pt x="28756" y="540"/>
                  <a:pt x="27301" y="0"/>
                  <a:pt x="257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3710733" y="4561591"/>
            <a:ext cx="190344" cy="196994"/>
          </a:xfrm>
          <a:custGeom>
            <a:rect b="b" l="l" r="r" t="t"/>
            <a:pathLst>
              <a:path extrusionOk="0" h="5836" w="5639">
                <a:moveTo>
                  <a:pt x="2832" y="1"/>
                </a:moveTo>
                <a:cubicBezTo>
                  <a:pt x="2012" y="1"/>
                  <a:pt x="1176" y="433"/>
                  <a:pt x="601" y="1459"/>
                </a:cubicBezTo>
                <a:cubicBezTo>
                  <a:pt x="1" y="2459"/>
                  <a:pt x="34" y="3794"/>
                  <a:pt x="735" y="4728"/>
                </a:cubicBezTo>
                <a:cubicBezTo>
                  <a:pt x="1220" y="5432"/>
                  <a:pt x="2060" y="5836"/>
                  <a:pt x="2893" y="5836"/>
                </a:cubicBezTo>
                <a:cubicBezTo>
                  <a:pt x="3203" y="5836"/>
                  <a:pt x="3513" y="5780"/>
                  <a:pt x="3803" y="5662"/>
                </a:cubicBezTo>
                <a:cubicBezTo>
                  <a:pt x="4637" y="5295"/>
                  <a:pt x="5204" y="4528"/>
                  <a:pt x="5405" y="3660"/>
                </a:cubicBezTo>
                <a:cubicBezTo>
                  <a:pt x="5638" y="2826"/>
                  <a:pt x="5505" y="2059"/>
                  <a:pt x="5171" y="1459"/>
                </a:cubicBezTo>
                <a:cubicBezTo>
                  <a:pt x="4690" y="568"/>
                  <a:pt x="3772" y="1"/>
                  <a:pt x="28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rot="5400000">
            <a:off x="-301674" y="-1991964"/>
            <a:ext cx="3087661" cy="2693031"/>
          </a:xfrm>
          <a:custGeom>
            <a:rect b="b" l="l" r="r" t="t"/>
            <a:pathLst>
              <a:path extrusionOk="0" h="33459" w="38362">
                <a:moveTo>
                  <a:pt x="8581" y="0"/>
                </a:moveTo>
                <a:cubicBezTo>
                  <a:pt x="5409" y="0"/>
                  <a:pt x="1248" y="8992"/>
                  <a:pt x="701" y="10442"/>
                </a:cubicBezTo>
                <a:cubicBezTo>
                  <a:pt x="301" y="11409"/>
                  <a:pt x="1" y="12510"/>
                  <a:pt x="401" y="13511"/>
                </a:cubicBezTo>
                <a:cubicBezTo>
                  <a:pt x="668" y="14178"/>
                  <a:pt x="1268" y="14678"/>
                  <a:pt x="1835" y="15145"/>
                </a:cubicBezTo>
                <a:cubicBezTo>
                  <a:pt x="8507" y="20582"/>
                  <a:pt x="15178" y="26020"/>
                  <a:pt x="21849" y="31424"/>
                </a:cubicBezTo>
                <a:cubicBezTo>
                  <a:pt x="23050" y="32424"/>
                  <a:pt x="24418" y="33458"/>
                  <a:pt x="25986" y="33458"/>
                </a:cubicBezTo>
                <a:cubicBezTo>
                  <a:pt x="27920" y="33425"/>
                  <a:pt x="29422" y="31824"/>
                  <a:pt x="30622" y="30323"/>
                </a:cubicBezTo>
                <a:cubicBezTo>
                  <a:pt x="33024" y="27354"/>
                  <a:pt x="35292" y="24252"/>
                  <a:pt x="37361" y="21049"/>
                </a:cubicBezTo>
                <a:cubicBezTo>
                  <a:pt x="37861" y="20282"/>
                  <a:pt x="38361" y="19348"/>
                  <a:pt x="38028" y="18514"/>
                </a:cubicBezTo>
                <a:cubicBezTo>
                  <a:pt x="37861" y="18181"/>
                  <a:pt x="37594" y="17947"/>
                  <a:pt x="37361" y="17680"/>
                </a:cubicBezTo>
                <a:cubicBezTo>
                  <a:pt x="36601" y="16947"/>
                  <a:pt x="35573" y="16151"/>
                  <a:pt x="34585" y="16151"/>
                </a:cubicBezTo>
                <a:cubicBezTo>
                  <a:pt x="34315" y="16151"/>
                  <a:pt x="34049" y="16210"/>
                  <a:pt x="33791" y="16346"/>
                </a:cubicBezTo>
                <a:cubicBezTo>
                  <a:pt x="33291" y="16613"/>
                  <a:pt x="32957" y="17147"/>
                  <a:pt x="32691" y="17647"/>
                </a:cubicBezTo>
                <a:lnTo>
                  <a:pt x="29422" y="23118"/>
                </a:lnTo>
                <a:cubicBezTo>
                  <a:pt x="28854" y="24152"/>
                  <a:pt x="28187" y="25186"/>
                  <a:pt x="27153" y="25719"/>
                </a:cubicBezTo>
                <a:cubicBezTo>
                  <a:pt x="26802" y="25895"/>
                  <a:pt x="26401" y="25984"/>
                  <a:pt x="26006" y="25984"/>
                </a:cubicBezTo>
                <a:cubicBezTo>
                  <a:pt x="25199" y="25984"/>
                  <a:pt x="24420" y="25613"/>
                  <a:pt x="24151" y="24852"/>
                </a:cubicBezTo>
                <a:cubicBezTo>
                  <a:pt x="23818" y="23952"/>
                  <a:pt x="24418" y="22951"/>
                  <a:pt x="24985" y="22150"/>
                </a:cubicBezTo>
                <a:lnTo>
                  <a:pt x="29588" y="15612"/>
                </a:lnTo>
                <a:cubicBezTo>
                  <a:pt x="29989" y="15045"/>
                  <a:pt x="30422" y="14378"/>
                  <a:pt x="30255" y="13711"/>
                </a:cubicBezTo>
                <a:cubicBezTo>
                  <a:pt x="30189" y="13277"/>
                  <a:pt x="29889" y="12944"/>
                  <a:pt x="29588" y="12643"/>
                </a:cubicBezTo>
                <a:cubicBezTo>
                  <a:pt x="28910" y="11881"/>
                  <a:pt x="28041" y="11094"/>
                  <a:pt x="27101" y="11094"/>
                </a:cubicBezTo>
                <a:cubicBezTo>
                  <a:pt x="26932" y="11094"/>
                  <a:pt x="26760" y="11120"/>
                  <a:pt x="26586" y="11176"/>
                </a:cubicBezTo>
                <a:cubicBezTo>
                  <a:pt x="25952" y="11376"/>
                  <a:pt x="25552" y="11943"/>
                  <a:pt x="25152" y="12477"/>
                </a:cubicBezTo>
                <a:cubicBezTo>
                  <a:pt x="24151" y="13911"/>
                  <a:pt x="23150" y="15312"/>
                  <a:pt x="22150" y="16746"/>
                </a:cubicBezTo>
                <a:cubicBezTo>
                  <a:pt x="21349" y="17847"/>
                  <a:pt x="20515" y="19015"/>
                  <a:pt x="19248" y="19448"/>
                </a:cubicBezTo>
                <a:cubicBezTo>
                  <a:pt x="18981" y="19544"/>
                  <a:pt x="18696" y="19589"/>
                  <a:pt x="18411" y="19589"/>
                </a:cubicBezTo>
                <a:cubicBezTo>
                  <a:pt x="17306" y="19589"/>
                  <a:pt x="16198" y="18908"/>
                  <a:pt x="16145" y="17847"/>
                </a:cubicBezTo>
                <a:cubicBezTo>
                  <a:pt x="16112" y="17280"/>
                  <a:pt x="16346" y="16746"/>
                  <a:pt x="16646" y="16246"/>
                </a:cubicBezTo>
                <a:cubicBezTo>
                  <a:pt x="17380" y="14978"/>
                  <a:pt x="18347" y="13811"/>
                  <a:pt x="19181" y="12610"/>
                </a:cubicBezTo>
                <a:cubicBezTo>
                  <a:pt x="19748" y="11743"/>
                  <a:pt x="20282" y="10842"/>
                  <a:pt x="20382" y="9841"/>
                </a:cubicBezTo>
                <a:cubicBezTo>
                  <a:pt x="20515" y="8807"/>
                  <a:pt x="20148" y="7707"/>
                  <a:pt x="19281" y="7173"/>
                </a:cubicBezTo>
                <a:cubicBezTo>
                  <a:pt x="18936" y="6973"/>
                  <a:pt x="18555" y="6884"/>
                  <a:pt x="18165" y="6884"/>
                </a:cubicBezTo>
                <a:cubicBezTo>
                  <a:pt x="17387" y="6884"/>
                  <a:pt x="16579" y="7240"/>
                  <a:pt x="15979" y="7773"/>
                </a:cubicBezTo>
                <a:cubicBezTo>
                  <a:pt x="15111" y="8574"/>
                  <a:pt x="14578" y="9675"/>
                  <a:pt x="13977" y="10709"/>
                </a:cubicBezTo>
                <a:cubicBezTo>
                  <a:pt x="13377" y="11743"/>
                  <a:pt x="12643" y="12777"/>
                  <a:pt x="11542" y="13211"/>
                </a:cubicBezTo>
                <a:cubicBezTo>
                  <a:pt x="11207" y="13348"/>
                  <a:pt x="10854" y="13412"/>
                  <a:pt x="10501" y="13412"/>
                </a:cubicBezTo>
                <a:cubicBezTo>
                  <a:pt x="8887" y="13412"/>
                  <a:pt x="7260" y="12084"/>
                  <a:pt x="7206" y="10442"/>
                </a:cubicBezTo>
                <a:cubicBezTo>
                  <a:pt x="7139" y="8774"/>
                  <a:pt x="8373" y="7373"/>
                  <a:pt x="9374" y="6039"/>
                </a:cubicBezTo>
                <a:cubicBezTo>
                  <a:pt x="10375" y="4704"/>
                  <a:pt x="11242" y="2937"/>
                  <a:pt x="10475" y="1469"/>
                </a:cubicBezTo>
                <a:cubicBezTo>
                  <a:pt x="9923" y="432"/>
                  <a:pt x="9276" y="0"/>
                  <a:pt x="85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rot="2699936">
            <a:off x="8774557" y="-976937"/>
            <a:ext cx="1872607" cy="2712260"/>
          </a:xfrm>
          <a:custGeom>
            <a:rect b="b" l="l" r="r" t="t"/>
            <a:pathLst>
              <a:path extrusionOk="0" h="28652" w="19782">
                <a:moveTo>
                  <a:pt x="801" y="1"/>
                </a:moveTo>
                <a:cubicBezTo>
                  <a:pt x="167" y="2269"/>
                  <a:pt x="634" y="5004"/>
                  <a:pt x="367" y="7406"/>
                </a:cubicBezTo>
                <a:cubicBezTo>
                  <a:pt x="4370" y="7573"/>
                  <a:pt x="9541" y="8407"/>
                  <a:pt x="9774" y="13611"/>
                </a:cubicBezTo>
                <a:cubicBezTo>
                  <a:pt x="9874" y="15946"/>
                  <a:pt x="7906" y="17814"/>
                  <a:pt x="5871" y="18948"/>
                </a:cubicBezTo>
                <a:cubicBezTo>
                  <a:pt x="4070" y="19982"/>
                  <a:pt x="2069" y="20749"/>
                  <a:pt x="0" y="21183"/>
                </a:cubicBezTo>
                <a:cubicBezTo>
                  <a:pt x="834" y="23518"/>
                  <a:pt x="1568" y="25919"/>
                  <a:pt x="2169" y="28321"/>
                </a:cubicBezTo>
                <a:cubicBezTo>
                  <a:pt x="2224" y="28549"/>
                  <a:pt x="2409" y="28652"/>
                  <a:pt x="2696" y="28652"/>
                </a:cubicBezTo>
                <a:cubicBezTo>
                  <a:pt x="4130" y="28652"/>
                  <a:pt x="8118" y="26086"/>
                  <a:pt x="11342" y="23751"/>
                </a:cubicBezTo>
                <a:cubicBezTo>
                  <a:pt x="13644" y="22083"/>
                  <a:pt x="15578" y="20549"/>
                  <a:pt x="15912" y="20149"/>
                </a:cubicBezTo>
                <a:cubicBezTo>
                  <a:pt x="19147" y="15946"/>
                  <a:pt x="19781" y="9441"/>
                  <a:pt x="16279" y="5171"/>
                </a:cubicBezTo>
                <a:cubicBezTo>
                  <a:pt x="14944" y="3503"/>
                  <a:pt x="13243" y="2402"/>
                  <a:pt x="11342" y="1702"/>
                </a:cubicBezTo>
                <a:cubicBezTo>
                  <a:pt x="8040" y="401"/>
                  <a:pt x="4237" y="234"/>
                  <a:pt x="801" y="1"/>
                </a:cubicBezTo>
                <a:close/>
              </a:path>
            </a:pathLst>
          </a:custGeom>
          <a:solidFill>
            <a:srgbClr val="DEA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rot="-7200023">
            <a:off x="-466991" y="3593361"/>
            <a:ext cx="2817612" cy="2668603"/>
          </a:xfrm>
          <a:custGeom>
            <a:rect b="b" l="l" r="r" t="t"/>
            <a:pathLst>
              <a:path extrusionOk="0" h="23443" w="24752">
                <a:moveTo>
                  <a:pt x="21117" y="1"/>
                </a:moveTo>
                <a:cubicBezTo>
                  <a:pt x="20400" y="1"/>
                  <a:pt x="19691" y="230"/>
                  <a:pt x="19148" y="716"/>
                </a:cubicBezTo>
                <a:cubicBezTo>
                  <a:pt x="17692" y="2075"/>
                  <a:pt x="17742" y="6667"/>
                  <a:pt x="15219" y="6667"/>
                </a:cubicBezTo>
                <a:cubicBezTo>
                  <a:pt x="15141" y="6667"/>
                  <a:pt x="15061" y="6663"/>
                  <a:pt x="14978" y="6654"/>
                </a:cubicBezTo>
                <a:cubicBezTo>
                  <a:pt x="12676" y="6454"/>
                  <a:pt x="12977" y="2484"/>
                  <a:pt x="10808" y="1550"/>
                </a:cubicBezTo>
                <a:cubicBezTo>
                  <a:pt x="10502" y="1416"/>
                  <a:pt x="10166" y="1351"/>
                  <a:pt x="9832" y="1351"/>
                </a:cubicBezTo>
                <a:cubicBezTo>
                  <a:pt x="9001" y="1351"/>
                  <a:pt x="8182" y="1756"/>
                  <a:pt x="7873" y="2517"/>
                </a:cubicBezTo>
                <a:cubicBezTo>
                  <a:pt x="7139" y="4285"/>
                  <a:pt x="9374" y="5786"/>
                  <a:pt x="9908" y="7621"/>
                </a:cubicBezTo>
                <a:cubicBezTo>
                  <a:pt x="10074" y="8121"/>
                  <a:pt x="10041" y="8755"/>
                  <a:pt x="9607" y="9055"/>
                </a:cubicBezTo>
                <a:cubicBezTo>
                  <a:pt x="9407" y="9189"/>
                  <a:pt x="9174" y="9222"/>
                  <a:pt x="8907" y="9222"/>
                </a:cubicBezTo>
                <a:cubicBezTo>
                  <a:pt x="8839" y="9225"/>
                  <a:pt x="8772" y="9227"/>
                  <a:pt x="8705" y="9227"/>
                </a:cubicBezTo>
                <a:cubicBezTo>
                  <a:pt x="7277" y="9227"/>
                  <a:pt x="5906" y="8573"/>
                  <a:pt x="4504" y="8255"/>
                </a:cubicBezTo>
                <a:cubicBezTo>
                  <a:pt x="4097" y="8164"/>
                  <a:pt x="3665" y="8113"/>
                  <a:pt x="3238" y="8113"/>
                </a:cubicBezTo>
                <a:cubicBezTo>
                  <a:pt x="2089" y="8113"/>
                  <a:pt x="969" y="8483"/>
                  <a:pt x="434" y="9456"/>
                </a:cubicBezTo>
                <a:cubicBezTo>
                  <a:pt x="1" y="10256"/>
                  <a:pt x="67" y="11224"/>
                  <a:pt x="267" y="12124"/>
                </a:cubicBezTo>
                <a:cubicBezTo>
                  <a:pt x="368" y="12591"/>
                  <a:pt x="534" y="13058"/>
                  <a:pt x="901" y="13358"/>
                </a:cubicBezTo>
                <a:cubicBezTo>
                  <a:pt x="1204" y="13591"/>
                  <a:pt x="1605" y="13645"/>
                  <a:pt x="2001" y="13645"/>
                </a:cubicBezTo>
                <a:cubicBezTo>
                  <a:pt x="2171" y="13645"/>
                  <a:pt x="2341" y="13635"/>
                  <a:pt x="2502" y="13625"/>
                </a:cubicBezTo>
                <a:cubicBezTo>
                  <a:pt x="4504" y="13459"/>
                  <a:pt x="6472" y="13258"/>
                  <a:pt x="8473" y="13092"/>
                </a:cubicBezTo>
                <a:lnTo>
                  <a:pt x="8473" y="13092"/>
                </a:lnTo>
                <a:cubicBezTo>
                  <a:pt x="8573" y="14359"/>
                  <a:pt x="8006" y="15593"/>
                  <a:pt x="7406" y="16728"/>
                </a:cubicBezTo>
                <a:cubicBezTo>
                  <a:pt x="6805" y="17862"/>
                  <a:pt x="6138" y="18996"/>
                  <a:pt x="6005" y="20263"/>
                </a:cubicBezTo>
                <a:cubicBezTo>
                  <a:pt x="5905" y="21531"/>
                  <a:pt x="6505" y="22999"/>
                  <a:pt x="7739" y="23366"/>
                </a:cubicBezTo>
                <a:cubicBezTo>
                  <a:pt x="7927" y="23418"/>
                  <a:pt x="8113" y="23443"/>
                  <a:pt x="8296" y="23443"/>
                </a:cubicBezTo>
                <a:cubicBezTo>
                  <a:pt x="9739" y="23443"/>
                  <a:pt x="10994" y="21910"/>
                  <a:pt x="11409" y="20430"/>
                </a:cubicBezTo>
                <a:cubicBezTo>
                  <a:pt x="11876" y="18729"/>
                  <a:pt x="11876" y="16861"/>
                  <a:pt x="12876" y="15427"/>
                </a:cubicBezTo>
                <a:cubicBezTo>
                  <a:pt x="13210" y="14993"/>
                  <a:pt x="13644" y="14626"/>
                  <a:pt x="14177" y="14593"/>
                </a:cubicBezTo>
                <a:cubicBezTo>
                  <a:pt x="14207" y="14590"/>
                  <a:pt x="14237" y="14589"/>
                  <a:pt x="14266" y="14589"/>
                </a:cubicBezTo>
                <a:cubicBezTo>
                  <a:pt x="14637" y="14589"/>
                  <a:pt x="15005" y="14774"/>
                  <a:pt x="15345" y="14960"/>
                </a:cubicBezTo>
                <a:cubicBezTo>
                  <a:pt x="16479" y="15527"/>
                  <a:pt x="17580" y="16127"/>
                  <a:pt x="18714" y="16728"/>
                </a:cubicBezTo>
                <a:cubicBezTo>
                  <a:pt x="19615" y="17201"/>
                  <a:pt x="20654" y="17674"/>
                  <a:pt x="21634" y="17674"/>
                </a:cubicBezTo>
                <a:cubicBezTo>
                  <a:pt x="22105" y="17674"/>
                  <a:pt x="22562" y="17565"/>
                  <a:pt x="22984" y="17295"/>
                </a:cubicBezTo>
                <a:cubicBezTo>
                  <a:pt x="24318" y="16461"/>
                  <a:pt x="24251" y="14326"/>
                  <a:pt x="23284" y="13058"/>
                </a:cubicBezTo>
                <a:cubicBezTo>
                  <a:pt x="22283" y="11824"/>
                  <a:pt x="20715" y="11224"/>
                  <a:pt x="19214" y="10657"/>
                </a:cubicBezTo>
                <a:cubicBezTo>
                  <a:pt x="18814" y="10523"/>
                  <a:pt x="18347" y="10256"/>
                  <a:pt x="18380" y="9856"/>
                </a:cubicBezTo>
                <a:cubicBezTo>
                  <a:pt x="18414" y="9656"/>
                  <a:pt x="18547" y="9522"/>
                  <a:pt x="18681" y="9389"/>
                </a:cubicBezTo>
                <a:cubicBezTo>
                  <a:pt x="20115" y="7921"/>
                  <a:pt x="22350" y="7454"/>
                  <a:pt x="23617" y="5820"/>
                </a:cubicBezTo>
                <a:cubicBezTo>
                  <a:pt x="24652" y="4519"/>
                  <a:pt x="24752" y="2451"/>
                  <a:pt x="23651" y="1150"/>
                </a:cubicBezTo>
                <a:cubicBezTo>
                  <a:pt x="23041" y="407"/>
                  <a:pt x="22072" y="1"/>
                  <a:pt x="21117" y="1"/>
                </a:cubicBezTo>
                <a:close/>
              </a:path>
            </a:pathLst>
          </a:custGeom>
          <a:solidFill>
            <a:srgbClr val="D88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290814" y="1812478"/>
            <a:ext cx="511723" cy="615604"/>
          </a:xfrm>
          <a:custGeom>
            <a:rect b="b" l="l" r="r" t="t"/>
            <a:pathLst>
              <a:path extrusionOk="0" h="9055" w="7527">
                <a:moveTo>
                  <a:pt x="4668" y="1"/>
                </a:moveTo>
                <a:cubicBezTo>
                  <a:pt x="3283" y="1"/>
                  <a:pt x="1801" y="1451"/>
                  <a:pt x="979" y="3038"/>
                </a:cubicBezTo>
                <a:cubicBezTo>
                  <a:pt x="582" y="3833"/>
                  <a:pt x="214" y="4659"/>
                  <a:pt x="123" y="5547"/>
                </a:cubicBezTo>
                <a:cubicBezTo>
                  <a:pt x="0" y="6434"/>
                  <a:pt x="184" y="7382"/>
                  <a:pt x="765" y="8086"/>
                </a:cubicBezTo>
                <a:cubicBezTo>
                  <a:pt x="1309" y="8735"/>
                  <a:pt x="2154" y="9054"/>
                  <a:pt x="3006" y="9054"/>
                </a:cubicBezTo>
                <a:cubicBezTo>
                  <a:pt x="3399" y="9054"/>
                  <a:pt x="3794" y="8986"/>
                  <a:pt x="4161" y="8851"/>
                </a:cubicBezTo>
                <a:cubicBezTo>
                  <a:pt x="5324" y="8392"/>
                  <a:pt x="6211" y="7413"/>
                  <a:pt x="6731" y="6281"/>
                </a:cubicBezTo>
                <a:cubicBezTo>
                  <a:pt x="7343" y="4996"/>
                  <a:pt x="7527" y="3466"/>
                  <a:pt x="7007" y="2120"/>
                </a:cubicBezTo>
                <a:cubicBezTo>
                  <a:pt x="6398" y="593"/>
                  <a:pt x="5553" y="1"/>
                  <a:pt x="46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rot="4499861">
            <a:off x="7421193" y="2727113"/>
            <a:ext cx="2190105" cy="2902321"/>
          </a:xfrm>
          <a:custGeom>
            <a:rect b="b" l="l" r="r" t="t"/>
            <a:pathLst>
              <a:path extrusionOk="0" h="28558" w="21550">
                <a:moveTo>
                  <a:pt x="14010" y="1"/>
                </a:moveTo>
                <a:cubicBezTo>
                  <a:pt x="10684" y="1"/>
                  <a:pt x="5905" y="1836"/>
                  <a:pt x="4504" y="2537"/>
                </a:cubicBezTo>
                <a:cubicBezTo>
                  <a:pt x="3137" y="3171"/>
                  <a:pt x="1802" y="4005"/>
                  <a:pt x="968" y="5239"/>
                </a:cubicBezTo>
                <a:cubicBezTo>
                  <a:pt x="168" y="6473"/>
                  <a:pt x="1" y="8174"/>
                  <a:pt x="935" y="9309"/>
                </a:cubicBezTo>
                <a:cubicBezTo>
                  <a:pt x="1802" y="10409"/>
                  <a:pt x="3370" y="10743"/>
                  <a:pt x="4804" y="10876"/>
                </a:cubicBezTo>
                <a:cubicBezTo>
                  <a:pt x="6239" y="10976"/>
                  <a:pt x="7740" y="10910"/>
                  <a:pt x="9074" y="11443"/>
                </a:cubicBezTo>
                <a:cubicBezTo>
                  <a:pt x="10408" y="12010"/>
                  <a:pt x="11476" y="13411"/>
                  <a:pt x="11009" y="14679"/>
                </a:cubicBezTo>
                <a:cubicBezTo>
                  <a:pt x="10542" y="15847"/>
                  <a:pt x="9074" y="16314"/>
                  <a:pt x="7940" y="17014"/>
                </a:cubicBezTo>
                <a:cubicBezTo>
                  <a:pt x="6939" y="17581"/>
                  <a:pt x="6105" y="18448"/>
                  <a:pt x="5872" y="19483"/>
                </a:cubicBezTo>
                <a:cubicBezTo>
                  <a:pt x="5605" y="20550"/>
                  <a:pt x="6039" y="21784"/>
                  <a:pt x="7073" y="22285"/>
                </a:cubicBezTo>
                <a:cubicBezTo>
                  <a:pt x="7579" y="22557"/>
                  <a:pt x="8153" y="22614"/>
                  <a:pt x="8742" y="22614"/>
                </a:cubicBezTo>
                <a:cubicBezTo>
                  <a:pt x="9163" y="22614"/>
                  <a:pt x="9591" y="22585"/>
                  <a:pt x="10008" y="22585"/>
                </a:cubicBezTo>
                <a:cubicBezTo>
                  <a:pt x="10062" y="22583"/>
                  <a:pt x="10117" y="22582"/>
                  <a:pt x="10172" y="22582"/>
                </a:cubicBezTo>
                <a:cubicBezTo>
                  <a:pt x="11136" y="22582"/>
                  <a:pt x="12231" y="22865"/>
                  <a:pt x="12610" y="23686"/>
                </a:cubicBezTo>
                <a:cubicBezTo>
                  <a:pt x="13044" y="24620"/>
                  <a:pt x="12243" y="25720"/>
                  <a:pt x="12443" y="26754"/>
                </a:cubicBezTo>
                <a:cubicBezTo>
                  <a:pt x="12577" y="27588"/>
                  <a:pt x="13411" y="28255"/>
                  <a:pt x="14311" y="28456"/>
                </a:cubicBezTo>
                <a:cubicBezTo>
                  <a:pt x="14586" y="28527"/>
                  <a:pt x="14867" y="28558"/>
                  <a:pt x="15149" y="28558"/>
                </a:cubicBezTo>
                <a:cubicBezTo>
                  <a:pt x="15793" y="28558"/>
                  <a:pt x="16444" y="28397"/>
                  <a:pt x="17046" y="28189"/>
                </a:cubicBezTo>
                <a:cubicBezTo>
                  <a:pt x="18781" y="27622"/>
                  <a:pt x="20416" y="26421"/>
                  <a:pt x="20983" y="24753"/>
                </a:cubicBezTo>
                <a:cubicBezTo>
                  <a:pt x="21550" y="23118"/>
                  <a:pt x="20782" y="21017"/>
                  <a:pt x="19048" y="20417"/>
                </a:cubicBezTo>
                <a:cubicBezTo>
                  <a:pt x="17513" y="19883"/>
                  <a:pt x="15345" y="20350"/>
                  <a:pt x="14611" y="18982"/>
                </a:cubicBezTo>
                <a:cubicBezTo>
                  <a:pt x="14178" y="18215"/>
                  <a:pt x="14545" y="17248"/>
                  <a:pt x="15112" y="16580"/>
                </a:cubicBezTo>
                <a:cubicBezTo>
                  <a:pt x="15712" y="15913"/>
                  <a:pt x="16479" y="15413"/>
                  <a:pt x="17046" y="14712"/>
                </a:cubicBezTo>
                <a:cubicBezTo>
                  <a:pt x="18781" y="12544"/>
                  <a:pt x="17447" y="8942"/>
                  <a:pt x="14678" y="8208"/>
                </a:cubicBezTo>
                <a:cubicBezTo>
                  <a:pt x="14059" y="8058"/>
                  <a:pt x="13413" y="8028"/>
                  <a:pt x="12764" y="8028"/>
                </a:cubicBezTo>
                <a:cubicBezTo>
                  <a:pt x="12329" y="8028"/>
                  <a:pt x="11893" y="8042"/>
                  <a:pt x="11463" y="8042"/>
                </a:cubicBezTo>
                <a:cubicBezTo>
                  <a:pt x="10526" y="8042"/>
                  <a:pt x="9616" y="7978"/>
                  <a:pt x="8807" y="7574"/>
                </a:cubicBezTo>
                <a:cubicBezTo>
                  <a:pt x="8540" y="7441"/>
                  <a:pt x="8307" y="7240"/>
                  <a:pt x="8173" y="7007"/>
                </a:cubicBezTo>
                <a:cubicBezTo>
                  <a:pt x="7940" y="6540"/>
                  <a:pt x="8240" y="5973"/>
                  <a:pt x="8640" y="5639"/>
                </a:cubicBezTo>
                <a:cubicBezTo>
                  <a:pt x="9508" y="4905"/>
                  <a:pt x="10775" y="4739"/>
                  <a:pt x="11943" y="4705"/>
                </a:cubicBezTo>
                <a:cubicBezTo>
                  <a:pt x="12254" y="4705"/>
                  <a:pt x="12570" y="4710"/>
                  <a:pt x="12887" y="4710"/>
                </a:cubicBezTo>
                <a:cubicBezTo>
                  <a:pt x="13759" y="4710"/>
                  <a:pt x="14638" y="4674"/>
                  <a:pt x="15445" y="4405"/>
                </a:cubicBezTo>
                <a:cubicBezTo>
                  <a:pt x="16546" y="4038"/>
                  <a:pt x="17513" y="3037"/>
                  <a:pt x="17347" y="1937"/>
                </a:cubicBezTo>
                <a:cubicBezTo>
                  <a:pt x="17094" y="504"/>
                  <a:pt x="15751" y="1"/>
                  <a:pt x="140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txBox="1"/>
          <p:nvPr>
            <p:ph idx="1" type="body"/>
          </p:nvPr>
        </p:nvSpPr>
        <p:spPr>
          <a:xfrm>
            <a:off x="1054113" y="1727125"/>
            <a:ext cx="3417900" cy="2724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4"/>
              </a:buClr>
              <a:buSzPts val="1400"/>
              <a:buChar char="●"/>
              <a:defRPr sz="1300"/>
            </a:lvl1pPr>
            <a:lvl2pPr indent="-317500" lvl="1" marL="914400" rtl="0">
              <a:lnSpc>
                <a:spcPct val="115000"/>
              </a:lnSpc>
              <a:spcBef>
                <a:spcPts val="0"/>
              </a:spcBef>
              <a:spcAft>
                <a:spcPts val="0"/>
              </a:spcAft>
              <a:buClr>
                <a:schemeClr val="accent4"/>
              </a:buClr>
              <a:buSzPts val="1400"/>
              <a:buFont typeface="Rubik"/>
              <a:buChar char="○"/>
              <a:defRPr sz="1300"/>
            </a:lvl2pPr>
            <a:lvl3pPr indent="-317500" lvl="2" marL="1371600" rtl="0">
              <a:lnSpc>
                <a:spcPct val="115000"/>
              </a:lnSpc>
              <a:spcBef>
                <a:spcPts val="1600"/>
              </a:spcBef>
              <a:spcAft>
                <a:spcPts val="0"/>
              </a:spcAft>
              <a:buClr>
                <a:schemeClr val="accent4"/>
              </a:buClr>
              <a:buSzPts val="1400"/>
              <a:buFont typeface="Rubik"/>
              <a:buChar char="■"/>
              <a:defRPr sz="1300"/>
            </a:lvl3pPr>
            <a:lvl4pPr indent="-317500" lvl="3" marL="1828800" rtl="0">
              <a:lnSpc>
                <a:spcPct val="115000"/>
              </a:lnSpc>
              <a:spcBef>
                <a:spcPts val="1600"/>
              </a:spcBef>
              <a:spcAft>
                <a:spcPts val="0"/>
              </a:spcAft>
              <a:buClr>
                <a:schemeClr val="accent4"/>
              </a:buClr>
              <a:buSzPts val="1400"/>
              <a:buFont typeface="Rubik"/>
              <a:buChar char="●"/>
              <a:defRPr sz="1300"/>
            </a:lvl4pPr>
            <a:lvl5pPr indent="-317500" lvl="4" marL="2286000" rtl="0">
              <a:lnSpc>
                <a:spcPct val="115000"/>
              </a:lnSpc>
              <a:spcBef>
                <a:spcPts val="1600"/>
              </a:spcBef>
              <a:spcAft>
                <a:spcPts val="0"/>
              </a:spcAft>
              <a:buClr>
                <a:schemeClr val="accent4"/>
              </a:buClr>
              <a:buSzPts val="1400"/>
              <a:buFont typeface="Rubik"/>
              <a:buChar char="○"/>
              <a:defRPr sz="1300"/>
            </a:lvl5pPr>
            <a:lvl6pPr indent="-317500" lvl="5" marL="2743200" rtl="0">
              <a:lnSpc>
                <a:spcPct val="115000"/>
              </a:lnSpc>
              <a:spcBef>
                <a:spcPts val="1600"/>
              </a:spcBef>
              <a:spcAft>
                <a:spcPts val="0"/>
              </a:spcAft>
              <a:buClr>
                <a:schemeClr val="accent4"/>
              </a:buClr>
              <a:buSzPts val="1400"/>
              <a:buFont typeface="Rubik"/>
              <a:buChar char="■"/>
              <a:defRPr sz="1300"/>
            </a:lvl6pPr>
            <a:lvl7pPr indent="-317500" lvl="6" marL="3200400" rtl="0">
              <a:lnSpc>
                <a:spcPct val="115000"/>
              </a:lnSpc>
              <a:spcBef>
                <a:spcPts val="1600"/>
              </a:spcBef>
              <a:spcAft>
                <a:spcPts val="0"/>
              </a:spcAft>
              <a:buClr>
                <a:schemeClr val="accent4"/>
              </a:buClr>
              <a:buSzPts val="1400"/>
              <a:buFont typeface="Rubik"/>
              <a:buChar char="●"/>
              <a:defRPr sz="1300"/>
            </a:lvl7pPr>
            <a:lvl8pPr indent="-317500" lvl="7" marL="3657600" rtl="0">
              <a:lnSpc>
                <a:spcPct val="115000"/>
              </a:lnSpc>
              <a:spcBef>
                <a:spcPts val="1600"/>
              </a:spcBef>
              <a:spcAft>
                <a:spcPts val="0"/>
              </a:spcAft>
              <a:buClr>
                <a:schemeClr val="accent4"/>
              </a:buClr>
              <a:buSzPts val="1400"/>
              <a:buFont typeface="Rubik"/>
              <a:buChar char="○"/>
              <a:defRPr sz="1300"/>
            </a:lvl8pPr>
            <a:lvl9pPr indent="-317500" lvl="8" marL="4114800" rtl="0">
              <a:lnSpc>
                <a:spcPct val="115000"/>
              </a:lnSpc>
              <a:spcBef>
                <a:spcPts val="1600"/>
              </a:spcBef>
              <a:spcAft>
                <a:spcPts val="1600"/>
              </a:spcAft>
              <a:buClr>
                <a:schemeClr val="accent4"/>
              </a:buClr>
              <a:buSzPts val="1400"/>
              <a:buFont typeface="Rubik"/>
              <a:buChar char="■"/>
              <a:defRPr sz="1300"/>
            </a:lvl9pPr>
          </a:lstStyle>
          <a:p/>
        </p:txBody>
      </p:sp>
      <p:sp>
        <p:nvSpPr>
          <p:cNvPr id="229" name="Google Shape;229;p26"/>
          <p:cNvSpPr txBox="1"/>
          <p:nvPr>
            <p:ph idx="2" type="body"/>
          </p:nvPr>
        </p:nvSpPr>
        <p:spPr>
          <a:xfrm>
            <a:off x="4671975" y="1727125"/>
            <a:ext cx="3417900" cy="2724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300"/>
            </a:lvl1pPr>
            <a:lvl2pPr indent="-317500" lvl="1" marL="914400" rtl="0">
              <a:lnSpc>
                <a:spcPct val="115000"/>
              </a:lnSpc>
              <a:spcBef>
                <a:spcPts val="0"/>
              </a:spcBef>
              <a:spcAft>
                <a:spcPts val="0"/>
              </a:spcAft>
              <a:buClr>
                <a:schemeClr val="accent4"/>
              </a:buClr>
              <a:buSzPts val="1400"/>
              <a:buFont typeface="Rubik"/>
              <a:buChar char="○"/>
              <a:defRPr sz="1300"/>
            </a:lvl2pPr>
            <a:lvl3pPr indent="-317500" lvl="2" marL="1371600" rtl="0">
              <a:lnSpc>
                <a:spcPct val="115000"/>
              </a:lnSpc>
              <a:spcBef>
                <a:spcPts val="1600"/>
              </a:spcBef>
              <a:spcAft>
                <a:spcPts val="0"/>
              </a:spcAft>
              <a:buClr>
                <a:schemeClr val="accent4"/>
              </a:buClr>
              <a:buSzPts val="1400"/>
              <a:buFont typeface="Rubik"/>
              <a:buChar char="■"/>
              <a:defRPr sz="1300"/>
            </a:lvl3pPr>
            <a:lvl4pPr indent="-317500" lvl="3" marL="1828800" rtl="0">
              <a:lnSpc>
                <a:spcPct val="115000"/>
              </a:lnSpc>
              <a:spcBef>
                <a:spcPts val="1600"/>
              </a:spcBef>
              <a:spcAft>
                <a:spcPts val="0"/>
              </a:spcAft>
              <a:buClr>
                <a:schemeClr val="accent4"/>
              </a:buClr>
              <a:buSzPts val="1400"/>
              <a:buFont typeface="Rubik"/>
              <a:buChar char="●"/>
              <a:defRPr sz="1300"/>
            </a:lvl4pPr>
            <a:lvl5pPr indent="-317500" lvl="4" marL="2286000" rtl="0">
              <a:lnSpc>
                <a:spcPct val="115000"/>
              </a:lnSpc>
              <a:spcBef>
                <a:spcPts val="1600"/>
              </a:spcBef>
              <a:spcAft>
                <a:spcPts val="0"/>
              </a:spcAft>
              <a:buClr>
                <a:schemeClr val="accent4"/>
              </a:buClr>
              <a:buSzPts val="1400"/>
              <a:buFont typeface="Rubik"/>
              <a:buChar char="○"/>
              <a:defRPr sz="1300"/>
            </a:lvl5pPr>
            <a:lvl6pPr indent="-317500" lvl="5" marL="2743200" rtl="0">
              <a:lnSpc>
                <a:spcPct val="115000"/>
              </a:lnSpc>
              <a:spcBef>
                <a:spcPts val="1600"/>
              </a:spcBef>
              <a:spcAft>
                <a:spcPts val="0"/>
              </a:spcAft>
              <a:buClr>
                <a:schemeClr val="accent4"/>
              </a:buClr>
              <a:buSzPts val="1400"/>
              <a:buFont typeface="Rubik"/>
              <a:buChar char="■"/>
              <a:defRPr sz="1300"/>
            </a:lvl6pPr>
            <a:lvl7pPr indent="-317500" lvl="6" marL="3200400" rtl="0">
              <a:lnSpc>
                <a:spcPct val="115000"/>
              </a:lnSpc>
              <a:spcBef>
                <a:spcPts val="1600"/>
              </a:spcBef>
              <a:spcAft>
                <a:spcPts val="0"/>
              </a:spcAft>
              <a:buClr>
                <a:schemeClr val="accent4"/>
              </a:buClr>
              <a:buSzPts val="1400"/>
              <a:buFont typeface="Rubik"/>
              <a:buChar char="●"/>
              <a:defRPr sz="1300"/>
            </a:lvl7pPr>
            <a:lvl8pPr indent="-317500" lvl="7" marL="3657600" rtl="0">
              <a:lnSpc>
                <a:spcPct val="115000"/>
              </a:lnSpc>
              <a:spcBef>
                <a:spcPts val="1600"/>
              </a:spcBef>
              <a:spcAft>
                <a:spcPts val="0"/>
              </a:spcAft>
              <a:buClr>
                <a:schemeClr val="accent4"/>
              </a:buClr>
              <a:buSzPts val="1400"/>
              <a:buFont typeface="Rubik"/>
              <a:buChar char="○"/>
              <a:defRPr sz="1300"/>
            </a:lvl8pPr>
            <a:lvl9pPr indent="-317500" lvl="8" marL="4114800" rtl="0">
              <a:lnSpc>
                <a:spcPct val="115000"/>
              </a:lnSpc>
              <a:spcBef>
                <a:spcPts val="1600"/>
              </a:spcBef>
              <a:spcAft>
                <a:spcPts val="1600"/>
              </a:spcAft>
              <a:buClr>
                <a:schemeClr val="accent4"/>
              </a:buClr>
              <a:buSzPts val="1400"/>
              <a:buFont typeface="Rubik"/>
              <a:buChar char="■"/>
              <a:defRPr sz="1300"/>
            </a:lvl9pPr>
          </a:lstStyle>
          <a:p/>
        </p:txBody>
      </p:sp>
      <p:sp>
        <p:nvSpPr>
          <p:cNvPr id="230" name="Google Shape;230;p26"/>
          <p:cNvSpPr txBox="1"/>
          <p:nvPr>
            <p:ph idx="3" type="subTitle"/>
          </p:nvPr>
        </p:nvSpPr>
        <p:spPr>
          <a:xfrm>
            <a:off x="713250" y="1232050"/>
            <a:ext cx="7717500" cy="38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231" name="Google Shape;231;p26"/>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2" name="Shape 232"/>
        <p:cNvGrpSpPr/>
        <p:nvPr/>
      </p:nvGrpSpPr>
      <p:grpSpPr>
        <a:xfrm>
          <a:off x="0" y="0"/>
          <a:ext cx="0" cy="0"/>
          <a:chOff x="0" y="0"/>
          <a:chExt cx="0" cy="0"/>
        </a:xfrm>
      </p:grpSpPr>
      <p:sp>
        <p:nvSpPr>
          <p:cNvPr id="233" name="Google Shape;233;p27"/>
          <p:cNvSpPr/>
          <p:nvPr/>
        </p:nvSpPr>
        <p:spPr>
          <a:xfrm rot="9900027">
            <a:off x="-1691035" y="-878131"/>
            <a:ext cx="4808558" cy="3443999"/>
          </a:xfrm>
          <a:custGeom>
            <a:rect b="b" l="l" r="r" t="t"/>
            <a:pathLst>
              <a:path extrusionOk="0" h="11779" w="16446">
                <a:moveTo>
                  <a:pt x="15140" y="1"/>
                </a:moveTo>
                <a:cubicBezTo>
                  <a:pt x="14829" y="1"/>
                  <a:pt x="14503" y="271"/>
                  <a:pt x="14344" y="561"/>
                </a:cubicBezTo>
                <a:cubicBezTo>
                  <a:pt x="14144" y="962"/>
                  <a:pt x="14144" y="1395"/>
                  <a:pt x="13978" y="1796"/>
                </a:cubicBezTo>
                <a:cubicBezTo>
                  <a:pt x="13830" y="2180"/>
                  <a:pt x="13498" y="2513"/>
                  <a:pt x="13145" y="2513"/>
                </a:cubicBezTo>
                <a:cubicBezTo>
                  <a:pt x="13100" y="2513"/>
                  <a:pt x="13055" y="2507"/>
                  <a:pt x="13010" y="2496"/>
                </a:cubicBezTo>
                <a:cubicBezTo>
                  <a:pt x="12343" y="2329"/>
                  <a:pt x="12210" y="1228"/>
                  <a:pt x="11542" y="1195"/>
                </a:cubicBezTo>
                <a:cubicBezTo>
                  <a:pt x="11042" y="1195"/>
                  <a:pt x="10809" y="1829"/>
                  <a:pt x="10809" y="2329"/>
                </a:cubicBezTo>
                <a:cubicBezTo>
                  <a:pt x="10809" y="2830"/>
                  <a:pt x="10909" y="3430"/>
                  <a:pt x="10542" y="3764"/>
                </a:cubicBezTo>
                <a:cubicBezTo>
                  <a:pt x="10386" y="3908"/>
                  <a:pt x="10193" y="3971"/>
                  <a:pt x="9992" y="3971"/>
                </a:cubicBezTo>
                <a:cubicBezTo>
                  <a:pt x="9589" y="3971"/>
                  <a:pt x="9152" y="3719"/>
                  <a:pt x="8907" y="3363"/>
                </a:cubicBezTo>
                <a:cubicBezTo>
                  <a:pt x="8640" y="2963"/>
                  <a:pt x="8407" y="2396"/>
                  <a:pt x="7973" y="2329"/>
                </a:cubicBezTo>
                <a:lnTo>
                  <a:pt x="7806" y="2329"/>
                </a:lnTo>
                <a:cubicBezTo>
                  <a:pt x="7239" y="2429"/>
                  <a:pt x="7173" y="3163"/>
                  <a:pt x="7273" y="3697"/>
                </a:cubicBezTo>
                <a:cubicBezTo>
                  <a:pt x="7373" y="4231"/>
                  <a:pt x="7373" y="4964"/>
                  <a:pt x="6839" y="5131"/>
                </a:cubicBezTo>
                <a:cubicBezTo>
                  <a:pt x="6781" y="5150"/>
                  <a:pt x="6724" y="5159"/>
                  <a:pt x="6670" y="5159"/>
                </a:cubicBezTo>
                <a:cubicBezTo>
                  <a:pt x="5829" y="5159"/>
                  <a:pt x="5473" y="3018"/>
                  <a:pt x="4507" y="3018"/>
                </a:cubicBezTo>
                <a:cubicBezTo>
                  <a:pt x="4329" y="3018"/>
                  <a:pt x="4130" y="3091"/>
                  <a:pt x="3904" y="3263"/>
                </a:cubicBezTo>
                <a:cubicBezTo>
                  <a:pt x="3237" y="3764"/>
                  <a:pt x="4004" y="4864"/>
                  <a:pt x="3837" y="5665"/>
                </a:cubicBezTo>
                <a:cubicBezTo>
                  <a:pt x="3736" y="6145"/>
                  <a:pt x="3252" y="6472"/>
                  <a:pt x="2777" y="6472"/>
                </a:cubicBezTo>
                <a:cubicBezTo>
                  <a:pt x="2625" y="6472"/>
                  <a:pt x="2473" y="6438"/>
                  <a:pt x="2336" y="6365"/>
                </a:cubicBezTo>
                <a:cubicBezTo>
                  <a:pt x="1936" y="6165"/>
                  <a:pt x="1702" y="5665"/>
                  <a:pt x="1268" y="5532"/>
                </a:cubicBezTo>
                <a:cubicBezTo>
                  <a:pt x="1203" y="5512"/>
                  <a:pt x="1137" y="5503"/>
                  <a:pt x="1072" y="5503"/>
                </a:cubicBezTo>
                <a:cubicBezTo>
                  <a:pt x="570" y="5503"/>
                  <a:pt x="93" y="6034"/>
                  <a:pt x="34" y="6566"/>
                </a:cubicBezTo>
                <a:cubicBezTo>
                  <a:pt x="1" y="7166"/>
                  <a:pt x="301" y="7733"/>
                  <a:pt x="668" y="8233"/>
                </a:cubicBezTo>
                <a:cubicBezTo>
                  <a:pt x="1969" y="10135"/>
                  <a:pt x="4004" y="11703"/>
                  <a:pt x="6305" y="11769"/>
                </a:cubicBezTo>
                <a:cubicBezTo>
                  <a:pt x="6400" y="11775"/>
                  <a:pt x="6493" y="11778"/>
                  <a:pt x="6586" y="11778"/>
                </a:cubicBezTo>
                <a:cubicBezTo>
                  <a:pt x="7017" y="11778"/>
                  <a:pt x="7434" y="11718"/>
                  <a:pt x="7873" y="11636"/>
                </a:cubicBezTo>
                <a:cubicBezTo>
                  <a:pt x="10342" y="11236"/>
                  <a:pt x="12810" y="10202"/>
                  <a:pt x="14378" y="8267"/>
                </a:cubicBezTo>
                <a:cubicBezTo>
                  <a:pt x="16012" y="6299"/>
                  <a:pt x="16446" y="3197"/>
                  <a:pt x="15812" y="795"/>
                </a:cubicBezTo>
                <a:cubicBezTo>
                  <a:pt x="15745" y="495"/>
                  <a:pt x="15645" y="194"/>
                  <a:pt x="15379" y="61"/>
                </a:cubicBezTo>
                <a:cubicBezTo>
                  <a:pt x="15302" y="19"/>
                  <a:pt x="15222" y="1"/>
                  <a:pt x="151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rot="900057">
            <a:off x="-713512" y="3414494"/>
            <a:ext cx="2123174" cy="2369854"/>
          </a:xfrm>
          <a:custGeom>
            <a:rect b="b" l="l" r="r" t="t"/>
            <a:pathLst>
              <a:path extrusionOk="0" h="32952" w="29522">
                <a:moveTo>
                  <a:pt x="14777" y="1"/>
                </a:moveTo>
                <a:cubicBezTo>
                  <a:pt x="14275" y="1"/>
                  <a:pt x="13403" y="492"/>
                  <a:pt x="12009" y="1707"/>
                </a:cubicBezTo>
                <a:cubicBezTo>
                  <a:pt x="6305" y="6710"/>
                  <a:pt x="2669" y="13916"/>
                  <a:pt x="868" y="21254"/>
                </a:cubicBezTo>
                <a:cubicBezTo>
                  <a:pt x="334" y="23422"/>
                  <a:pt x="1" y="25724"/>
                  <a:pt x="501" y="27926"/>
                </a:cubicBezTo>
                <a:cubicBezTo>
                  <a:pt x="1002" y="30127"/>
                  <a:pt x="2536" y="32195"/>
                  <a:pt x="4704" y="32762"/>
                </a:cubicBezTo>
                <a:cubicBezTo>
                  <a:pt x="5169" y="32893"/>
                  <a:pt x="5639" y="32951"/>
                  <a:pt x="6110" y="32951"/>
                </a:cubicBezTo>
                <a:cubicBezTo>
                  <a:pt x="7800" y="32951"/>
                  <a:pt x="9503" y="32204"/>
                  <a:pt x="11042" y="31395"/>
                </a:cubicBezTo>
                <a:cubicBezTo>
                  <a:pt x="18581" y="27358"/>
                  <a:pt x="25052" y="21287"/>
                  <a:pt x="29522" y="13982"/>
                </a:cubicBezTo>
                <a:cubicBezTo>
                  <a:pt x="29295" y="13886"/>
                  <a:pt x="29064" y="13844"/>
                  <a:pt x="28832" y="13844"/>
                </a:cubicBezTo>
                <a:cubicBezTo>
                  <a:pt x="27938" y="13844"/>
                  <a:pt x="27028" y="14474"/>
                  <a:pt x="26286" y="15083"/>
                </a:cubicBezTo>
                <a:cubicBezTo>
                  <a:pt x="20315" y="19920"/>
                  <a:pt x="14378" y="24757"/>
                  <a:pt x="8440" y="29593"/>
                </a:cubicBezTo>
                <a:cubicBezTo>
                  <a:pt x="7906" y="28659"/>
                  <a:pt x="8740" y="27592"/>
                  <a:pt x="9508" y="26858"/>
                </a:cubicBezTo>
                <a:cubicBezTo>
                  <a:pt x="11676" y="24823"/>
                  <a:pt x="13844" y="22755"/>
                  <a:pt x="16012" y="20720"/>
                </a:cubicBezTo>
                <a:cubicBezTo>
                  <a:pt x="18547" y="18319"/>
                  <a:pt x="21216" y="15617"/>
                  <a:pt x="21583" y="12181"/>
                </a:cubicBezTo>
                <a:lnTo>
                  <a:pt x="21583" y="12181"/>
                </a:lnTo>
                <a:cubicBezTo>
                  <a:pt x="16846" y="15984"/>
                  <a:pt x="12443" y="20253"/>
                  <a:pt x="8507" y="24890"/>
                </a:cubicBezTo>
                <a:cubicBezTo>
                  <a:pt x="11376" y="19186"/>
                  <a:pt x="17113" y="14883"/>
                  <a:pt x="18147" y="8612"/>
                </a:cubicBezTo>
                <a:cubicBezTo>
                  <a:pt x="18034" y="8584"/>
                  <a:pt x="17923" y="8570"/>
                  <a:pt x="17813" y="8570"/>
                </a:cubicBezTo>
                <a:cubicBezTo>
                  <a:pt x="17014" y="8570"/>
                  <a:pt x="16303" y="9264"/>
                  <a:pt x="15745" y="9879"/>
                </a:cubicBezTo>
                <a:cubicBezTo>
                  <a:pt x="12643" y="13382"/>
                  <a:pt x="9741" y="17051"/>
                  <a:pt x="7039" y="20887"/>
                </a:cubicBezTo>
                <a:cubicBezTo>
                  <a:pt x="9341" y="16451"/>
                  <a:pt x="11442" y="11881"/>
                  <a:pt x="13310" y="7244"/>
                </a:cubicBezTo>
                <a:cubicBezTo>
                  <a:pt x="14344" y="4698"/>
                  <a:pt x="16329" y="1"/>
                  <a:pt x="147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471963" y="2024188"/>
            <a:ext cx="177675" cy="256050"/>
          </a:xfrm>
          <a:custGeom>
            <a:rect b="b" l="l" r="r" t="t"/>
            <a:pathLst>
              <a:path extrusionOk="0" h="10242" w="7107">
                <a:moveTo>
                  <a:pt x="134" y="1"/>
                </a:moveTo>
                <a:lnTo>
                  <a:pt x="134" y="1"/>
                </a:lnTo>
                <a:cubicBezTo>
                  <a:pt x="1" y="1035"/>
                  <a:pt x="34" y="2336"/>
                  <a:pt x="301" y="3336"/>
                </a:cubicBezTo>
                <a:cubicBezTo>
                  <a:pt x="335" y="3503"/>
                  <a:pt x="368" y="3636"/>
                  <a:pt x="401" y="3770"/>
                </a:cubicBezTo>
                <a:cubicBezTo>
                  <a:pt x="635" y="4737"/>
                  <a:pt x="1002" y="5771"/>
                  <a:pt x="1535" y="6605"/>
                </a:cubicBezTo>
                <a:cubicBezTo>
                  <a:pt x="1936" y="7206"/>
                  <a:pt x="2469" y="7706"/>
                  <a:pt x="3036" y="8140"/>
                </a:cubicBezTo>
                <a:cubicBezTo>
                  <a:pt x="4237" y="9107"/>
                  <a:pt x="5638" y="9808"/>
                  <a:pt x="7106" y="10241"/>
                </a:cubicBezTo>
                <a:cubicBezTo>
                  <a:pt x="6973" y="6539"/>
                  <a:pt x="4337" y="234"/>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8584403" y="2667775"/>
            <a:ext cx="344738" cy="353993"/>
          </a:xfrm>
          <a:custGeom>
            <a:rect b="b" l="l" r="r" t="t"/>
            <a:pathLst>
              <a:path extrusionOk="0" h="8644" w="8418">
                <a:moveTo>
                  <a:pt x="3972" y="0"/>
                </a:moveTo>
                <a:cubicBezTo>
                  <a:pt x="1261" y="0"/>
                  <a:pt x="1" y="4680"/>
                  <a:pt x="677" y="6898"/>
                </a:cubicBezTo>
                <a:cubicBezTo>
                  <a:pt x="922" y="7632"/>
                  <a:pt x="1442" y="8336"/>
                  <a:pt x="2207" y="8550"/>
                </a:cubicBezTo>
                <a:cubicBezTo>
                  <a:pt x="2406" y="8614"/>
                  <a:pt x="2609" y="8644"/>
                  <a:pt x="2813" y="8644"/>
                </a:cubicBezTo>
                <a:cubicBezTo>
                  <a:pt x="3580" y="8644"/>
                  <a:pt x="4356" y="8232"/>
                  <a:pt x="4960" y="7724"/>
                </a:cubicBezTo>
                <a:cubicBezTo>
                  <a:pt x="7102" y="5888"/>
                  <a:pt x="8418" y="1666"/>
                  <a:pt x="5113" y="259"/>
                </a:cubicBezTo>
                <a:cubicBezTo>
                  <a:pt x="4708" y="81"/>
                  <a:pt x="4327" y="0"/>
                  <a:pt x="39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txBox="1"/>
          <p:nvPr>
            <p:ph idx="1" type="subTitle"/>
          </p:nvPr>
        </p:nvSpPr>
        <p:spPr>
          <a:xfrm>
            <a:off x="996650" y="3003825"/>
            <a:ext cx="20922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27"/>
          <p:cNvSpPr txBox="1"/>
          <p:nvPr>
            <p:ph idx="2" type="subTitle"/>
          </p:nvPr>
        </p:nvSpPr>
        <p:spPr>
          <a:xfrm>
            <a:off x="996650" y="2515375"/>
            <a:ext cx="2092200" cy="5232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90000"/>
              </a:lnSpc>
              <a:spcBef>
                <a:spcPts val="0"/>
              </a:spcBef>
              <a:spcAft>
                <a:spcPts val="0"/>
              </a:spcAft>
              <a:buSzPts val="2200"/>
              <a:buFont typeface="Lora"/>
              <a:buNone/>
              <a:defRPr sz="2200">
                <a:latin typeface="Lora"/>
                <a:ea typeface="Lora"/>
                <a:cs typeface="Lora"/>
                <a:sym typeface="Lora"/>
              </a:defRPr>
            </a:lvl2pPr>
            <a:lvl3pPr lvl="2" rtl="0" algn="ctr">
              <a:lnSpc>
                <a:spcPct val="90000"/>
              </a:lnSpc>
              <a:spcBef>
                <a:spcPts val="0"/>
              </a:spcBef>
              <a:spcAft>
                <a:spcPts val="0"/>
              </a:spcAft>
              <a:buSzPts val="2200"/>
              <a:buFont typeface="Lora"/>
              <a:buNone/>
              <a:defRPr sz="2200">
                <a:latin typeface="Lora"/>
                <a:ea typeface="Lora"/>
                <a:cs typeface="Lora"/>
                <a:sym typeface="Lora"/>
              </a:defRPr>
            </a:lvl3pPr>
            <a:lvl4pPr lvl="3" rtl="0" algn="ctr">
              <a:lnSpc>
                <a:spcPct val="90000"/>
              </a:lnSpc>
              <a:spcBef>
                <a:spcPts val="0"/>
              </a:spcBef>
              <a:spcAft>
                <a:spcPts val="0"/>
              </a:spcAft>
              <a:buSzPts val="2200"/>
              <a:buFont typeface="Lora"/>
              <a:buNone/>
              <a:defRPr sz="2200">
                <a:latin typeface="Lora"/>
                <a:ea typeface="Lora"/>
                <a:cs typeface="Lora"/>
                <a:sym typeface="Lora"/>
              </a:defRPr>
            </a:lvl4pPr>
            <a:lvl5pPr lvl="4" rtl="0" algn="ctr">
              <a:lnSpc>
                <a:spcPct val="90000"/>
              </a:lnSpc>
              <a:spcBef>
                <a:spcPts val="0"/>
              </a:spcBef>
              <a:spcAft>
                <a:spcPts val="0"/>
              </a:spcAft>
              <a:buSzPts val="2200"/>
              <a:buFont typeface="Lora"/>
              <a:buNone/>
              <a:defRPr sz="2200">
                <a:latin typeface="Lora"/>
                <a:ea typeface="Lora"/>
                <a:cs typeface="Lora"/>
                <a:sym typeface="Lora"/>
              </a:defRPr>
            </a:lvl5pPr>
            <a:lvl6pPr lvl="5" rtl="0" algn="ctr">
              <a:lnSpc>
                <a:spcPct val="90000"/>
              </a:lnSpc>
              <a:spcBef>
                <a:spcPts val="0"/>
              </a:spcBef>
              <a:spcAft>
                <a:spcPts val="0"/>
              </a:spcAft>
              <a:buSzPts val="2200"/>
              <a:buFont typeface="Lora"/>
              <a:buNone/>
              <a:defRPr sz="2200">
                <a:latin typeface="Lora"/>
                <a:ea typeface="Lora"/>
                <a:cs typeface="Lora"/>
                <a:sym typeface="Lora"/>
              </a:defRPr>
            </a:lvl6pPr>
            <a:lvl7pPr lvl="6" rtl="0" algn="ctr">
              <a:lnSpc>
                <a:spcPct val="90000"/>
              </a:lnSpc>
              <a:spcBef>
                <a:spcPts val="0"/>
              </a:spcBef>
              <a:spcAft>
                <a:spcPts val="0"/>
              </a:spcAft>
              <a:buSzPts val="2200"/>
              <a:buFont typeface="Lora"/>
              <a:buNone/>
              <a:defRPr sz="2200">
                <a:latin typeface="Lora"/>
                <a:ea typeface="Lora"/>
                <a:cs typeface="Lora"/>
                <a:sym typeface="Lora"/>
              </a:defRPr>
            </a:lvl7pPr>
            <a:lvl8pPr lvl="7" rtl="0" algn="ctr">
              <a:lnSpc>
                <a:spcPct val="90000"/>
              </a:lnSpc>
              <a:spcBef>
                <a:spcPts val="0"/>
              </a:spcBef>
              <a:spcAft>
                <a:spcPts val="0"/>
              </a:spcAft>
              <a:buSzPts val="2200"/>
              <a:buFont typeface="Lora"/>
              <a:buNone/>
              <a:defRPr sz="2200">
                <a:latin typeface="Lora"/>
                <a:ea typeface="Lora"/>
                <a:cs typeface="Lora"/>
                <a:sym typeface="Lora"/>
              </a:defRPr>
            </a:lvl8pPr>
            <a:lvl9pPr lvl="8" rtl="0" algn="ctr">
              <a:lnSpc>
                <a:spcPct val="90000"/>
              </a:lnSpc>
              <a:spcBef>
                <a:spcPts val="0"/>
              </a:spcBef>
              <a:spcAft>
                <a:spcPts val="0"/>
              </a:spcAft>
              <a:buSzPts val="2200"/>
              <a:buFont typeface="Lora"/>
              <a:buNone/>
              <a:defRPr sz="2200">
                <a:latin typeface="Lora"/>
                <a:ea typeface="Lora"/>
                <a:cs typeface="Lora"/>
                <a:sym typeface="Lora"/>
              </a:defRPr>
            </a:lvl9pPr>
          </a:lstStyle>
          <a:p/>
        </p:txBody>
      </p:sp>
      <p:sp>
        <p:nvSpPr>
          <p:cNvPr id="239" name="Google Shape;239;p27"/>
          <p:cNvSpPr txBox="1"/>
          <p:nvPr>
            <p:ph idx="3" type="subTitle"/>
          </p:nvPr>
        </p:nvSpPr>
        <p:spPr>
          <a:xfrm>
            <a:off x="6055150" y="3003825"/>
            <a:ext cx="20922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27"/>
          <p:cNvSpPr txBox="1"/>
          <p:nvPr>
            <p:ph idx="4" type="subTitle"/>
          </p:nvPr>
        </p:nvSpPr>
        <p:spPr>
          <a:xfrm>
            <a:off x="6055150" y="2515375"/>
            <a:ext cx="2092200" cy="5232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90000"/>
              </a:lnSpc>
              <a:spcBef>
                <a:spcPts val="0"/>
              </a:spcBef>
              <a:spcAft>
                <a:spcPts val="0"/>
              </a:spcAft>
              <a:buSzPts val="2200"/>
              <a:buFont typeface="Lora"/>
              <a:buNone/>
              <a:defRPr sz="2200">
                <a:latin typeface="Lora"/>
                <a:ea typeface="Lora"/>
                <a:cs typeface="Lora"/>
                <a:sym typeface="Lora"/>
              </a:defRPr>
            </a:lvl2pPr>
            <a:lvl3pPr lvl="2" rtl="0" algn="ctr">
              <a:lnSpc>
                <a:spcPct val="90000"/>
              </a:lnSpc>
              <a:spcBef>
                <a:spcPts val="0"/>
              </a:spcBef>
              <a:spcAft>
                <a:spcPts val="0"/>
              </a:spcAft>
              <a:buSzPts val="2200"/>
              <a:buFont typeface="Lora"/>
              <a:buNone/>
              <a:defRPr sz="2200">
                <a:latin typeface="Lora"/>
                <a:ea typeface="Lora"/>
                <a:cs typeface="Lora"/>
                <a:sym typeface="Lora"/>
              </a:defRPr>
            </a:lvl3pPr>
            <a:lvl4pPr lvl="3" rtl="0" algn="ctr">
              <a:lnSpc>
                <a:spcPct val="90000"/>
              </a:lnSpc>
              <a:spcBef>
                <a:spcPts val="0"/>
              </a:spcBef>
              <a:spcAft>
                <a:spcPts val="0"/>
              </a:spcAft>
              <a:buSzPts val="2200"/>
              <a:buFont typeface="Lora"/>
              <a:buNone/>
              <a:defRPr sz="2200">
                <a:latin typeface="Lora"/>
                <a:ea typeface="Lora"/>
                <a:cs typeface="Lora"/>
                <a:sym typeface="Lora"/>
              </a:defRPr>
            </a:lvl4pPr>
            <a:lvl5pPr lvl="4" rtl="0" algn="ctr">
              <a:lnSpc>
                <a:spcPct val="90000"/>
              </a:lnSpc>
              <a:spcBef>
                <a:spcPts val="0"/>
              </a:spcBef>
              <a:spcAft>
                <a:spcPts val="0"/>
              </a:spcAft>
              <a:buSzPts val="2200"/>
              <a:buFont typeface="Lora"/>
              <a:buNone/>
              <a:defRPr sz="2200">
                <a:latin typeface="Lora"/>
                <a:ea typeface="Lora"/>
                <a:cs typeface="Lora"/>
                <a:sym typeface="Lora"/>
              </a:defRPr>
            </a:lvl5pPr>
            <a:lvl6pPr lvl="5" rtl="0" algn="ctr">
              <a:lnSpc>
                <a:spcPct val="90000"/>
              </a:lnSpc>
              <a:spcBef>
                <a:spcPts val="0"/>
              </a:spcBef>
              <a:spcAft>
                <a:spcPts val="0"/>
              </a:spcAft>
              <a:buSzPts val="2200"/>
              <a:buFont typeface="Lora"/>
              <a:buNone/>
              <a:defRPr sz="2200">
                <a:latin typeface="Lora"/>
                <a:ea typeface="Lora"/>
                <a:cs typeface="Lora"/>
                <a:sym typeface="Lora"/>
              </a:defRPr>
            </a:lvl6pPr>
            <a:lvl7pPr lvl="6" rtl="0" algn="ctr">
              <a:lnSpc>
                <a:spcPct val="90000"/>
              </a:lnSpc>
              <a:spcBef>
                <a:spcPts val="0"/>
              </a:spcBef>
              <a:spcAft>
                <a:spcPts val="0"/>
              </a:spcAft>
              <a:buSzPts val="2200"/>
              <a:buFont typeface="Lora"/>
              <a:buNone/>
              <a:defRPr sz="2200">
                <a:latin typeface="Lora"/>
                <a:ea typeface="Lora"/>
                <a:cs typeface="Lora"/>
                <a:sym typeface="Lora"/>
              </a:defRPr>
            </a:lvl7pPr>
            <a:lvl8pPr lvl="7" rtl="0" algn="ctr">
              <a:lnSpc>
                <a:spcPct val="90000"/>
              </a:lnSpc>
              <a:spcBef>
                <a:spcPts val="0"/>
              </a:spcBef>
              <a:spcAft>
                <a:spcPts val="0"/>
              </a:spcAft>
              <a:buSzPts val="2200"/>
              <a:buFont typeface="Lora"/>
              <a:buNone/>
              <a:defRPr sz="2200">
                <a:latin typeface="Lora"/>
                <a:ea typeface="Lora"/>
                <a:cs typeface="Lora"/>
                <a:sym typeface="Lora"/>
              </a:defRPr>
            </a:lvl8pPr>
            <a:lvl9pPr lvl="8" rtl="0" algn="ctr">
              <a:lnSpc>
                <a:spcPct val="90000"/>
              </a:lnSpc>
              <a:spcBef>
                <a:spcPts val="0"/>
              </a:spcBef>
              <a:spcAft>
                <a:spcPts val="0"/>
              </a:spcAft>
              <a:buSzPts val="2200"/>
              <a:buFont typeface="Lora"/>
              <a:buNone/>
              <a:defRPr sz="2200">
                <a:latin typeface="Lora"/>
                <a:ea typeface="Lora"/>
                <a:cs typeface="Lora"/>
                <a:sym typeface="Lora"/>
              </a:defRPr>
            </a:lvl9pPr>
          </a:lstStyle>
          <a:p/>
        </p:txBody>
      </p:sp>
      <p:sp>
        <p:nvSpPr>
          <p:cNvPr id="241" name="Google Shape;241;p27"/>
          <p:cNvSpPr txBox="1"/>
          <p:nvPr>
            <p:ph idx="5" type="subTitle"/>
          </p:nvPr>
        </p:nvSpPr>
        <p:spPr>
          <a:xfrm>
            <a:off x="3525888" y="3003825"/>
            <a:ext cx="20922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27"/>
          <p:cNvSpPr txBox="1"/>
          <p:nvPr>
            <p:ph idx="6" type="subTitle"/>
          </p:nvPr>
        </p:nvSpPr>
        <p:spPr>
          <a:xfrm>
            <a:off x="3525888" y="2515375"/>
            <a:ext cx="2092200" cy="5232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90000"/>
              </a:lnSpc>
              <a:spcBef>
                <a:spcPts val="0"/>
              </a:spcBef>
              <a:spcAft>
                <a:spcPts val="0"/>
              </a:spcAft>
              <a:buSzPts val="2200"/>
              <a:buFont typeface="Lora"/>
              <a:buNone/>
              <a:defRPr sz="2200">
                <a:latin typeface="Lora"/>
                <a:ea typeface="Lora"/>
                <a:cs typeface="Lora"/>
                <a:sym typeface="Lora"/>
              </a:defRPr>
            </a:lvl2pPr>
            <a:lvl3pPr lvl="2" rtl="0" algn="ctr">
              <a:lnSpc>
                <a:spcPct val="90000"/>
              </a:lnSpc>
              <a:spcBef>
                <a:spcPts val="0"/>
              </a:spcBef>
              <a:spcAft>
                <a:spcPts val="0"/>
              </a:spcAft>
              <a:buSzPts val="2200"/>
              <a:buFont typeface="Lora"/>
              <a:buNone/>
              <a:defRPr sz="2200">
                <a:latin typeface="Lora"/>
                <a:ea typeface="Lora"/>
                <a:cs typeface="Lora"/>
                <a:sym typeface="Lora"/>
              </a:defRPr>
            </a:lvl3pPr>
            <a:lvl4pPr lvl="3" rtl="0" algn="ctr">
              <a:lnSpc>
                <a:spcPct val="90000"/>
              </a:lnSpc>
              <a:spcBef>
                <a:spcPts val="0"/>
              </a:spcBef>
              <a:spcAft>
                <a:spcPts val="0"/>
              </a:spcAft>
              <a:buSzPts val="2200"/>
              <a:buFont typeface="Lora"/>
              <a:buNone/>
              <a:defRPr sz="2200">
                <a:latin typeface="Lora"/>
                <a:ea typeface="Lora"/>
                <a:cs typeface="Lora"/>
                <a:sym typeface="Lora"/>
              </a:defRPr>
            </a:lvl4pPr>
            <a:lvl5pPr lvl="4" rtl="0" algn="ctr">
              <a:lnSpc>
                <a:spcPct val="90000"/>
              </a:lnSpc>
              <a:spcBef>
                <a:spcPts val="0"/>
              </a:spcBef>
              <a:spcAft>
                <a:spcPts val="0"/>
              </a:spcAft>
              <a:buSzPts val="2200"/>
              <a:buFont typeface="Lora"/>
              <a:buNone/>
              <a:defRPr sz="2200">
                <a:latin typeface="Lora"/>
                <a:ea typeface="Lora"/>
                <a:cs typeface="Lora"/>
                <a:sym typeface="Lora"/>
              </a:defRPr>
            </a:lvl5pPr>
            <a:lvl6pPr lvl="5" rtl="0" algn="ctr">
              <a:lnSpc>
                <a:spcPct val="90000"/>
              </a:lnSpc>
              <a:spcBef>
                <a:spcPts val="0"/>
              </a:spcBef>
              <a:spcAft>
                <a:spcPts val="0"/>
              </a:spcAft>
              <a:buSzPts val="2200"/>
              <a:buFont typeface="Lora"/>
              <a:buNone/>
              <a:defRPr sz="2200">
                <a:latin typeface="Lora"/>
                <a:ea typeface="Lora"/>
                <a:cs typeface="Lora"/>
                <a:sym typeface="Lora"/>
              </a:defRPr>
            </a:lvl6pPr>
            <a:lvl7pPr lvl="6" rtl="0" algn="ctr">
              <a:lnSpc>
                <a:spcPct val="90000"/>
              </a:lnSpc>
              <a:spcBef>
                <a:spcPts val="0"/>
              </a:spcBef>
              <a:spcAft>
                <a:spcPts val="0"/>
              </a:spcAft>
              <a:buSzPts val="2200"/>
              <a:buFont typeface="Lora"/>
              <a:buNone/>
              <a:defRPr sz="2200">
                <a:latin typeface="Lora"/>
                <a:ea typeface="Lora"/>
                <a:cs typeface="Lora"/>
                <a:sym typeface="Lora"/>
              </a:defRPr>
            </a:lvl7pPr>
            <a:lvl8pPr lvl="7" rtl="0" algn="ctr">
              <a:lnSpc>
                <a:spcPct val="90000"/>
              </a:lnSpc>
              <a:spcBef>
                <a:spcPts val="0"/>
              </a:spcBef>
              <a:spcAft>
                <a:spcPts val="0"/>
              </a:spcAft>
              <a:buSzPts val="2200"/>
              <a:buFont typeface="Lora"/>
              <a:buNone/>
              <a:defRPr sz="2200">
                <a:latin typeface="Lora"/>
                <a:ea typeface="Lora"/>
                <a:cs typeface="Lora"/>
                <a:sym typeface="Lora"/>
              </a:defRPr>
            </a:lvl8pPr>
            <a:lvl9pPr lvl="8" rtl="0" algn="ctr">
              <a:lnSpc>
                <a:spcPct val="90000"/>
              </a:lnSpc>
              <a:spcBef>
                <a:spcPts val="0"/>
              </a:spcBef>
              <a:spcAft>
                <a:spcPts val="0"/>
              </a:spcAft>
              <a:buSzPts val="2200"/>
              <a:buFont typeface="Lora"/>
              <a:buNone/>
              <a:defRPr sz="2200">
                <a:latin typeface="Lora"/>
                <a:ea typeface="Lora"/>
                <a:cs typeface="Lora"/>
                <a:sym typeface="Lora"/>
              </a:defRPr>
            </a:lvl9pPr>
          </a:lstStyle>
          <a:p/>
        </p:txBody>
      </p:sp>
      <p:sp>
        <p:nvSpPr>
          <p:cNvPr id="243" name="Google Shape;243;p27"/>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1">
    <p:spTree>
      <p:nvGrpSpPr>
        <p:cNvPr id="244" name="Shape 244"/>
        <p:cNvGrpSpPr/>
        <p:nvPr/>
      </p:nvGrpSpPr>
      <p:grpSpPr>
        <a:xfrm>
          <a:off x="0" y="0"/>
          <a:ext cx="0" cy="0"/>
          <a:chOff x="0" y="0"/>
          <a:chExt cx="0" cy="0"/>
        </a:xfrm>
      </p:grpSpPr>
      <p:sp>
        <p:nvSpPr>
          <p:cNvPr id="245" name="Google Shape;245;p28"/>
          <p:cNvSpPr/>
          <p:nvPr/>
        </p:nvSpPr>
        <p:spPr>
          <a:xfrm rot="5400090">
            <a:off x="-471684" y="-981173"/>
            <a:ext cx="3263867" cy="2865146"/>
          </a:xfrm>
          <a:custGeom>
            <a:rect b="b" l="l" r="r" t="t"/>
            <a:pathLst>
              <a:path extrusionOk="0" h="30044" w="34225">
                <a:moveTo>
                  <a:pt x="7046" y="1"/>
                </a:moveTo>
                <a:cubicBezTo>
                  <a:pt x="6605" y="1"/>
                  <a:pt x="6114" y="93"/>
                  <a:pt x="5571" y="294"/>
                </a:cubicBezTo>
                <a:cubicBezTo>
                  <a:pt x="1568" y="1795"/>
                  <a:pt x="1134" y="6565"/>
                  <a:pt x="801" y="10168"/>
                </a:cubicBezTo>
                <a:cubicBezTo>
                  <a:pt x="300" y="14971"/>
                  <a:pt x="0" y="20209"/>
                  <a:pt x="2669" y="24245"/>
                </a:cubicBezTo>
                <a:cubicBezTo>
                  <a:pt x="4770" y="27447"/>
                  <a:pt x="8540" y="29315"/>
                  <a:pt x="12342" y="29849"/>
                </a:cubicBezTo>
                <a:cubicBezTo>
                  <a:pt x="13297" y="29983"/>
                  <a:pt x="14256" y="30043"/>
                  <a:pt x="15216" y="30043"/>
                </a:cubicBezTo>
                <a:cubicBezTo>
                  <a:pt x="18080" y="30043"/>
                  <a:pt x="20953" y="29506"/>
                  <a:pt x="23750" y="28781"/>
                </a:cubicBezTo>
                <a:cubicBezTo>
                  <a:pt x="27253" y="27881"/>
                  <a:pt x="30922" y="26580"/>
                  <a:pt x="33024" y="23644"/>
                </a:cubicBezTo>
                <a:cubicBezTo>
                  <a:pt x="33924" y="22343"/>
                  <a:pt x="34225" y="20175"/>
                  <a:pt x="32790" y="19541"/>
                </a:cubicBezTo>
                <a:cubicBezTo>
                  <a:pt x="32557" y="19441"/>
                  <a:pt x="32298" y="19408"/>
                  <a:pt x="32036" y="19408"/>
                </a:cubicBezTo>
                <a:cubicBezTo>
                  <a:pt x="31773" y="19408"/>
                  <a:pt x="31506" y="19441"/>
                  <a:pt x="31256" y="19475"/>
                </a:cubicBezTo>
                <a:cubicBezTo>
                  <a:pt x="27753" y="19875"/>
                  <a:pt x="24318" y="20609"/>
                  <a:pt x="20982" y="21643"/>
                </a:cubicBezTo>
                <a:cubicBezTo>
                  <a:pt x="23650" y="19708"/>
                  <a:pt x="26319" y="17740"/>
                  <a:pt x="28988" y="15805"/>
                </a:cubicBezTo>
                <a:cubicBezTo>
                  <a:pt x="29321" y="15539"/>
                  <a:pt x="29655" y="15305"/>
                  <a:pt x="29855" y="14938"/>
                </a:cubicBezTo>
                <a:cubicBezTo>
                  <a:pt x="30322" y="14071"/>
                  <a:pt x="29688" y="12937"/>
                  <a:pt x="28787" y="12536"/>
                </a:cubicBezTo>
                <a:cubicBezTo>
                  <a:pt x="28409" y="12368"/>
                  <a:pt x="28006" y="12300"/>
                  <a:pt x="27595" y="12300"/>
                </a:cubicBezTo>
                <a:cubicBezTo>
                  <a:pt x="27029" y="12300"/>
                  <a:pt x="26446" y="12429"/>
                  <a:pt x="25885" y="12603"/>
                </a:cubicBezTo>
                <a:cubicBezTo>
                  <a:pt x="24268" y="13067"/>
                  <a:pt x="22739" y="13820"/>
                  <a:pt x="21375" y="14802"/>
                </a:cubicBezTo>
                <a:lnTo>
                  <a:pt x="21375" y="14802"/>
                </a:lnTo>
                <a:cubicBezTo>
                  <a:pt x="22911" y="12763"/>
                  <a:pt x="24050" y="10526"/>
                  <a:pt x="24217" y="8000"/>
                </a:cubicBezTo>
                <a:cubicBezTo>
                  <a:pt x="24251" y="7533"/>
                  <a:pt x="24251" y="7032"/>
                  <a:pt x="23984" y="6666"/>
                </a:cubicBezTo>
                <a:cubicBezTo>
                  <a:pt x="23725" y="6312"/>
                  <a:pt x="23345" y="6174"/>
                  <a:pt x="22923" y="6174"/>
                </a:cubicBezTo>
                <a:cubicBezTo>
                  <a:pt x="22312" y="6174"/>
                  <a:pt x="21615" y="6463"/>
                  <a:pt x="21082" y="6799"/>
                </a:cubicBezTo>
                <a:cubicBezTo>
                  <a:pt x="19448" y="7829"/>
                  <a:pt x="17957" y="9085"/>
                  <a:pt x="16662" y="10519"/>
                </a:cubicBezTo>
                <a:lnTo>
                  <a:pt x="16662" y="10519"/>
                </a:lnTo>
                <a:cubicBezTo>
                  <a:pt x="17807" y="8479"/>
                  <a:pt x="18673" y="6277"/>
                  <a:pt x="19214" y="3997"/>
                </a:cubicBezTo>
                <a:cubicBezTo>
                  <a:pt x="19481" y="2829"/>
                  <a:pt x="19347" y="1128"/>
                  <a:pt x="18146" y="961"/>
                </a:cubicBezTo>
                <a:cubicBezTo>
                  <a:pt x="18094" y="954"/>
                  <a:pt x="18041" y="951"/>
                  <a:pt x="17988" y="951"/>
                </a:cubicBezTo>
                <a:cubicBezTo>
                  <a:pt x="17541" y="951"/>
                  <a:pt x="17100" y="1190"/>
                  <a:pt x="16712" y="1428"/>
                </a:cubicBezTo>
                <a:cubicBezTo>
                  <a:pt x="13243" y="3697"/>
                  <a:pt x="10608" y="7266"/>
                  <a:pt x="9507" y="11269"/>
                </a:cubicBezTo>
                <a:cubicBezTo>
                  <a:pt x="10007" y="8767"/>
                  <a:pt x="9807" y="6532"/>
                  <a:pt x="9874" y="3964"/>
                </a:cubicBezTo>
                <a:cubicBezTo>
                  <a:pt x="9956" y="1838"/>
                  <a:pt x="9013" y="1"/>
                  <a:pt x="7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rot="-9000006">
            <a:off x="-670877" y="3435058"/>
            <a:ext cx="1441378" cy="2170305"/>
          </a:xfrm>
          <a:custGeom>
            <a:rect b="b" l="l" r="r" t="t"/>
            <a:pathLst>
              <a:path extrusionOk="0" h="42154" w="27996">
                <a:moveTo>
                  <a:pt x="15753" y="0"/>
                </a:moveTo>
                <a:cubicBezTo>
                  <a:pt x="13614" y="0"/>
                  <a:pt x="11533" y="263"/>
                  <a:pt x="10556" y="360"/>
                </a:cubicBezTo>
                <a:cubicBezTo>
                  <a:pt x="9454" y="451"/>
                  <a:pt x="8322" y="635"/>
                  <a:pt x="7466" y="1339"/>
                </a:cubicBezTo>
                <a:cubicBezTo>
                  <a:pt x="6609" y="2012"/>
                  <a:pt x="6242" y="3419"/>
                  <a:pt x="6976" y="4215"/>
                </a:cubicBezTo>
                <a:cubicBezTo>
                  <a:pt x="7925" y="5255"/>
                  <a:pt x="9454" y="5010"/>
                  <a:pt x="10372" y="6907"/>
                </a:cubicBezTo>
                <a:cubicBezTo>
                  <a:pt x="11260" y="8712"/>
                  <a:pt x="11290" y="10885"/>
                  <a:pt x="10984" y="12843"/>
                </a:cubicBezTo>
                <a:cubicBezTo>
                  <a:pt x="9822" y="20094"/>
                  <a:pt x="5324" y="26274"/>
                  <a:pt x="1500" y="32516"/>
                </a:cubicBezTo>
                <a:cubicBezTo>
                  <a:pt x="918" y="33495"/>
                  <a:pt x="337" y="34504"/>
                  <a:pt x="215" y="35636"/>
                </a:cubicBezTo>
                <a:cubicBezTo>
                  <a:pt x="0" y="37319"/>
                  <a:pt x="949" y="39033"/>
                  <a:pt x="2295" y="40103"/>
                </a:cubicBezTo>
                <a:cubicBezTo>
                  <a:pt x="3641" y="41205"/>
                  <a:pt x="5324" y="41725"/>
                  <a:pt x="7007" y="42062"/>
                </a:cubicBezTo>
                <a:cubicBezTo>
                  <a:pt x="9750" y="42062"/>
                  <a:pt x="12477" y="42153"/>
                  <a:pt x="15222" y="42153"/>
                </a:cubicBezTo>
                <a:cubicBezTo>
                  <a:pt x="16365" y="42153"/>
                  <a:pt x="17512" y="42137"/>
                  <a:pt x="18664" y="42092"/>
                </a:cubicBezTo>
                <a:cubicBezTo>
                  <a:pt x="20714" y="42000"/>
                  <a:pt x="22825" y="41909"/>
                  <a:pt x="24691" y="40991"/>
                </a:cubicBezTo>
                <a:cubicBezTo>
                  <a:pt x="26527" y="40073"/>
                  <a:pt x="27995" y="38084"/>
                  <a:pt x="27689" y="36065"/>
                </a:cubicBezTo>
                <a:cubicBezTo>
                  <a:pt x="27475" y="34810"/>
                  <a:pt x="26649" y="33740"/>
                  <a:pt x="25854" y="32730"/>
                </a:cubicBezTo>
                <a:cubicBezTo>
                  <a:pt x="21050" y="26641"/>
                  <a:pt x="16614" y="19696"/>
                  <a:pt x="16185" y="11955"/>
                </a:cubicBezTo>
                <a:cubicBezTo>
                  <a:pt x="16003" y="9122"/>
                  <a:pt x="16578" y="5591"/>
                  <a:pt x="19845" y="5591"/>
                </a:cubicBezTo>
                <a:cubicBezTo>
                  <a:pt x="19859" y="5591"/>
                  <a:pt x="19873" y="5591"/>
                  <a:pt x="19888" y="5591"/>
                </a:cubicBezTo>
                <a:cubicBezTo>
                  <a:pt x="19905" y="5592"/>
                  <a:pt x="19922" y="5592"/>
                  <a:pt x="19939" y="5592"/>
                </a:cubicBezTo>
                <a:cubicBezTo>
                  <a:pt x="21083" y="5592"/>
                  <a:pt x="22183" y="4595"/>
                  <a:pt x="22243" y="3419"/>
                </a:cubicBezTo>
                <a:cubicBezTo>
                  <a:pt x="22466" y="621"/>
                  <a:pt x="19040" y="0"/>
                  <a:pt x="15753" y="0"/>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rot="10800000">
            <a:off x="8430781" y="3025896"/>
            <a:ext cx="344738" cy="353993"/>
          </a:xfrm>
          <a:custGeom>
            <a:rect b="b" l="l" r="r" t="t"/>
            <a:pathLst>
              <a:path extrusionOk="0" h="8644" w="8418">
                <a:moveTo>
                  <a:pt x="3972" y="0"/>
                </a:moveTo>
                <a:cubicBezTo>
                  <a:pt x="1261" y="0"/>
                  <a:pt x="1" y="4680"/>
                  <a:pt x="677" y="6898"/>
                </a:cubicBezTo>
                <a:cubicBezTo>
                  <a:pt x="922" y="7632"/>
                  <a:pt x="1442" y="8336"/>
                  <a:pt x="2207" y="8550"/>
                </a:cubicBezTo>
                <a:cubicBezTo>
                  <a:pt x="2406" y="8614"/>
                  <a:pt x="2609" y="8644"/>
                  <a:pt x="2813" y="8644"/>
                </a:cubicBezTo>
                <a:cubicBezTo>
                  <a:pt x="3580" y="8644"/>
                  <a:pt x="4356" y="8232"/>
                  <a:pt x="4960" y="7724"/>
                </a:cubicBezTo>
                <a:cubicBezTo>
                  <a:pt x="7102" y="5888"/>
                  <a:pt x="8418" y="1666"/>
                  <a:pt x="5113" y="259"/>
                </a:cubicBezTo>
                <a:cubicBezTo>
                  <a:pt x="4708" y="81"/>
                  <a:pt x="4327" y="0"/>
                  <a:pt x="39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rot="-8999914">
            <a:off x="-879645" y="2217869"/>
            <a:ext cx="1858922" cy="464071"/>
          </a:xfrm>
          <a:custGeom>
            <a:rect b="b" l="l" r="r" t="t"/>
            <a:pathLst>
              <a:path extrusionOk="0" h="7921" w="31729">
                <a:moveTo>
                  <a:pt x="19572" y="0"/>
                </a:moveTo>
                <a:cubicBezTo>
                  <a:pt x="18179" y="0"/>
                  <a:pt x="16785" y="25"/>
                  <a:pt x="15390" y="57"/>
                </a:cubicBezTo>
                <a:cubicBezTo>
                  <a:pt x="13524" y="118"/>
                  <a:pt x="11658" y="179"/>
                  <a:pt x="9791" y="179"/>
                </a:cubicBezTo>
                <a:cubicBezTo>
                  <a:pt x="8292" y="210"/>
                  <a:pt x="6762" y="210"/>
                  <a:pt x="5355" y="730"/>
                </a:cubicBezTo>
                <a:cubicBezTo>
                  <a:pt x="1" y="2749"/>
                  <a:pt x="2907" y="7522"/>
                  <a:pt x="7283" y="7706"/>
                </a:cubicBezTo>
                <a:cubicBezTo>
                  <a:pt x="9914" y="7798"/>
                  <a:pt x="12667" y="7920"/>
                  <a:pt x="15390" y="7920"/>
                </a:cubicBezTo>
                <a:cubicBezTo>
                  <a:pt x="19184" y="7920"/>
                  <a:pt x="23009" y="7767"/>
                  <a:pt x="26558" y="7186"/>
                </a:cubicBezTo>
                <a:cubicBezTo>
                  <a:pt x="27843" y="6972"/>
                  <a:pt x="29128" y="6635"/>
                  <a:pt x="30137" y="5840"/>
                </a:cubicBezTo>
                <a:cubicBezTo>
                  <a:pt x="31117" y="5013"/>
                  <a:pt x="31728" y="3606"/>
                  <a:pt x="31239" y="2413"/>
                </a:cubicBezTo>
                <a:cubicBezTo>
                  <a:pt x="30627" y="975"/>
                  <a:pt x="28852" y="547"/>
                  <a:pt x="27292" y="363"/>
                </a:cubicBezTo>
                <a:cubicBezTo>
                  <a:pt x="24729" y="85"/>
                  <a:pt x="22153" y="0"/>
                  <a:pt x="195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rot="4499931">
            <a:off x="617890" y="4323404"/>
            <a:ext cx="905492" cy="1251772"/>
          </a:xfrm>
          <a:custGeom>
            <a:rect b="b" l="l" r="r" t="t"/>
            <a:pathLst>
              <a:path extrusionOk="0" h="9644" w="6976">
                <a:moveTo>
                  <a:pt x="6579" y="0"/>
                </a:moveTo>
                <a:cubicBezTo>
                  <a:pt x="5574" y="0"/>
                  <a:pt x="4556" y="110"/>
                  <a:pt x="3610" y="434"/>
                </a:cubicBezTo>
                <a:cubicBezTo>
                  <a:pt x="2478" y="832"/>
                  <a:pt x="1469" y="1566"/>
                  <a:pt x="918" y="2820"/>
                </a:cubicBezTo>
                <a:cubicBezTo>
                  <a:pt x="428" y="3891"/>
                  <a:pt x="0" y="5146"/>
                  <a:pt x="459" y="6247"/>
                </a:cubicBezTo>
                <a:cubicBezTo>
                  <a:pt x="796" y="7012"/>
                  <a:pt x="1530" y="7532"/>
                  <a:pt x="2203" y="8022"/>
                </a:cubicBezTo>
                <a:cubicBezTo>
                  <a:pt x="2662" y="8358"/>
                  <a:pt x="3121" y="8664"/>
                  <a:pt x="3610" y="8940"/>
                </a:cubicBezTo>
                <a:cubicBezTo>
                  <a:pt x="4314" y="9337"/>
                  <a:pt x="5048" y="9613"/>
                  <a:pt x="5844" y="9643"/>
                </a:cubicBezTo>
                <a:cubicBezTo>
                  <a:pt x="6058" y="6431"/>
                  <a:pt x="6425" y="3218"/>
                  <a:pt x="6976" y="6"/>
                </a:cubicBezTo>
                <a:cubicBezTo>
                  <a:pt x="6844" y="2"/>
                  <a:pt x="6712" y="0"/>
                  <a:pt x="65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rot="-4500038">
            <a:off x="6934679" y="4250028"/>
            <a:ext cx="2145173" cy="1467441"/>
          </a:xfrm>
          <a:custGeom>
            <a:rect b="b" l="l" r="r" t="t"/>
            <a:pathLst>
              <a:path extrusionOk="0" h="25489" w="37261">
                <a:moveTo>
                  <a:pt x="1335" y="0"/>
                </a:moveTo>
                <a:cubicBezTo>
                  <a:pt x="1135" y="767"/>
                  <a:pt x="1001" y="1535"/>
                  <a:pt x="901" y="2335"/>
                </a:cubicBezTo>
                <a:cubicBezTo>
                  <a:pt x="0" y="9407"/>
                  <a:pt x="2869" y="16846"/>
                  <a:pt x="8273" y="21482"/>
                </a:cubicBezTo>
                <a:cubicBezTo>
                  <a:pt x="9807" y="22816"/>
                  <a:pt x="11575" y="23917"/>
                  <a:pt x="13510" y="24584"/>
                </a:cubicBezTo>
                <a:cubicBezTo>
                  <a:pt x="15389" y="25242"/>
                  <a:pt x="17386" y="25488"/>
                  <a:pt x="19390" y="25488"/>
                </a:cubicBezTo>
                <a:cubicBezTo>
                  <a:pt x="19520" y="25488"/>
                  <a:pt x="19651" y="25487"/>
                  <a:pt x="19781" y="25485"/>
                </a:cubicBezTo>
                <a:cubicBezTo>
                  <a:pt x="25952" y="25485"/>
                  <a:pt x="32123" y="23584"/>
                  <a:pt x="37260" y="20148"/>
                </a:cubicBezTo>
                <a:cubicBezTo>
                  <a:pt x="36927" y="19581"/>
                  <a:pt x="36627" y="19014"/>
                  <a:pt x="36293" y="18447"/>
                </a:cubicBezTo>
                <a:cubicBezTo>
                  <a:pt x="33691" y="19834"/>
                  <a:pt x="30737" y="20509"/>
                  <a:pt x="27765" y="20509"/>
                </a:cubicBezTo>
                <a:cubicBezTo>
                  <a:pt x="25021" y="20509"/>
                  <a:pt x="22262" y="19934"/>
                  <a:pt x="19748" y="18814"/>
                </a:cubicBezTo>
                <a:cubicBezTo>
                  <a:pt x="14678" y="16545"/>
                  <a:pt x="10541" y="12109"/>
                  <a:pt x="9140" y="6738"/>
                </a:cubicBezTo>
                <a:cubicBezTo>
                  <a:pt x="8540" y="4437"/>
                  <a:pt x="8473" y="2168"/>
                  <a:pt x="89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rot="7200044">
            <a:off x="2250362" y="4705231"/>
            <a:ext cx="152997" cy="295468"/>
          </a:xfrm>
          <a:custGeom>
            <a:rect b="b" l="l" r="r" t="t"/>
            <a:pathLst>
              <a:path extrusionOk="0" h="11819" w="6120">
                <a:moveTo>
                  <a:pt x="3060" y="1"/>
                </a:moveTo>
                <a:cubicBezTo>
                  <a:pt x="2096" y="1"/>
                  <a:pt x="1132" y="567"/>
                  <a:pt x="765" y="1699"/>
                </a:cubicBezTo>
                <a:cubicBezTo>
                  <a:pt x="0" y="4055"/>
                  <a:pt x="337" y="6900"/>
                  <a:pt x="490" y="9317"/>
                </a:cubicBezTo>
                <a:cubicBezTo>
                  <a:pt x="582" y="10984"/>
                  <a:pt x="1821" y="11818"/>
                  <a:pt x="3064" y="11818"/>
                </a:cubicBezTo>
                <a:cubicBezTo>
                  <a:pt x="4307" y="11818"/>
                  <a:pt x="5553" y="10984"/>
                  <a:pt x="5660" y="9317"/>
                </a:cubicBezTo>
                <a:cubicBezTo>
                  <a:pt x="5783" y="6900"/>
                  <a:pt x="6119" y="4055"/>
                  <a:pt x="5355" y="1699"/>
                </a:cubicBezTo>
                <a:cubicBezTo>
                  <a:pt x="4987" y="567"/>
                  <a:pt x="4024" y="1"/>
                  <a:pt x="30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txBox="1"/>
          <p:nvPr>
            <p:ph idx="1" type="subTitle"/>
          </p:nvPr>
        </p:nvSpPr>
        <p:spPr>
          <a:xfrm>
            <a:off x="3478960" y="1887100"/>
            <a:ext cx="3405300" cy="615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3" name="Google Shape;253;p28"/>
          <p:cNvSpPr txBox="1"/>
          <p:nvPr>
            <p:ph idx="2" type="subTitle"/>
          </p:nvPr>
        </p:nvSpPr>
        <p:spPr>
          <a:xfrm>
            <a:off x="3478960" y="1479375"/>
            <a:ext cx="3405300" cy="523200"/>
          </a:xfrm>
          <a:prstGeom prst="rect">
            <a:avLst/>
          </a:prstGeom>
        </p:spPr>
        <p:txBody>
          <a:bodyPr anchorCtr="0" anchor="b" bIns="91425" lIns="91425" spcFirstLastPara="1" rIns="91425" wrap="square" tIns="91425">
            <a:noAutofit/>
          </a:bodyPr>
          <a:lstStyle>
            <a:lvl1pPr lvl="0" rtl="0" algn="r">
              <a:lnSpc>
                <a:spcPct val="9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nSpc>
                <a:spcPct val="90000"/>
              </a:lnSpc>
              <a:spcBef>
                <a:spcPts val="0"/>
              </a:spcBef>
              <a:spcAft>
                <a:spcPts val="0"/>
              </a:spcAft>
              <a:buSzPts val="2200"/>
              <a:buFont typeface="Lora"/>
              <a:buNone/>
              <a:defRPr sz="2200">
                <a:latin typeface="Lora"/>
                <a:ea typeface="Lora"/>
                <a:cs typeface="Lora"/>
                <a:sym typeface="Lora"/>
              </a:defRPr>
            </a:lvl2pPr>
            <a:lvl3pPr lvl="2" rtl="0">
              <a:lnSpc>
                <a:spcPct val="90000"/>
              </a:lnSpc>
              <a:spcBef>
                <a:spcPts val="0"/>
              </a:spcBef>
              <a:spcAft>
                <a:spcPts val="0"/>
              </a:spcAft>
              <a:buSzPts val="2200"/>
              <a:buFont typeface="Lora"/>
              <a:buNone/>
              <a:defRPr sz="2200">
                <a:latin typeface="Lora"/>
                <a:ea typeface="Lora"/>
                <a:cs typeface="Lora"/>
                <a:sym typeface="Lora"/>
              </a:defRPr>
            </a:lvl3pPr>
            <a:lvl4pPr lvl="3" rtl="0">
              <a:lnSpc>
                <a:spcPct val="90000"/>
              </a:lnSpc>
              <a:spcBef>
                <a:spcPts val="0"/>
              </a:spcBef>
              <a:spcAft>
                <a:spcPts val="0"/>
              </a:spcAft>
              <a:buSzPts val="2200"/>
              <a:buFont typeface="Lora"/>
              <a:buNone/>
              <a:defRPr sz="2200">
                <a:latin typeface="Lora"/>
                <a:ea typeface="Lora"/>
                <a:cs typeface="Lora"/>
                <a:sym typeface="Lora"/>
              </a:defRPr>
            </a:lvl4pPr>
            <a:lvl5pPr lvl="4" rtl="0">
              <a:lnSpc>
                <a:spcPct val="90000"/>
              </a:lnSpc>
              <a:spcBef>
                <a:spcPts val="0"/>
              </a:spcBef>
              <a:spcAft>
                <a:spcPts val="0"/>
              </a:spcAft>
              <a:buSzPts val="2200"/>
              <a:buFont typeface="Lora"/>
              <a:buNone/>
              <a:defRPr sz="2200">
                <a:latin typeface="Lora"/>
                <a:ea typeface="Lora"/>
                <a:cs typeface="Lora"/>
                <a:sym typeface="Lora"/>
              </a:defRPr>
            </a:lvl5pPr>
            <a:lvl6pPr lvl="5" rtl="0">
              <a:lnSpc>
                <a:spcPct val="90000"/>
              </a:lnSpc>
              <a:spcBef>
                <a:spcPts val="0"/>
              </a:spcBef>
              <a:spcAft>
                <a:spcPts val="0"/>
              </a:spcAft>
              <a:buSzPts val="2200"/>
              <a:buFont typeface="Lora"/>
              <a:buNone/>
              <a:defRPr sz="2200">
                <a:latin typeface="Lora"/>
                <a:ea typeface="Lora"/>
                <a:cs typeface="Lora"/>
                <a:sym typeface="Lora"/>
              </a:defRPr>
            </a:lvl6pPr>
            <a:lvl7pPr lvl="6" rtl="0">
              <a:lnSpc>
                <a:spcPct val="90000"/>
              </a:lnSpc>
              <a:spcBef>
                <a:spcPts val="0"/>
              </a:spcBef>
              <a:spcAft>
                <a:spcPts val="0"/>
              </a:spcAft>
              <a:buSzPts val="2200"/>
              <a:buFont typeface="Lora"/>
              <a:buNone/>
              <a:defRPr sz="2200">
                <a:latin typeface="Lora"/>
                <a:ea typeface="Lora"/>
                <a:cs typeface="Lora"/>
                <a:sym typeface="Lora"/>
              </a:defRPr>
            </a:lvl7pPr>
            <a:lvl8pPr lvl="7" rtl="0">
              <a:lnSpc>
                <a:spcPct val="90000"/>
              </a:lnSpc>
              <a:spcBef>
                <a:spcPts val="0"/>
              </a:spcBef>
              <a:spcAft>
                <a:spcPts val="0"/>
              </a:spcAft>
              <a:buSzPts val="2200"/>
              <a:buFont typeface="Lora"/>
              <a:buNone/>
              <a:defRPr sz="2200">
                <a:latin typeface="Lora"/>
                <a:ea typeface="Lora"/>
                <a:cs typeface="Lora"/>
                <a:sym typeface="Lora"/>
              </a:defRPr>
            </a:lvl8pPr>
            <a:lvl9pPr lvl="8" rtl="0">
              <a:lnSpc>
                <a:spcPct val="90000"/>
              </a:lnSpc>
              <a:spcBef>
                <a:spcPts val="0"/>
              </a:spcBef>
              <a:spcAft>
                <a:spcPts val="0"/>
              </a:spcAft>
              <a:buSzPts val="2200"/>
              <a:buFont typeface="Lora"/>
              <a:buNone/>
              <a:defRPr sz="2200">
                <a:latin typeface="Lora"/>
                <a:ea typeface="Lora"/>
                <a:cs typeface="Lora"/>
                <a:sym typeface="Lora"/>
              </a:defRPr>
            </a:lvl9pPr>
          </a:lstStyle>
          <a:p/>
        </p:txBody>
      </p:sp>
      <p:sp>
        <p:nvSpPr>
          <p:cNvPr id="254" name="Google Shape;254;p28"/>
          <p:cNvSpPr txBox="1"/>
          <p:nvPr>
            <p:ph idx="3" type="subTitle"/>
          </p:nvPr>
        </p:nvSpPr>
        <p:spPr>
          <a:xfrm>
            <a:off x="3478960" y="3933750"/>
            <a:ext cx="3405300" cy="615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5" name="Google Shape;255;p28"/>
          <p:cNvSpPr txBox="1"/>
          <p:nvPr>
            <p:ph idx="4" type="subTitle"/>
          </p:nvPr>
        </p:nvSpPr>
        <p:spPr>
          <a:xfrm>
            <a:off x="3478960" y="3526025"/>
            <a:ext cx="3405300" cy="523200"/>
          </a:xfrm>
          <a:prstGeom prst="rect">
            <a:avLst/>
          </a:prstGeom>
        </p:spPr>
        <p:txBody>
          <a:bodyPr anchorCtr="0" anchor="b" bIns="91425" lIns="91425" spcFirstLastPara="1" rIns="91425" wrap="square" tIns="91425">
            <a:noAutofit/>
          </a:bodyPr>
          <a:lstStyle>
            <a:lvl1pPr lvl="0" rtl="0" algn="r">
              <a:lnSpc>
                <a:spcPct val="9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nSpc>
                <a:spcPct val="90000"/>
              </a:lnSpc>
              <a:spcBef>
                <a:spcPts val="0"/>
              </a:spcBef>
              <a:spcAft>
                <a:spcPts val="0"/>
              </a:spcAft>
              <a:buSzPts val="2200"/>
              <a:buFont typeface="Lora"/>
              <a:buNone/>
              <a:defRPr sz="2200">
                <a:latin typeface="Lora"/>
                <a:ea typeface="Lora"/>
                <a:cs typeface="Lora"/>
                <a:sym typeface="Lora"/>
              </a:defRPr>
            </a:lvl2pPr>
            <a:lvl3pPr lvl="2" rtl="0">
              <a:lnSpc>
                <a:spcPct val="90000"/>
              </a:lnSpc>
              <a:spcBef>
                <a:spcPts val="0"/>
              </a:spcBef>
              <a:spcAft>
                <a:spcPts val="0"/>
              </a:spcAft>
              <a:buSzPts val="2200"/>
              <a:buFont typeface="Lora"/>
              <a:buNone/>
              <a:defRPr sz="2200">
                <a:latin typeface="Lora"/>
                <a:ea typeface="Lora"/>
                <a:cs typeface="Lora"/>
                <a:sym typeface="Lora"/>
              </a:defRPr>
            </a:lvl3pPr>
            <a:lvl4pPr lvl="3" rtl="0">
              <a:lnSpc>
                <a:spcPct val="90000"/>
              </a:lnSpc>
              <a:spcBef>
                <a:spcPts val="0"/>
              </a:spcBef>
              <a:spcAft>
                <a:spcPts val="0"/>
              </a:spcAft>
              <a:buSzPts val="2200"/>
              <a:buFont typeface="Lora"/>
              <a:buNone/>
              <a:defRPr sz="2200">
                <a:latin typeface="Lora"/>
                <a:ea typeface="Lora"/>
                <a:cs typeface="Lora"/>
                <a:sym typeface="Lora"/>
              </a:defRPr>
            </a:lvl4pPr>
            <a:lvl5pPr lvl="4" rtl="0">
              <a:lnSpc>
                <a:spcPct val="90000"/>
              </a:lnSpc>
              <a:spcBef>
                <a:spcPts val="0"/>
              </a:spcBef>
              <a:spcAft>
                <a:spcPts val="0"/>
              </a:spcAft>
              <a:buSzPts val="2200"/>
              <a:buFont typeface="Lora"/>
              <a:buNone/>
              <a:defRPr sz="2200">
                <a:latin typeface="Lora"/>
                <a:ea typeface="Lora"/>
                <a:cs typeface="Lora"/>
                <a:sym typeface="Lora"/>
              </a:defRPr>
            </a:lvl5pPr>
            <a:lvl6pPr lvl="5" rtl="0">
              <a:lnSpc>
                <a:spcPct val="90000"/>
              </a:lnSpc>
              <a:spcBef>
                <a:spcPts val="0"/>
              </a:spcBef>
              <a:spcAft>
                <a:spcPts val="0"/>
              </a:spcAft>
              <a:buSzPts val="2200"/>
              <a:buFont typeface="Lora"/>
              <a:buNone/>
              <a:defRPr sz="2200">
                <a:latin typeface="Lora"/>
                <a:ea typeface="Lora"/>
                <a:cs typeface="Lora"/>
                <a:sym typeface="Lora"/>
              </a:defRPr>
            </a:lvl6pPr>
            <a:lvl7pPr lvl="6" rtl="0">
              <a:lnSpc>
                <a:spcPct val="90000"/>
              </a:lnSpc>
              <a:spcBef>
                <a:spcPts val="0"/>
              </a:spcBef>
              <a:spcAft>
                <a:spcPts val="0"/>
              </a:spcAft>
              <a:buSzPts val="2200"/>
              <a:buFont typeface="Lora"/>
              <a:buNone/>
              <a:defRPr sz="2200">
                <a:latin typeface="Lora"/>
                <a:ea typeface="Lora"/>
                <a:cs typeface="Lora"/>
                <a:sym typeface="Lora"/>
              </a:defRPr>
            </a:lvl7pPr>
            <a:lvl8pPr lvl="7" rtl="0">
              <a:lnSpc>
                <a:spcPct val="90000"/>
              </a:lnSpc>
              <a:spcBef>
                <a:spcPts val="0"/>
              </a:spcBef>
              <a:spcAft>
                <a:spcPts val="0"/>
              </a:spcAft>
              <a:buSzPts val="2200"/>
              <a:buFont typeface="Lora"/>
              <a:buNone/>
              <a:defRPr sz="2200">
                <a:latin typeface="Lora"/>
                <a:ea typeface="Lora"/>
                <a:cs typeface="Lora"/>
                <a:sym typeface="Lora"/>
              </a:defRPr>
            </a:lvl8pPr>
            <a:lvl9pPr lvl="8" rtl="0">
              <a:lnSpc>
                <a:spcPct val="90000"/>
              </a:lnSpc>
              <a:spcBef>
                <a:spcPts val="0"/>
              </a:spcBef>
              <a:spcAft>
                <a:spcPts val="0"/>
              </a:spcAft>
              <a:buSzPts val="2200"/>
              <a:buFont typeface="Lora"/>
              <a:buNone/>
              <a:defRPr sz="2200">
                <a:latin typeface="Lora"/>
                <a:ea typeface="Lora"/>
                <a:cs typeface="Lora"/>
                <a:sym typeface="Lora"/>
              </a:defRPr>
            </a:lvl9pPr>
          </a:lstStyle>
          <a:p/>
        </p:txBody>
      </p:sp>
      <p:sp>
        <p:nvSpPr>
          <p:cNvPr id="256" name="Google Shape;256;p28"/>
          <p:cNvSpPr txBox="1"/>
          <p:nvPr>
            <p:ph idx="5" type="subTitle"/>
          </p:nvPr>
        </p:nvSpPr>
        <p:spPr>
          <a:xfrm>
            <a:off x="2259760" y="2910413"/>
            <a:ext cx="34053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7" name="Google Shape;257;p28"/>
          <p:cNvSpPr txBox="1"/>
          <p:nvPr>
            <p:ph idx="6" type="subTitle"/>
          </p:nvPr>
        </p:nvSpPr>
        <p:spPr>
          <a:xfrm>
            <a:off x="2259760" y="2502688"/>
            <a:ext cx="3405300" cy="5232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nSpc>
                <a:spcPct val="90000"/>
              </a:lnSpc>
              <a:spcBef>
                <a:spcPts val="0"/>
              </a:spcBef>
              <a:spcAft>
                <a:spcPts val="0"/>
              </a:spcAft>
              <a:buSzPts val="2200"/>
              <a:buFont typeface="Lora"/>
              <a:buNone/>
              <a:defRPr sz="2200">
                <a:latin typeface="Lora"/>
                <a:ea typeface="Lora"/>
                <a:cs typeface="Lora"/>
                <a:sym typeface="Lora"/>
              </a:defRPr>
            </a:lvl2pPr>
            <a:lvl3pPr lvl="2" rtl="0">
              <a:lnSpc>
                <a:spcPct val="90000"/>
              </a:lnSpc>
              <a:spcBef>
                <a:spcPts val="0"/>
              </a:spcBef>
              <a:spcAft>
                <a:spcPts val="0"/>
              </a:spcAft>
              <a:buSzPts val="2200"/>
              <a:buFont typeface="Lora"/>
              <a:buNone/>
              <a:defRPr sz="2200">
                <a:latin typeface="Lora"/>
                <a:ea typeface="Lora"/>
                <a:cs typeface="Lora"/>
                <a:sym typeface="Lora"/>
              </a:defRPr>
            </a:lvl3pPr>
            <a:lvl4pPr lvl="3" rtl="0">
              <a:lnSpc>
                <a:spcPct val="90000"/>
              </a:lnSpc>
              <a:spcBef>
                <a:spcPts val="0"/>
              </a:spcBef>
              <a:spcAft>
                <a:spcPts val="0"/>
              </a:spcAft>
              <a:buSzPts val="2200"/>
              <a:buFont typeface="Lora"/>
              <a:buNone/>
              <a:defRPr sz="2200">
                <a:latin typeface="Lora"/>
                <a:ea typeface="Lora"/>
                <a:cs typeface="Lora"/>
                <a:sym typeface="Lora"/>
              </a:defRPr>
            </a:lvl4pPr>
            <a:lvl5pPr lvl="4" rtl="0">
              <a:lnSpc>
                <a:spcPct val="90000"/>
              </a:lnSpc>
              <a:spcBef>
                <a:spcPts val="0"/>
              </a:spcBef>
              <a:spcAft>
                <a:spcPts val="0"/>
              </a:spcAft>
              <a:buSzPts val="2200"/>
              <a:buFont typeface="Lora"/>
              <a:buNone/>
              <a:defRPr sz="2200">
                <a:latin typeface="Lora"/>
                <a:ea typeface="Lora"/>
                <a:cs typeface="Lora"/>
                <a:sym typeface="Lora"/>
              </a:defRPr>
            </a:lvl5pPr>
            <a:lvl6pPr lvl="5" rtl="0">
              <a:lnSpc>
                <a:spcPct val="90000"/>
              </a:lnSpc>
              <a:spcBef>
                <a:spcPts val="0"/>
              </a:spcBef>
              <a:spcAft>
                <a:spcPts val="0"/>
              </a:spcAft>
              <a:buSzPts val="2200"/>
              <a:buFont typeface="Lora"/>
              <a:buNone/>
              <a:defRPr sz="2200">
                <a:latin typeface="Lora"/>
                <a:ea typeface="Lora"/>
                <a:cs typeface="Lora"/>
                <a:sym typeface="Lora"/>
              </a:defRPr>
            </a:lvl6pPr>
            <a:lvl7pPr lvl="6" rtl="0">
              <a:lnSpc>
                <a:spcPct val="90000"/>
              </a:lnSpc>
              <a:spcBef>
                <a:spcPts val="0"/>
              </a:spcBef>
              <a:spcAft>
                <a:spcPts val="0"/>
              </a:spcAft>
              <a:buSzPts val="2200"/>
              <a:buFont typeface="Lora"/>
              <a:buNone/>
              <a:defRPr sz="2200">
                <a:latin typeface="Lora"/>
                <a:ea typeface="Lora"/>
                <a:cs typeface="Lora"/>
                <a:sym typeface="Lora"/>
              </a:defRPr>
            </a:lvl7pPr>
            <a:lvl8pPr lvl="7" rtl="0">
              <a:lnSpc>
                <a:spcPct val="90000"/>
              </a:lnSpc>
              <a:spcBef>
                <a:spcPts val="0"/>
              </a:spcBef>
              <a:spcAft>
                <a:spcPts val="0"/>
              </a:spcAft>
              <a:buSzPts val="2200"/>
              <a:buFont typeface="Lora"/>
              <a:buNone/>
              <a:defRPr sz="2200">
                <a:latin typeface="Lora"/>
                <a:ea typeface="Lora"/>
                <a:cs typeface="Lora"/>
                <a:sym typeface="Lora"/>
              </a:defRPr>
            </a:lvl8pPr>
            <a:lvl9pPr lvl="8" rtl="0">
              <a:lnSpc>
                <a:spcPct val="90000"/>
              </a:lnSpc>
              <a:spcBef>
                <a:spcPts val="0"/>
              </a:spcBef>
              <a:spcAft>
                <a:spcPts val="0"/>
              </a:spcAft>
              <a:buSzPts val="2200"/>
              <a:buFont typeface="Lora"/>
              <a:buNone/>
              <a:defRPr sz="2200">
                <a:latin typeface="Lora"/>
                <a:ea typeface="Lora"/>
                <a:cs typeface="Lora"/>
                <a:sym typeface="Lora"/>
              </a:defRPr>
            </a:lvl9pPr>
          </a:lstStyle>
          <a:p/>
        </p:txBody>
      </p:sp>
      <p:sp>
        <p:nvSpPr>
          <p:cNvPr id="258" name="Google Shape;258;p28"/>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_1">
    <p:spTree>
      <p:nvGrpSpPr>
        <p:cNvPr id="259" name="Shape 259"/>
        <p:cNvGrpSpPr/>
        <p:nvPr/>
      </p:nvGrpSpPr>
      <p:grpSpPr>
        <a:xfrm>
          <a:off x="0" y="0"/>
          <a:ext cx="0" cy="0"/>
          <a:chOff x="0" y="0"/>
          <a:chExt cx="0" cy="0"/>
        </a:xfrm>
      </p:grpSpPr>
      <p:sp>
        <p:nvSpPr>
          <p:cNvPr id="260" name="Google Shape;260;p29"/>
          <p:cNvSpPr/>
          <p:nvPr/>
        </p:nvSpPr>
        <p:spPr>
          <a:xfrm rot="10800000">
            <a:off x="-628121" y="-1892450"/>
            <a:ext cx="3365633" cy="3483557"/>
          </a:xfrm>
          <a:custGeom>
            <a:rect b="b" l="l" r="r" t="t"/>
            <a:pathLst>
              <a:path extrusionOk="0" h="35183" w="33992">
                <a:moveTo>
                  <a:pt x="25740" y="0"/>
                </a:moveTo>
                <a:cubicBezTo>
                  <a:pt x="24597" y="0"/>
                  <a:pt x="23398" y="289"/>
                  <a:pt x="22383" y="768"/>
                </a:cubicBezTo>
                <a:cubicBezTo>
                  <a:pt x="18874" y="2459"/>
                  <a:pt x="16219" y="5829"/>
                  <a:pt x="15323" y="9621"/>
                </a:cubicBezTo>
                <a:lnTo>
                  <a:pt x="15323" y="9621"/>
                </a:lnTo>
                <a:cubicBezTo>
                  <a:pt x="15799" y="7004"/>
                  <a:pt x="15145" y="3845"/>
                  <a:pt x="12676" y="2970"/>
                </a:cubicBezTo>
                <a:cubicBezTo>
                  <a:pt x="12275" y="2822"/>
                  <a:pt x="11863" y="2754"/>
                  <a:pt x="11448" y="2754"/>
                </a:cubicBezTo>
                <a:cubicBezTo>
                  <a:pt x="9899" y="2754"/>
                  <a:pt x="8333" y="3701"/>
                  <a:pt x="7306" y="4938"/>
                </a:cubicBezTo>
                <a:cubicBezTo>
                  <a:pt x="5538" y="7073"/>
                  <a:pt x="4971" y="9975"/>
                  <a:pt x="5371" y="12710"/>
                </a:cubicBezTo>
                <a:cubicBezTo>
                  <a:pt x="5471" y="13244"/>
                  <a:pt x="5571" y="13744"/>
                  <a:pt x="5738" y="14278"/>
                </a:cubicBezTo>
                <a:cubicBezTo>
                  <a:pt x="6305" y="16179"/>
                  <a:pt x="7339" y="17947"/>
                  <a:pt x="8674" y="19482"/>
                </a:cubicBezTo>
                <a:cubicBezTo>
                  <a:pt x="8207" y="19148"/>
                  <a:pt x="7706" y="18848"/>
                  <a:pt x="7206" y="18614"/>
                </a:cubicBezTo>
                <a:cubicBezTo>
                  <a:pt x="6423" y="18261"/>
                  <a:pt x="5555" y="18064"/>
                  <a:pt x="4704" y="18064"/>
                </a:cubicBezTo>
                <a:cubicBezTo>
                  <a:pt x="3705" y="18064"/>
                  <a:pt x="2728" y="18336"/>
                  <a:pt x="1935" y="18948"/>
                </a:cubicBezTo>
                <a:cubicBezTo>
                  <a:pt x="301" y="20249"/>
                  <a:pt x="1" y="22784"/>
                  <a:pt x="935" y="24685"/>
                </a:cubicBezTo>
                <a:cubicBezTo>
                  <a:pt x="1835" y="26553"/>
                  <a:pt x="3737" y="27821"/>
                  <a:pt x="5738" y="28455"/>
                </a:cubicBezTo>
                <a:cubicBezTo>
                  <a:pt x="6239" y="28588"/>
                  <a:pt x="6739" y="28722"/>
                  <a:pt x="7273" y="28822"/>
                </a:cubicBezTo>
                <a:cubicBezTo>
                  <a:pt x="7206" y="28822"/>
                  <a:pt x="7106" y="28822"/>
                  <a:pt x="7039" y="28855"/>
                </a:cubicBezTo>
                <a:cubicBezTo>
                  <a:pt x="5338" y="29055"/>
                  <a:pt x="3303" y="30189"/>
                  <a:pt x="3603" y="31857"/>
                </a:cubicBezTo>
                <a:cubicBezTo>
                  <a:pt x="3803" y="32925"/>
                  <a:pt x="4871" y="33592"/>
                  <a:pt x="5872" y="33992"/>
                </a:cubicBezTo>
                <a:cubicBezTo>
                  <a:pt x="7909" y="34817"/>
                  <a:pt x="10246" y="35183"/>
                  <a:pt x="12644" y="35183"/>
                </a:cubicBezTo>
                <a:cubicBezTo>
                  <a:pt x="16646" y="35183"/>
                  <a:pt x="20818" y="34164"/>
                  <a:pt x="24051" y="32558"/>
                </a:cubicBezTo>
                <a:cubicBezTo>
                  <a:pt x="24752" y="32191"/>
                  <a:pt x="25486" y="31790"/>
                  <a:pt x="25819" y="31090"/>
                </a:cubicBezTo>
                <a:cubicBezTo>
                  <a:pt x="26453" y="29789"/>
                  <a:pt x="25419" y="28188"/>
                  <a:pt x="24085" y="27688"/>
                </a:cubicBezTo>
                <a:cubicBezTo>
                  <a:pt x="23512" y="27458"/>
                  <a:pt x="22908" y="27377"/>
                  <a:pt x="22295" y="27377"/>
                </a:cubicBezTo>
                <a:cubicBezTo>
                  <a:pt x="21480" y="27377"/>
                  <a:pt x="20648" y="27521"/>
                  <a:pt x="19848" y="27654"/>
                </a:cubicBezTo>
                <a:cubicBezTo>
                  <a:pt x="22016" y="27221"/>
                  <a:pt x="24185" y="26820"/>
                  <a:pt x="26353" y="26387"/>
                </a:cubicBezTo>
                <a:cubicBezTo>
                  <a:pt x="27487" y="26153"/>
                  <a:pt x="28621" y="25920"/>
                  <a:pt x="29589" y="25252"/>
                </a:cubicBezTo>
                <a:cubicBezTo>
                  <a:pt x="30523" y="24619"/>
                  <a:pt x="31190" y="23418"/>
                  <a:pt x="30889" y="22317"/>
                </a:cubicBezTo>
                <a:cubicBezTo>
                  <a:pt x="30472" y="20759"/>
                  <a:pt x="28662" y="20338"/>
                  <a:pt x="26951" y="20338"/>
                </a:cubicBezTo>
                <a:cubicBezTo>
                  <a:pt x="26610" y="20338"/>
                  <a:pt x="26274" y="20355"/>
                  <a:pt x="25953" y="20382"/>
                </a:cubicBezTo>
                <a:cubicBezTo>
                  <a:pt x="23484" y="20582"/>
                  <a:pt x="21016" y="20749"/>
                  <a:pt x="18547" y="20949"/>
                </a:cubicBezTo>
                <a:lnTo>
                  <a:pt x="26720" y="19949"/>
                </a:lnTo>
                <a:cubicBezTo>
                  <a:pt x="28354" y="19782"/>
                  <a:pt x="30056" y="19548"/>
                  <a:pt x="31457" y="18748"/>
                </a:cubicBezTo>
                <a:cubicBezTo>
                  <a:pt x="32891" y="17914"/>
                  <a:pt x="33992" y="16313"/>
                  <a:pt x="33758" y="14712"/>
                </a:cubicBezTo>
                <a:cubicBezTo>
                  <a:pt x="33625" y="13911"/>
                  <a:pt x="33224" y="13244"/>
                  <a:pt x="32657" y="12710"/>
                </a:cubicBezTo>
                <a:cubicBezTo>
                  <a:pt x="32024" y="12076"/>
                  <a:pt x="31190" y="11609"/>
                  <a:pt x="30322" y="11309"/>
                </a:cubicBezTo>
                <a:cubicBezTo>
                  <a:pt x="29266" y="10936"/>
                  <a:pt x="28145" y="10753"/>
                  <a:pt x="27022" y="10753"/>
                </a:cubicBezTo>
                <a:cubicBezTo>
                  <a:pt x="25132" y="10753"/>
                  <a:pt x="23240" y="11272"/>
                  <a:pt x="21650" y="12276"/>
                </a:cubicBezTo>
                <a:cubicBezTo>
                  <a:pt x="22917" y="11376"/>
                  <a:pt x="24218" y="10442"/>
                  <a:pt x="25519" y="9541"/>
                </a:cubicBezTo>
                <a:cubicBezTo>
                  <a:pt x="26820" y="8641"/>
                  <a:pt x="28121" y="7673"/>
                  <a:pt x="29021" y="6372"/>
                </a:cubicBezTo>
                <a:cubicBezTo>
                  <a:pt x="29889" y="5038"/>
                  <a:pt x="30256" y="3270"/>
                  <a:pt x="29488" y="1869"/>
                </a:cubicBezTo>
                <a:cubicBezTo>
                  <a:pt x="28756" y="540"/>
                  <a:pt x="27301" y="0"/>
                  <a:pt x="257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
          <p:cNvSpPr/>
          <p:nvPr/>
        </p:nvSpPr>
        <p:spPr>
          <a:xfrm rot="-6299996">
            <a:off x="7812677" y="3183884"/>
            <a:ext cx="2241827" cy="1955302"/>
          </a:xfrm>
          <a:custGeom>
            <a:rect b="b" l="l" r="r" t="t"/>
            <a:pathLst>
              <a:path extrusionOk="0" h="33459" w="38362">
                <a:moveTo>
                  <a:pt x="8581" y="0"/>
                </a:moveTo>
                <a:cubicBezTo>
                  <a:pt x="5409" y="0"/>
                  <a:pt x="1248" y="8992"/>
                  <a:pt x="701" y="10442"/>
                </a:cubicBezTo>
                <a:cubicBezTo>
                  <a:pt x="301" y="11409"/>
                  <a:pt x="1" y="12510"/>
                  <a:pt x="401" y="13511"/>
                </a:cubicBezTo>
                <a:cubicBezTo>
                  <a:pt x="668" y="14178"/>
                  <a:pt x="1268" y="14678"/>
                  <a:pt x="1835" y="15145"/>
                </a:cubicBezTo>
                <a:cubicBezTo>
                  <a:pt x="8507" y="20582"/>
                  <a:pt x="15178" y="26020"/>
                  <a:pt x="21849" y="31424"/>
                </a:cubicBezTo>
                <a:cubicBezTo>
                  <a:pt x="23050" y="32424"/>
                  <a:pt x="24418" y="33458"/>
                  <a:pt x="25986" y="33458"/>
                </a:cubicBezTo>
                <a:cubicBezTo>
                  <a:pt x="27920" y="33425"/>
                  <a:pt x="29422" y="31824"/>
                  <a:pt x="30622" y="30323"/>
                </a:cubicBezTo>
                <a:cubicBezTo>
                  <a:pt x="33024" y="27354"/>
                  <a:pt x="35292" y="24252"/>
                  <a:pt x="37361" y="21049"/>
                </a:cubicBezTo>
                <a:cubicBezTo>
                  <a:pt x="37861" y="20282"/>
                  <a:pt x="38361" y="19348"/>
                  <a:pt x="38028" y="18514"/>
                </a:cubicBezTo>
                <a:cubicBezTo>
                  <a:pt x="37861" y="18181"/>
                  <a:pt x="37594" y="17947"/>
                  <a:pt x="37361" y="17680"/>
                </a:cubicBezTo>
                <a:cubicBezTo>
                  <a:pt x="36601" y="16947"/>
                  <a:pt x="35573" y="16151"/>
                  <a:pt x="34585" y="16151"/>
                </a:cubicBezTo>
                <a:cubicBezTo>
                  <a:pt x="34315" y="16151"/>
                  <a:pt x="34049" y="16210"/>
                  <a:pt x="33791" y="16346"/>
                </a:cubicBezTo>
                <a:cubicBezTo>
                  <a:pt x="33291" y="16613"/>
                  <a:pt x="32957" y="17147"/>
                  <a:pt x="32691" y="17647"/>
                </a:cubicBezTo>
                <a:lnTo>
                  <a:pt x="29422" y="23118"/>
                </a:lnTo>
                <a:cubicBezTo>
                  <a:pt x="28854" y="24152"/>
                  <a:pt x="28187" y="25186"/>
                  <a:pt x="27153" y="25719"/>
                </a:cubicBezTo>
                <a:cubicBezTo>
                  <a:pt x="26802" y="25895"/>
                  <a:pt x="26401" y="25984"/>
                  <a:pt x="26006" y="25984"/>
                </a:cubicBezTo>
                <a:cubicBezTo>
                  <a:pt x="25199" y="25984"/>
                  <a:pt x="24420" y="25613"/>
                  <a:pt x="24151" y="24852"/>
                </a:cubicBezTo>
                <a:cubicBezTo>
                  <a:pt x="23818" y="23952"/>
                  <a:pt x="24418" y="22951"/>
                  <a:pt x="24985" y="22150"/>
                </a:cubicBezTo>
                <a:lnTo>
                  <a:pt x="29588" y="15612"/>
                </a:lnTo>
                <a:cubicBezTo>
                  <a:pt x="29989" y="15045"/>
                  <a:pt x="30422" y="14378"/>
                  <a:pt x="30255" y="13711"/>
                </a:cubicBezTo>
                <a:cubicBezTo>
                  <a:pt x="30189" y="13277"/>
                  <a:pt x="29889" y="12944"/>
                  <a:pt x="29588" y="12643"/>
                </a:cubicBezTo>
                <a:cubicBezTo>
                  <a:pt x="28910" y="11881"/>
                  <a:pt x="28041" y="11094"/>
                  <a:pt x="27101" y="11094"/>
                </a:cubicBezTo>
                <a:cubicBezTo>
                  <a:pt x="26932" y="11094"/>
                  <a:pt x="26760" y="11120"/>
                  <a:pt x="26586" y="11176"/>
                </a:cubicBezTo>
                <a:cubicBezTo>
                  <a:pt x="25952" y="11376"/>
                  <a:pt x="25552" y="11943"/>
                  <a:pt x="25152" y="12477"/>
                </a:cubicBezTo>
                <a:cubicBezTo>
                  <a:pt x="24151" y="13911"/>
                  <a:pt x="23150" y="15312"/>
                  <a:pt x="22150" y="16746"/>
                </a:cubicBezTo>
                <a:cubicBezTo>
                  <a:pt x="21349" y="17847"/>
                  <a:pt x="20515" y="19015"/>
                  <a:pt x="19248" y="19448"/>
                </a:cubicBezTo>
                <a:cubicBezTo>
                  <a:pt x="18981" y="19544"/>
                  <a:pt x="18696" y="19589"/>
                  <a:pt x="18411" y="19589"/>
                </a:cubicBezTo>
                <a:cubicBezTo>
                  <a:pt x="17306" y="19589"/>
                  <a:pt x="16198" y="18908"/>
                  <a:pt x="16145" y="17847"/>
                </a:cubicBezTo>
                <a:cubicBezTo>
                  <a:pt x="16112" y="17280"/>
                  <a:pt x="16346" y="16746"/>
                  <a:pt x="16646" y="16246"/>
                </a:cubicBezTo>
                <a:cubicBezTo>
                  <a:pt x="17380" y="14978"/>
                  <a:pt x="18347" y="13811"/>
                  <a:pt x="19181" y="12610"/>
                </a:cubicBezTo>
                <a:cubicBezTo>
                  <a:pt x="19748" y="11743"/>
                  <a:pt x="20282" y="10842"/>
                  <a:pt x="20382" y="9841"/>
                </a:cubicBezTo>
                <a:cubicBezTo>
                  <a:pt x="20515" y="8807"/>
                  <a:pt x="20148" y="7707"/>
                  <a:pt x="19281" y="7173"/>
                </a:cubicBezTo>
                <a:cubicBezTo>
                  <a:pt x="18936" y="6973"/>
                  <a:pt x="18555" y="6884"/>
                  <a:pt x="18165" y="6884"/>
                </a:cubicBezTo>
                <a:cubicBezTo>
                  <a:pt x="17387" y="6884"/>
                  <a:pt x="16579" y="7240"/>
                  <a:pt x="15979" y="7773"/>
                </a:cubicBezTo>
                <a:cubicBezTo>
                  <a:pt x="15111" y="8574"/>
                  <a:pt x="14578" y="9675"/>
                  <a:pt x="13977" y="10709"/>
                </a:cubicBezTo>
                <a:cubicBezTo>
                  <a:pt x="13377" y="11743"/>
                  <a:pt x="12643" y="12777"/>
                  <a:pt x="11542" y="13211"/>
                </a:cubicBezTo>
                <a:cubicBezTo>
                  <a:pt x="11207" y="13348"/>
                  <a:pt x="10854" y="13412"/>
                  <a:pt x="10501" y="13412"/>
                </a:cubicBezTo>
                <a:cubicBezTo>
                  <a:pt x="8887" y="13412"/>
                  <a:pt x="7260" y="12084"/>
                  <a:pt x="7206" y="10442"/>
                </a:cubicBezTo>
                <a:cubicBezTo>
                  <a:pt x="7139" y="8774"/>
                  <a:pt x="8373" y="7373"/>
                  <a:pt x="9374" y="6039"/>
                </a:cubicBezTo>
                <a:cubicBezTo>
                  <a:pt x="10375" y="4704"/>
                  <a:pt x="11242" y="2937"/>
                  <a:pt x="10475" y="1469"/>
                </a:cubicBezTo>
                <a:cubicBezTo>
                  <a:pt x="9923" y="432"/>
                  <a:pt x="9276" y="0"/>
                  <a:pt x="85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p:nvPr/>
        </p:nvSpPr>
        <p:spPr>
          <a:xfrm rot="9900021">
            <a:off x="-941655" y="2685844"/>
            <a:ext cx="1872622" cy="2712282"/>
          </a:xfrm>
          <a:custGeom>
            <a:rect b="b" l="l" r="r" t="t"/>
            <a:pathLst>
              <a:path extrusionOk="0" h="28652" w="19782">
                <a:moveTo>
                  <a:pt x="801" y="1"/>
                </a:moveTo>
                <a:cubicBezTo>
                  <a:pt x="167" y="2269"/>
                  <a:pt x="634" y="5004"/>
                  <a:pt x="367" y="7406"/>
                </a:cubicBezTo>
                <a:cubicBezTo>
                  <a:pt x="4370" y="7573"/>
                  <a:pt x="9541" y="8407"/>
                  <a:pt x="9774" y="13611"/>
                </a:cubicBezTo>
                <a:cubicBezTo>
                  <a:pt x="9874" y="15946"/>
                  <a:pt x="7906" y="17814"/>
                  <a:pt x="5871" y="18948"/>
                </a:cubicBezTo>
                <a:cubicBezTo>
                  <a:pt x="4070" y="19982"/>
                  <a:pt x="2069" y="20749"/>
                  <a:pt x="0" y="21183"/>
                </a:cubicBezTo>
                <a:cubicBezTo>
                  <a:pt x="834" y="23518"/>
                  <a:pt x="1568" y="25919"/>
                  <a:pt x="2169" y="28321"/>
                </a:cubicBezTo>
                <a:cubicBezTo>
                  <a:pt x="2224" y="28549"/>
                  <a:pt x="2409" y="28652"/>
                  <a:pt x="2696" y="28652"/>
                </a:cubicBezTo>
                <a:cubicBezTo>
                  <a:pt x="4130" y="28652"/>
                  <a:pt x="8118" y="26086"/>
                  <a:pt x="11342" y="23751"/>
                </a:cubicBezTo>
                <a:cubicBezTo>
                  <a:pt x="13644" y="22083"/>
                  <a:pt x="15578" y="20549"/>
                  <a:pt x="15912" y="20149"/>
                </a:cubicBezTo>
                <a:cubicBezTo>
                  <a:pt x="19147" y="15946"/>
                  <a:pt x="19781" y="9441"/>
                  <a:pt x="16279" y="5171"/>
                </a:cubicBezTo>
                <a:cubicBezTo>
                  <a:pt x="14944" y="3503"/>
                  <a:pt x="13243" y="2402"/>
                  <a:pt x="11342" y="1702"/>
                </a:cubicBezTo>
                <a:cubicBezTo>
                  <a:pt x="8040" y="401"/>
                  <a:pt x="4237" y="234"/>
                  <a:pt x="801" y="1"/>
                </a:cubicBezTo>
                <a:close/>
              </a:path>
            </a:pathLst>
          </a:custGeom>
          <a:solidFill>
            <a:srgbClr val="DEA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p:nvPr/>
        </p:nvSpPr>
        <p:spPr>
          <a:xfrm rot="10800000">
            <a:off x="4316123" y="4411015"/>
            <a:ext cx="511723" cy="615604"/>
          </a:xfrm>
          <a:custGeom>
            <a:rect b="b" l="l" r="r" t="t"/>
            <a:pathLst>
              <a:path extrusionOk="0" h="9055" w="7527">
                <a:moveTo>
                  <a:pt x="4668" y="1"/>
                </a:moveTo>
                <a:cubicBezTo>
                  <a:pt x="3283" y="1"/>
                  <a:pt x="1801" y="1451"/>
                  <a:pt x="979" y="3038"/>
                </a:cubicBezTo>
                <a:cubicBezTo>
                  <a:pt x="582" y="3833"/>
                  <a:pt x="214" y="4659"/>
                  <a:pt x="123" y="5547"/>
                </a:cubicBezTo>
                <a:cubicBezTo>
                  <a:pt x="0" y="6434"/>
                  <a:pt x="184" y="7382"/>
                  <a:pt x="765" y="8086"/>
                </a:cubicBezTo>
                <a:cubicBezTo>
                  <a:pt x="1309" y="8735"/>
                  <a:pt x="2154" y="9054"/>
                  <a:pt x="3006" y="9054"/>
                </a:cubicBezTo>
                <a:cubicBezTo>
                  <a:pt x="3399" y="9054"/>
                  <a:pt x="3794" y="8986"/>
                  <a:pt x="4161" y="8851"/>
                </a:cubicBezTo>
                <a:cubicBezTo>
                  <a:pt x="5324" y="8392"/>
                  <a:pt x="6211" y="7413"/>
                  <a:pt x="6731" y="6281"/>
                </a:cubicBezTo>
                <a:cubicBezTo>
                  <a:pt x="7343" y="4996"/>
                  <a:pt x="7527" y="3466"/>
                  <a:pt x="7007" y="2120"/>
                </a:cubicBezTo>
                <a:cubicBezTo>
                  <a:pt x="6398" y="593"/>
                  <a:pt x="5553" y="1"/>
                  <a:pt x="46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rot="-6300139">
            <a:off x="-1387941" y="-607311"/>
            <a:ext cx="2190105" cy="2902321"/>
          </a:xfrm>
          <a:custGeom>
            <a:rect b="b" l="l" r="r" t="t"/>
            <a:pathLst>
              <a:path extrusionOk="0" h="28558" w="21550">
                <a:moveTo>
                  <a:pt x="14010" y="1"/>
                </a:moveTo>
                <a:cubicBezTo>
                  <a:pt x="10684" y="1"/>
                  <a:pt x="5905" y="1836"/>
                  <a:pt x="4504" y="2537"/>
                </a:cubicBezTo>
                <a:cubicBezTo>
                  <a:pt x="3137" y="3171"/>
                  <a:pt x="1802" y="4005"/>
                  <a:pt x="968" y="5239"/>
                </a:cubicBezTo>
                <a:cubicBezTo>
                  <a:pt x="168" y="6473"/>
                  <a:pt x="1" y="8174"/>
                  <a:pt x="935" y="9309"/>
                </a:cubicBezTo>
                <a:cubicBezTo>
                  <a:pt x="1802" y="10409"/>
                  <a:pt x="3370" y="10743"/>
                  <a:pt x="4804" y="10876"/>
                </a:cubicBezTo>
                <a:cubicBezTo>
                  <a:pt x="6239" y="10976"/>
                  <a:pt x="7740" y="10910"/>
                  <a:pt x="9074" y="11443"/>
                </a:cubicBezTo>
                <a:cubicBezTo>
                  <a:pt x="10408" y="12010"/>
                  <a:pt x="11476" y="13411"/>
                  <a:pt x="11009" y="14679"/>
                </a:cubicBezTo>
                <a:cubicBezTo>
                  <a:pt x="10542" y="15847"/>
                  <a:pt x="9074" y="16314"/>
                  <a:pt x="7940" y="17014"/>
                </a:cubicBezTo>
                <a:cubicBezTo>
                  <a:pt x="6939" y="17581"/>
                  <a:pt x="6105" y="18448"/>
                  <a:pt x="5872" y="19483"/>
                </a:cubicBezTo>
                <a:cubicBezTo>
                  <a:pt x="5605" y="20550"/>
                  <a:pt x="6039" y="21784"/>
                  <a:pt x="7073" y="22285"/>
                </a:cubicBezTo>
                <a:cubicBezTo>
                  <a:pt x="7579" y="22557"/>
                  <a:pt x="8153" y="22614"/>
                  <a:pt x="8742" y="22614"/>
                </a:cubicBezTo>
                <a:cubicBezTo>
                  <a:pt x="9163" y="22614"/>
                  <a:pt x="9591" y="22585"/>
                  <a:pt x="10008" y="22585"/>
                </a:cubicBezTo>
                <a:cubicBezTo>
                  <a:pt x="10062" y="22583"/>
                  <a:pt x="10117" y="22582"/>
                  <a:pt x="10172" y="22582"/>
                </a:cubicBezTo>
                <a:cubicBezTo>
                  <a:pt x="11136" y="22582"/>
                  <a:pt x="12231" y="22865"/>
                  <a:pt x="12610" y="23686"/>
                </a:cubicBezTo>
                <a:cubicBezTo>
                  <a:pt x="13044" y="24620"/>
                  <a:pt x="12243" y="25720"/>
                  <a:pt x="12443" y="26754"/>
                </a:cubicBezTo>
                <a:cubicBezTo>
                  <a:pt x="12577" y="27588"/>
                  <a:pt x="13411" y="28255"/>
                  <a:pt x="14311" y="28456"/>
                </a:cubicBezTo>
                <a:cubicBezTo>
                  <a:pt x="14586" y="28527"/>
                  <a:pt x="14867" y="28558"/>
                  <a:pt x="15149" y="28558"/>
                </a:cubicBezTo>
                <a:cubicBezTo>
                  <a:pt x="15793" y="28558"/>
                  <a:pt x="16444" y="28397"/>
                  <a:pt x="17046" y="28189"/>
                </a:cubicBezTo>
                <a:cubicBezTo>
                  <a:pt x="18781" y="27622"/>
                  <a:pt x="20416" y="26421"/>
                  <a:pt x="20983" y="24753"/>
                </a:cubicBezTo>
                <a:cubicBezTo>
                  <a:pt x="21550" y="23118"/>
                  <a:pt x="20782" y="21017"/>
                  <a:pt x="19048" y="20417"/>
                </a:cubicBezTo>
                <a:cubicBezTo>
                  <a:pt x="17513" y="19883"/>
                  <a:pt x="15345" y="20350"/>
                  <a:pt x="14611" y="18982"/>
                </a:cubicBezTo>
                <a:cubicBezTo>
                  <a:pt x="14178" y="18215"/>
                  <a:pt x="14545" y="17248"/>
                  <a:pt x="15112" y="16580"/>
                </a:cubicBezTo>
                <a:cubicBezTo>
                  <a:pt x="15712" y="15913"/>
                  <a:pt x="16479" y="15413"/>
                  <a:pt x="17046" y="14712"/>
                </a:cubicBezTo>
                <a:cubicBezTo>
                  <a:pt x="18781" y="12544"/>
                  <a:pt x="17447" y="8942"/>
                  <a:pt x="14678" y="8208"/>
                </a:cubicBezTo>
                <a:cubicBezTo>
                  <a:pt x="14059" y="8058"/>
                  <a:pt x="13413" y="8028"/>
                  <a:pt x="12764" y="8028"/>
                </a:cubicBezTo>
                <a:cubicBezTo>
                  <a:pt x="12329" y="8028"/>
                  <a:pt x="11893" y="8042"/>
                  <a:pt x="11463" y="8042"/>
                </a:cubicBezTo>
                <a:cubicBezTo>
                  <a:pt x="10526" y="8042"/>
                  <a:pt x="9616" y="7978"/>
                  <a:pt x="8807" y="7574"/>
                </a:cubicBezTo>
                <a:cubicBezTo>
                  <a:pt x="8540" y="7441"/>
                  <a:pt x="8307" y="7240"/>
                  <a:pt x="8173" y="7007"/>
                </a:cubicBezTo>
                <a:cubicBezTo>
                  <a:pt x="7940" y="6540"/>
                  <a:pt x="8240" y="5973"/>
                  <a:pt x="8640" y="5639"/>
                </a:cubicBezTo>
                <a:cubicBezTo>
                  <a:pt x="9508" y="4905"/>
                  <a:pt x="10775" y="4739"/>
                  <a:pt x="11943" y="4705"/>
                </a:cubicBezTo>
                <a:cubicBezTo>
                  <a:pt x="12254" y="4705"/>
                  <a:pt x="12570" y="4710"/>
                  <a:pt x="12887" y="4710"/>
                </a:cubicBezTo>
                <a:cubicBezTo>
                  <a:pt x="13759" y="4710"/>
                  <a:pt x="14638" y="4674"/>
                  <a:pt x="15445" y="4405"/>
                </a:cubicBezTo>
                <a:cubicBezTo>
                  <a:pt x="16546" y="4038"/>
                  <a:pt x="17513" y="3037"/>
                  <a:pt x="17347" y="1937"/>
                </a:cubicBezTo>
                <a:cubicBezTo>
                  <a:pt x="17094" y="504"/>
                  <a:pt x="15751" y="1"/>
                  <a:pt x="140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txBox="1"/>
          <p:nvPr>
            <p:ph idx="1" type="subTitle"/>
          </p:nvPr>
        </p:nvSpPr>
        <p:spPr>
          <a:xfrm>
            <a:off x="1885325" y="2061975"/>
            <a:ext cx="21504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6" name="Google Shape;266;p29"/>
          <p:cNvSpPr txBox="1"/>
          <p:nvPr>
            <p:ph idx="2" type="subTitle"/>
          </p:nvPr>
        </p:nvSpPr>
        <p:spPr>
          <a:xfrm>
            <a:off x="1885325" y="1625300"/>
            <a:ext cx="21504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2200"/>
              <a:buFont typeface="Lora"/>
              <a:buNone/>
              <a:defRPr sz="2200">
                <a:latin typeface="Lora"/>
                <a:ea typeface="Lora"/>
                <a:cs typeface="Lora"/>
                <a:sym typeface="Lora"/>
              </a:defRPr>
            </a:lvl2pPr>
            <a:lvl3pPr lvl="2" rtl="0">
              <a:lnSpc>
                <a:spcPct val="100000"/>
              </a:lnSpc>
              <a:spcBef>
                <a:spcPts val="0"/>
              </a:spcBef>
              <a:spcAft>
                <a:spcPts val="0"/>
              </a:spcAft>
              <a:buSzPts val="2200"/>
              <a:buFont typeface="Lora"/>
              <a:buNone/>
              <a:defRPr sz="2200">
                <a:latin typeface="Lora"/>
                <a:ea typeface="Lora"/>
                <a:cs typeface="Lora"/>
                <a:sym typeface="Lora"/>
              </a:defRPr>
            </a:lvl3pPr>
            <a:lvl4pPr lvl="3" rtl="0">
              <a:lnSpc>
                <a:spcPct val="100000"/>
              </a:lnSpc>
              <a:spcBef>
                <a:spcPts val="0"/>
              </a:spcBef>
              <a:spcAft>
                <a:spcPts val="0"/>
              </a:spcAft>
              <a:buSzPts val="2200"/>
              <a:buFont typeface="Lora"/>
              <a:buNone/>
              <a:defRPr sz="2200">
                <a:latin typeface="Lora"/>
                <a:ea typeface="Lora"/>
                <a:cs typeface="Lora"/>
                <a:sym typeface="Lora"/>
              </a:defRPr>
            </a:lvl4pPr>
            <a:lvl5pPr lvl="4" rtl="0">
              <a:lnSpc>
                <a:spcPct val="100000"/>
              </a:lnSpc>
              <a:spcBef>
                <a:spcPts val="0"/>
              </a:spcBef>
              <a:spcAft>
                <a:spcPts val="0"/>
              </a:spcAft>
              <a:buSzPts val="2200"/>
              <a:buFont typeface="Lora"/>
              <a:buNone/>
              <a:defRPr sz="2200">
                <a:latin typeface="Lora"/>
                <a:ea typeface="Lora"/>
                <a:cs typeface="Lora"/>
                <a:sym typeface="Lora"/>
              </a:defRPr>
            </a:lvl5pPr>
            <a:lvl6pPr lvl="5" rtl="0">
              <a:lnSpc>
                <a:spcPct val="100000"/>
              </a:lnSpc>
              <a:spcBef>
                <a:spcPts val="0"/>
              </a:spcBef>
              <a:spcAft>
                <a:spcPts val="0"/>
              </a:spcAft>
              <a:buSzPts val="2200"/>
              <a:buFont typeface="Lora"/>
              <a:buNone/>
              <a:defRPr sz="2200">
                <a:latin typeface="Lora"/>
                <a:ea typeface="Lora"/>
                <a:cs typeface="Lora"/>
                <a:sym typeface="Lora"/>
              </a:defRPr>
            </a:lvl6pPr>
            <a:lvl7pPr lvl="6" rtl="0">
              <a:lnSpc>
                <a:spcPct val="100000"/>
              </a:lnSpc>
              <a:spcBef>
                <a:spcPts val="0"/>
              </a:spcBef>
              <a:spcAft>
                <a:spcPts val="0"/>
              </a:spcAft>
              <a:buSzPts val="2200"/>
              <a:buFont typeface="Lora"/>
              <a:buNone/>
              <a:defRPr sz="2200">
                <a:latin typeface="Lora"/>
                <a:ea typeface="Lora"/>
                <a:cs typeface="Lora"/>
                <a:sym typeface="Lora"/>
              </a:defRPr>
            </a:lvl7pPr>
            <a:lvl8pPr lvl="7" rtl="0">
              <a:lnSpc>
                <a:spcPct val="100000"/>
              </a:lnSpc>
              <a:spcBef>
                <a:spcPts val="0"/>
              </a:spcBef>
              <a:spcAft>
                <a:spcPts val="0"/>
              </a:spcAft>
              <a:buSzPts val="2200"/>
              <a:buFont typeface="Lora"/>
              <a:buNone/>
              <a:defRPr sz="2200">
                <a:latin typeface="Lora"/>
                <a:ea typeface="Lora"/>
                <a:cs typeface="Lora"/>
                <a:sym typeface="Lora"/>
              </a:defRPr>
            </a:lvl8pPr>
            <a:lvl9pPr lvl="8"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67" name="Google Shape;267;p29"/>
          <p:cNvSpPr txBox="1"/>
          <p:nvPr>
            <p:ph idx="3" type="subTitle"/>
          </p:nvPr>
        </p:nvSpPr>
        <p:spPr>
          <a:xfrm>
            <a:off x="1885325" y="3579725"/>
            <a:ext cx="21504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8" name="Google Shape;268;p29"/>
          <p:cNvSpPr txBox="1"/>
          <p:nvPr>
            <p:ph idx="4" type="subTitle"/>
          </p:nvPr>
        </p:nvSpPr>
        <p:spPr>
          <a:xfrm>
            <a:off x="1885325" y="3143046"/>
            <a:ext cx="21504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2200"/>
              <a:buFont typeface="Lora"/>
              <a:buNone/>
              <a:defRPr sz="2200">
                <a:latin typeface="Lora"/>
                <a:ea typeface="Lora"/>
                <a:cs typeface="Lora"/>
                <a:sym typeface="Lora"/>
              </a:defRPr>
            </a:lvl2pPr>
            <a:lvl3pPr lvl="2" rtl="0">
              <a:lnSpc>
                <a:spcPct val="100000"/>
              </a:lnSpc>
              <a:spcBef>
                <a:spcPts val="0"/>
              </a:spcBef>
              <a:spcAft>
                <a:spcPts val="0"/>
              </a:spcAft>
              <a:buSzPts val="2200"/>
              <a:buFont typeface="Lora"/>
              <a:buNone/>
              <a:defRPr sz="2200">
                <a:latin typeface="Lora"/>
                <a:ea typeface="Lora"/>
                <a:cs typeface="Lora"/>
                <a:sym typeface="Lora"/>
              </a:defRPr>
            </a:lvl3pPr>
            <a:lvl4pPr lvl="3" rtl="0">
              <a:lnSpc>
                <a:spcPct val="100000"/>
              </a:lnSpc>
              <a:spcBef>
                <a:spcPts val="0"/>
              </a:spcBef>
              <a:spcAft>
                <a:spcPts val="0"/>
              </a:spcAft>
              <a:buSzPts val="2200"/>
              <a:buFont typeface="Lora"/>
              <a:buNone/>
              <a:defRPr sz="2200">
                <a:latin typeface="Lora"/>
                <a:ea typeface="Lora"/>
                <a:cs typeface="Lora"/>
                <a:sym typeface="Lora"/>
              </a:defRPr>
            </a:lvl4pPr>
            <a:lvl5pPr lvl="4" rtl="0">
              <a:lnSpc>
                <a:spcPct val="100000"/>
              </a:lnSpc>
              <a:spcBef>
                <a:spcPts val="0"/>
              </a:spcBef>
              <a:spcAft>
                <a:spcPts val="0"/>
              </a:spcAft>
              <a:buSzPts val="2200"/>
              <a:buFont typeface="Lora"/>
              <a:buNone/>
              <a:defRPr sz="2200">
                <a:latin typeface="Lora"/>
                <a:ea typeface="Lora"/>
                <a:cs typeface="Lora"/>
                <a:sym typeface="Lora"/>
              </a:defRPr>
            </a:lvl5pPr>
            <a:lvl6pPr lvl="5" rtl="0">
              <a:lnSpc>
                <a:spcPct val="100000"/>
              </a:lnSpc>
              <a:spcBef>
                <a:spcPts val="0"/>
              </a:spcBef>
              <a:spcAft>
                <a:spcPts val="0"/>
              </a:spcAft>
              <a:buSzPts val="2200"/>
              <a:buFont typeface="Lora"/>
              <a:buNone/>
              <a:defRPr sz="2200">
                <a:latin typeface="Lora"/>
                <a:ea typeface="Lora"/>
                <a:cs typeface="Lora"/>
                <a:sym typeface="Lora"/>
              </a:defRPr>
            </a:lvl6pPr>
            <a:lvl7pPr lvl="6" rtl="0">
              <a:lnSpc>
                <a:spcPct val="100000"/>
              </a:lnSpc>
              <a:spcBef>
                <a:spcPts val="0"/>
              </a:spcBef>
              <a:spcAft>
                <a:spcPts val="0"/>
              </a:spcAft>
              <a:buSzPts val="2200"/>
              <a:buFont typeface="Lora"/>
              <a:buNone/>
              <a:defRPr sz="2200">
                <a:latin typeface="Lora"/>
                <a:ea typeface="Lora"/>
                <a:cs typeface="Lora"/>
                <a:sym typeface="Lora"/>
              </a:defRPr>
            </a:lvl7pPr>
            <a:lvl8pPr lvl="7" rtl="0">
              <a:lnSpc>
                <a:spcPct val="100000"/>
              </a:lnSpc>
              <a:spcBef>
                <a:spcPts val="0"/>
              </a:spcBef>
              <a:spcAft>
                <a:spcPts val="0"/>
              </a:spcAft>
              <a:buSzPts val="2200"/>
              <a:buFont typeface="Lora"/>
              <a:buNone/>
              <a:defRPr sz="2200">
                <a:latin typeface="Lora"/>
                <a:ea typeface="Lora"/>
                <a:cs typeface="Lora"/>
                <a:sym typeface="Lora"/>
              </a:defRPr>
            </a:lvl8pPr>
            <a:lvl9pPr lvl="8"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69" name="Google Shape;269;p29"/>
          <p:cNvSpPr txBox="1"/>
          <p:nvPr>
            <p:ph idx="5" type="subTitle"/>
          </p:nvPr>
        </p:nvSpPr>
        <p:spPr>
          <a:xfrm>
            <a:off x="5636350" y="2061975"/>
            <a:ext cx="21504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0" name="Google Shape;270;p29"/>
          <p:cNvSpPr txBox="1"/>
          <p:nvPr>
            <p:ph idx="6" type="subTitle"/>
          </p:nvPr>
        </p:nvSpPr>
        <p:spPr>
          <a:xfrm>
            <a:off x="5636350" y="1625300"/>
            <a:ext cx="21504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2200"/>
              <a:buFont typeface="Lora"/>
              <a:buNone/>
              <a:defRPr sz="2200">
                <a:latin typeface="Lora"/>
                <a:ea typeface="Lora"/>
                <a:cs typeface="Lora"/>
                <a:sym typeface="Lora"/>
              </a:defRPr>
            </a:lvl2pPr>
            <a:lvl3pPr lvl="2" rtl="0">
              <a:lnSpc>
                <a:spcPct val="100000"/>
              </a:lnSpc>
              <a:spcBef>
                <a:spcPts val="0"/>
              </a:spcBef>
              <a:spcAft>
                <a:spcPts val="0"/>
              </a:spcAft>
              <a:buSzPts val="2200"/>
              <a:buFont typeface="Lora"/>
              <a:buNone/>
              <a:defRPr sz="2200">
                <a:latin typeface="Lora"/>
                <a:ea typeface="Lora"/>
                <a:cs typeface="Lora"/>
                <a:sym typeface="Lora"/>
              </a:defRPr>
            </a:lvl3pPr>
            <a:lvl4pPr lvl="3" rtl="0">
              <a:lnSpc>
                <a:spcPct val="100000"/>
              </a:lnSpc>
              <a:spcBef>
                <a:spcPts val="0"/>
              </a:spcBef>
              <a:spcAft>
                <a:spcPts val="0"/>
              </a:spcAft>
              <a:buSzPts val="2200"/>
              <a:buFont typeface="Lora"/>
              <a:buNone/>
              <a:defRPr sz="2200">
                <a:latin typeface="Lora"/>
                <a:ea typeface="Lora"/>
                <a:cs typeface="Lora"/>
                <a:sym typeface="Lora"/>
              </a:defRPr>
            </a:lvl4pPr>
            <a:lvl5pPr lvl="4" rtl="0">
              <a:lnSpc>
                <a:spcPct val="100000"/>
              </a:lnSpc>
              <a:spcBef>
                <a:spcPts val="0"/>
              </a:spcBef>
              <a:spcAft>
                <a:spcPts val="0"/>
              </a:spcAft>
              <a:buSzPts val="2200"/>
              <a:buFont typeface="Lora"/>
              <a:buNone/>
              <a:defRPr sz="2200">
                <a:latin typeface="Lora"/>
                <a:ea typeface="Lora"/>
                <a:cs typeface="Lora"/>
                <a:sym typeface="Lora"/>
              </a:defRPr>
            </a:lvl5pPr>
            <a:lvl6pPr lvl="5" rtl="0">
              <a:lnSpc>
                <a:spcPct val="100000"/>
              </a:lnSpc>
              <a:spcBef>
                <a:spcPts val="0"/>
              </a:spcBef>
              <a:spcAft>
                <a:spcPts val="0"/>
              </a:spcAft>
              <a:buSzPts val="2200"/>
              <a:buFont typeface="Lora"/>
              <a:buNone/>
              <a:defRPr sz="2200">
                <a:latin typeface="Lora"/>
                <a:ea typeface="Lora"/>
                <a:cs typeface="Lora"/>
                <a:sym typeface="Lora"/>
              </a:defRPr>
            </a:lvl6pPr>
            <a:lvl7pPr lvl="6" rtl="0">
              <a:lnSpc>
                <a:spcPct val="100000"/>
              </a:lnSpc>
              <a:spcBef>
                <a:spcPts val="0"/>
              </a:spcBef>
              <a:spcAft>
                <a:spcPts val="0"/>
              </a:spcAft>
              <a:buSzPts val="2200"/>
              <a:buFont typeface="Lora"/>
              <a:buNone/>
              <a:defRPr sz="2200">
                <a:latin typeface="Lora"/>
                <a:ea typeface="Lora"/>
                <a:cs typeface="Lora"/>
                <a:sym typeface="Lora"/>
              </a:defRPr>
            </a:lvl7pPr>
            <a:lvl8pPr lvl="7" rtl="0">
              <a:lnSpc>
                <a:spcPct val="100000"/>
              </a:lnSpc>
              <a:spcBef>
                <a:spcPts val="0"/>
              </a:spcBef>
              <a:spcAft>
                <a:spcPts val="0"/>
              </a:spcAft>
              <a:buSzPts val="2200"/>
              <a:buFont typeface="Lora"/>
              <a:buNone/>
              <a:defRPr sz="2200">
                <a:latin typeface="Lora"/>
                <a:ea typeface="Lora"/>
                <a:cs typeface="Lora"/>
                <a:sym typeface="Lora"/>
              </a:defRPr>
            </a:lvl8pPr>
            <a:lvl9pPr lvl="8"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71" name="Google Shape;271;p29"/>
          <p:cNvSpPr txBox="1"/>
          <p:nvPr>
            <p:ph idx="7" type="subTitle"/>
          </p:nvPr>
        </p:nvSpPr>
        <p:spPr>
          <a:xfrm>
            <a:off x="5636350" y="3579725"/>
            <a:ext cx="21504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2" name="Google Shape;272;p29"/>
          <p:cNvSpPr txBox="1"/>
          <p:nvPr>
            <p:ph idx="8" type="subTitle"/>
          </p:nvPr>
        </p:nvSpPr>
        <p:spPr>
          <a:xfrm>
            <a:off x="5636350" y="3143046"/>
            <a:ext cx="21504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2200"/>
              <a:buFont typeface="Lora"/>
              <a:buNone/>
              <a:defRPr sz="2200">
                <a:latin typeface="Lora"/>
                <a:ea typeface="Lora"/>
                <a:cs typeface="Lora"/>
                <a:sym typeface="Lora"/>
              </a:defRPr>
            </a:lvl2pPr>
            <a:lvl3pPr lvl="2" rtl="0">
              <a:lnSpc>
                <a:spcPct val="100000"/>
              </a:lnSpc>
              <a:spcBef>
                <a:spcPts val="0"/>
              </a:spcBef>
              <a:spcAft>
                <a:spcPts val="0"/>
              </a:spcAft>
              <a:buSzPts val="2200"/>
              <a:buFont typeface="Lora"/>
              <a:buNone/>
              <a:defRPr sz="2200">
                <a:latin typeface="Lora"/>
                <a:ea typeface="Lora"/>
                <a:cs typeface="Lora"/>
                <a:sym typeface="Lora"/>
              </a:defRPr>
            </a:lvl3pPr>
            <a:lvl4pPr lvl="3" rtl="0">
              <a:lnSpc>
                <a:spcPct val="100000"/>
              </a:lnSpc>
              <a:spcBef>
                <a:spcPts val="0"/>
              </a:spcBef>
              <a:spcAft>
                <a:spcPts val="0"/>
              </a:spcAft>
              <a:buSzPts val="2200"/>
              <a:buFont typeface="Lora"/>
              <a:buNone/>
              <a:defRPr sz="2200">
                <a:latin typeface="Lora"/>
                <a:ea typeface="Lora"/>
                <a:cs typeface="Lora"/>
                <a:sym typeface="Lora"/>
              </a:defRPr>
            </a:lvl4pPr>
            <a:lvl5pPr lvl="4" rtl="0">
              <a:lnSpc>
                <a:spcPct val="100000"/>
              </a:lnSpc>
              <a:spcBef>
                <a:spcPts val="0"/>
              </a:spcBef>
              <a:spcAft>
                <a:spcPts val="0"/>
              </a:spcAft>
              <a:buSzPts val="2200"/>
              <a:buFont typeface="Lora"/>
              <a:buNone/>
              <a:defRPr sz="2200">
                <a:latin typeface="Lora"/>
                <a:ea typeface="Lora"/>
                <a:cs typeface="Lora"/>
                <a:sym typeface="Lora"/>
              </a:defRPr>
            </a:lvl5pPr>
            <a:lvl6pPr lvl="5" rtl="0">
              <a:lnSpc>
                <a:spcPct val="100000"/>
              </a:lnSpc>
              <a:spcBef>
                <a:spcPts val="0"/>
              </a:spcBef>
              <a:spcAft>
                <a:spcPts val="0"/>
              </a:spcAft>
              <a:buSzPts val="2200"/>
              <a:buFont typeface="Lora"/>
              <a:buNone/>
              <a:defRPr sz="2200">
                <a:latin typeface="Lora"/>
                <a:ea typeface="Lora"/>
                <a:cs typeface="Lora"/>
                <a:sym typeface="Lora"/>
              </a:defRPr>
            </a:lvl6pPr>
            <a:lvl7pPr lvl="6" rtl="0">
              <a:lnSpc>
                <a:spcPct val="100000"/>
              </a:lnSpc>
              <a:spcBef>
                <a:spcPts val="0"/>
              </a:spcBef>
              <a:spcAft>
                <a:spcPts val="0"/>
              </a:spcAft>
              <a:buSzPts val="2200"/>
              <a:buFont typeface="Lora"/>
              <a:buNone/>
              <a:defRPr sz="2200">
                <a:latin typeface="Lora"/>
                <a:ea typeface="Lora"/>
                <a:cs typeface="Lora"/>
                <a:sym typeface="Lora"/>
              </a:defRPr>
            </a:lvl7pPr>
            <a:lvl8pPr lvl="7" rtl="0">
              <a:lnSpc>
                <a:spcPct val="100000"/>
              </a:lnSpc>
              <a:spcBef>
                <a:spcPts val="0"/>
              </a:spcBef>
              <a:spcAft>
                <a:spcPts val="0"/>
              </a:spcAft>
              <a:buSzPts val="2200"/>
              <a:buFont typeface="Lora"/>
              <a:buNone/>
              <a:defRPr sz="2200">
                <a:latin typeface="Lora"/>
                <a:ea typeface="Lora"/>
                <a:cs typeface="Lora"/>
                <a:sym typeface="Lora"/>
              </a:defRPr>
            </a:lvl8pPr>
            <a:lvl9pPr lvl="8"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73" name="Google Shape;273;p29"/>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74" name="Shape 274"/>
        <p:cNvGrpSpPr/>
        <p:nvPr/>
      </p:nvGrpSpPr>
      <p:grpSpPr>
        <a:xfrm>
          <a:off x="0" y="0"/>
          <a:ext cx="0" cy="0"/>
          <a:chOff x="0" y="0"/>
          <a:chExt cx="0" cy="0"/>
        </a:xfrm>
      </p:grpSpPr>
      <p:sp>
        <p:nvSpPr>
          <p:cNvPr id="275" name="Google Shape;275;p30"/>
          <p:cNvSpPr/>
          <p:nvPr/>
        </p:nvSpPr>
        <p:spPr>
          <a:xfrm flipH="1">
            <a:off x="-648271" y="-2335350"/>
            <a:ext cx="3365633" cy="3483557"/>
          </a:xfrm>
          <a:custGeom>
            <a:rect b="b" l="l" r="r" t="t"/>
            <a:pathLst>
              <a:path extrusionOk="0" h="35183" w="33992">
                <a:moveTo>
                  <a:pt x="25740" y="0"/>
                </a:moveTo>
                <a:cubicBezTo>
                  <a:pt x="24597" y="0"/>
                  <a:pt x="23398" y="289"/>
                  <a:pt x="22383" y="768"/>
                </a:cubicBezTo>
                <a:cubicBezTo>
                  <a:pt x="18874" y="2459"/>
                  <a:pt x="16219" y="5829"/>
                  <a:pt x="15323" y="9621"/>
                </a:cubicBezTo>
                <a:lnTo>
                  <a:pt x="15323" y="9621"/>
                </a:lnTo>
                <a:cubicBezTo>
                  <a:pt x="15799" y="7004"/>
                  <a:pt x="15145" y="3845"/>
                  <a:pt x="12676" y="2970"/>
                </a:cubicBezTo>
                <a:cubicBezTo>
                  <a:pt x="12275" y="2822"/>
                  <a:pt x="11863" y="2754"/>
                  <a:pt x="11448" y="2754"/>
                </a:cubicBezTo>
                <a:cubicBezTo>
                  <a:pt x="9899" y="2754"/>
                  <a:pt x="8333" y="3701"/>
                  <a:pt x="7306" y="4938"/>
                </a:cubicBezTo>
                <a:cubicBezTo>
                  <a:pt x="5538" y="7073"/>
                  <a:pt x="4971" y="9975"/>
                  <a:pt x="5371" y="12710"/>
                </a:cubicBezTo>
                <a:cubicBezTo>
                  <a:pt x="5471" y="13244"/>
                  <a:pt x="5571" y="13744"/>
                  <a:pt x="5738" y="14278"/>
                </a:cubicBezTo>
                <a:cubicBezTo>
                  <a:pt x="6305" y="16179"/>
                  <a:pt x="7339" y="17947"/>
                  <a:pt x="8674" y="19482"/>
                </a:cubicBezTo>
                <a:cubicBezTo>
                  <a:pt x="8207" y="19148"/>
                  <a:pt x="7706" y="18848"/>
                  <a:pt x="7206" y="18614"/>
                </a:cubicBezTo>
                <a:cubicBezTo>
                  <a:pt x="6423" y="18261"/>
                  <a:pt x="5555" y="18064"/>
                  <a:pt x="4704" y="18064"/>
                </a:cubicBezTo>
                <a:cubicBezTo>
                  <a:pt x="3705" y="18064"/>
                  <a:pt x="2728" y="18336"/>
                  <a:pt x="1935" y="18948"/>
                </a:cubicBezTo>
                <a:cubicBezTo>
                  <a:pt x="301" y="20249"/>
                  <a:pt x="1" y="22784"/>
                  <a:pt x="935" y="24685"/>
                </a:cubicBezTo>
                <a:cubicBezTo>
                  <a:pt x="1835" y="26553"/>
                  <a:pt x="3737" y="27821"/>
                  <a:pt x="5738" y="28455"/>
                </a:cubicBezTo>
                <a:cubicBezTo>
                  <a:pt x="6239" y="28588"/>
                  <a:pt x="6739" y="28722"/>
                  <a:pt x="7273" y="28822"/>
                </a:cubicBezTo>
                <a:cubicBezTo>
                  <a:pt x="7206" y="28822"/>
                  <a:pt x="7106" y="28822"/>
                  <a:pt x="7039" y="28855"/>
                </a:cubicBezTo>
                <a:cubicBezTo>
                  <a:pt x="5338" y="29055"/>
                  <a:pt x="3303" y="30189"/>
                  <a:pt x="3603" y="31857"/>
                </a:cubicBezTo>
                <a:cubicBezTo>
                  <a:pt x="3803" y="32925"/>
                  <a:pt x="4871" y="33592"/>
                  <a:pt x="5872" y="33992"/>
                </a:cubicBezTo>
                <a:cubicBezTo>
                  <a:pt x="7909" y="34817"/>
                  <a:pt x="10246" y="35183"/>
                  <a:pt x="12644" y="35183"/>
                </a:cubicBezTo>
                <a:cubicBezTo>
                  <a:pt x="16646" y="35183"/>
                  <a:pt x="20818" y="34164"/>
                  <a:pt x="24051" y="32558"/>
                </a:cubicBezTo>
                <a:cubicBezTo>
                  <a:pt x="24752" y="32191"/>
                  <a:pt x="25486" y="31790"/>
                  <a:pt x="25819" y="31090"/>
                </a:cubicBezTo>
                <a:cubicBezTo>
                  <a:pt x="26453" y="29789"/>
                  <a:pt x="25419" y="28188"/>
                  <a:pt x="24085" y="27688"/>
                </a:cubicBezTo>
                <a:cubicBezTo>
                  <a:pt x="23512" y="27458"/>
                  <a:pt x="22908" y="27377"/>
                  <a:pt x="22295" y="27377"/>
                </a:cubicBezTo>
                <a:cubicBezTo>
                  <a:pt x="21480" y="27377"/>
                  <a:pt x="20648" y="27521"/>
                  <a:pt x="19848" y="27654"/>
                </a:cubicBezTo>
                <a:cubicBezTo>
                  <a:pt x="22016" y="27221"/>
                  <a:pt x="24185" y="26820"/>
                  <a:pt x="26353" y="26387"/>
                </a:cubicBezTo>
                <a:cubicBezTo>
                  <a:pt x="27487" y="26153"/>
                  <a:pt x="28621" y="25920"/>
                  <a:pt x="29589" y="25252"/>
                </a:cubicBezTo>
                <a:cubicBezTo>
                  <a:pt x="30523" y="24619"/>
                  <a:pt x="31190" y="23418"/>
                  <a:pt x="30889" y="22317"/>
                </a:cubicBezTo>
                <a:cubicBezTo>
                  <a:pt x="30472" y="20759"/>
                  <a:pt x="28662" y="20338"/>
                  <a:pt x="26951" y="20338"/>
                </a:cubicBezTo>
                <a:cubicBezTo>
                  <a:pt x="26610" y="20338"/>
                  <a:pt x="26274" y="20355"/>
                  <a:pt x="25953" y="20382"/>
                </a:cubicBezTo>
                <a:cubicBezTo>
                  <a:pt x="23484" y="20582"/>
                  <a:pt x="21016" y="20749"/>
                  <a:pt x="18547" y="20949"/>
                </a:cubicBezTo>
                <a:lnTo>
                  <a:pt x="26720" y="19949"/>
                </a:lnTo>
                <a:cubicBezTo>
                  <a:pt x="28354" y="19782"/>
                  <a:pt x="30056" y="19548"/>
                  <a:pt x="31457" y="18748"/>
                </a:cubicBezTo>
                <a:cubicBezTo>
                  <a:pt x="32891" y="17914"/>
                  <a:pt x="33992" y="16313"/>
                  <a:pt x="33758" y="14712"/>
                </a:cubicBezTo>
                <a:cubicBezTo>
                  <a:pt x="33625" y="13911"/>
                  <a:pt x="33224" y="13244"/>
                  <a:pt x="32657" y="12710"/>
                </a:cubicBezTo>
                <a:cubicBezTo>
                  <a:pt x="32024" y="12076"/>
                  <a:pt x="31190" y="11609"/>
                  <a:pt x="30322" y="11309"/>
                </a:cubicBezTo>
                <a:cubicBezTo>
                  <a:pt x="29266" y="10936"/>
                  <a:pt x="28145" y="10753"/>
                  <a:pt x="27022" y="10753"/>
                </a:cubicBezTo>
                <a:cubicBezTo>
                  <a:pt x="25132" y="10753"/>
                  <a:pt x="23240" y="11272"/>
                  <a:pt x="21650" y="12276"/>
                </a:cubicBezTo>
                <a:cubicBezTo>
                  <a:pt x="22917" y="11376"/>
                  <a:pt x="24218" y="10442"/>
                  <a:pt x="25519" y="9541"/>
                </a:cubicBezTo>
                <a:cubicBezTo>
                  <a:pt x="26820" y="8641"/>
                  <a:pt x="28121" y="7673"/>
                  <a:pt x="29021" y="6372"/>
                </a:cubicBezTo>
                <a:cubicBezTo>
                  <a:pt x="29889" y="5038"/>
                  <a:pt x="30256" y="3270"/>
                  <a:pt x="29488" y="1869"/>
                </a:cubicBezTo>
                <a:cubicBezTo>
                  <a:pt x="28756" y="540"/>
                  <a:pt x="27301" y="0"/>
                  <a:pt x="257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flipH="1" rot="-8100000">
            <a:off x="-1683967" y="1261745"/>
            <a:ext cx="2241695" cy="1955187"/>
          </a:xfrm>
          <a:custGeom>
            <a:rect b="b" l="l" r="r" t="t"/>
            <a:pathLst>
              <a:path extrusionOk="0" h="33459" w="38362">
                <a:moveTo>
                  <a:pt x="8581" y="0"/>
                </a:moveTo>
                <a:cubicBezTo>
                  <a:pt x="5409" y="0"/>
                  <a:pt x="1248" y="8992"/>
                  <a:pt x="701" y="10442"/>
                </a:cubicBezTo>
                <a:cubicBezTo>
                  <a:pt x="301" y="11409"/>
                  <a:pt x="1" y="12510"/>
                  <a:pt x="401" y="13511"/>
                </a:cubicBezTo>
                <a:cubicBezTo>
                  <a:pt x="668" y="14178"/>
                  <a:pt x="1268" y="14678"/>
                  <a:pt x="1835" y="15145"/>
                </a:cubicBezTo>
                <a:cubicBezTo>
                  <a:pt x="8507" y="20582"/>
                  <a:pt x="15178" y="26020"/>
                  <a:pt x="21849" y="31424"/>
                </a:cubicBezTo>
                <a:cubicBezTo>
                  <a:pt x="23050" y="32424"/>
                  <a:pt x="24418" y="33458"/>
                  <a:pt x="25986" y="33458"/>
                </a:cubicBezTo>
                <a:cubicBezTo>
                  <a:pt x="27920" y="33425"/>
                  <a:pt x="29422" y="31824"/>
                  <a:pt x="30622" y="30323"/>
                </a:cubicBezTo>
                <a:cubicBezTo>
                  <a:pt x="33024" y="27354"/>
                  <a:pt x="35292" y="24252"/>
                  <a:pt x="37361" y="21049"/>
                </a:cubicBezTo>
                <a:cubicBezTo>
                  <a:pt x="37861" y="20282"/>
                  <a:pt x="38361" y="19348"/>
                  <a:pt x="38028" y="18514"/>
                </a:cubicBezTo>
                <a:cubicBezTo>
                  <a:pt x="37861" y="18181"/>
                  <a:pt x="37594" y="17947"/>
                  <a:pt x="37361" y="17680"/>
                </a:cubicBezTo>
                <a:cubicBezTo>
                  <a:pt x="36601" y="16947"/>
                  <a:pt x="35573" y="16151"/>
                  <a:pt x="34585" y="16151"/>
                </a:cubicBezTo>
                <a:cubicBezTo>
                  <a:pt x="34315" y="16151"/>
                  <a:pt x="34049" y="16210"/>
                  <a:pt x="33791" y="16346"/>
                </a:cubicBezTo>
                <a:cubicBezTo>
                  <a:pt x="33291" y="16613"/>
                  <a:pt x="32957" y="17147"/>
                  <a:pt x="32691" y="17647"/>
                </a:cubicBezTo>
                <a:lnTo>
                  <a:pt x="29422" y="23118"/>
                </a:lnTo>
                <a:cubicBezTo>
                  <a:pt x="28854" y="24152"/>
                  <a:pt x="28187" y="25186"/>
                  <a:pt x="27153" y="25719"/>
                </a:cubicBezTo>
                <a:cubicBezTo>
                  <a:pt x="26802" y="25895"/>
                  <a:pt x="26401" y="25984"/>
                  <a:pt x="26006" y="25984"/>
                </a:cubicBezTo>
                <a:cubicBezTo>
                  <a:pt x="25199" y="25984"/>
                  <a:pt x="24420" y="25613"/>
                  <a:pt x="24151" y="24852"/>
                </a:cubicBezTo>
                <a:cubicBezTo>
                  <a:pt x="23818" y="23952"/>
                  <a:pt x="24418" y="22951"/>
                  <a:pt x="24985" y="22150"/>
                </a:cubicBezTo>
                <a:lnTo>
                  <a:pt x="29588" y="15612"/>
                </a:lnTo>
                <a:cubicBezTo>
                  <a:pt x="29989" y="15045"/>
                  <a:pt x="30422" y="14378"/>
                  <a:pt x="30255" y="13711"/>
                </a:cubicBezTo>
                <a:cubicBezTo>
                  <a:pt x="30189" y="13277"/>
                  <a:pt x="29889" y="12944"/>
                  <a:pt x="29588" y="12643"/>
                </a:cubicBezTo>
                <a:cubicBezTo>
                  <a:pt x="28910" y="11881"/>
                  <a:pt x="28041" y="11094"/>
                  <a:pt x="27101" y="11094"/>
                </a:cubicBezTo>
                <a:cubicBezTo>
                  <a:pt x="26932" y="11094"/>
                  <a:pt x="26760" y="11120"/>
                  <a:pt x="26586" y="11176"/>
                </a:cubicBezTo>
                <a:cubicBezTo>
                  <a:pt x="25952" y="11376"/>
                  <a:pt x="25552" y="11943"/>
                  <a:pt x="25152" y="12477"/>
                </a:cubicBezTo>
                <a:cubicBezTo>
                  <a:pt x="24151" y="13911"/>
                  <a:pt x="23150" y="15312"/>
                  <a:pt x="22150" y="16746"/>
                </a:cubicBezTo>
                <a:cubicBezTo>
                  <a:pt x="21349" y="17847"/>
                  <a:pt x="20515" y="19015"/>
                  <a:pt x="19248" y="19448"/>
                </a:cubicBezTo>
                <a:cubicBezTo>
                  <a:pt x="18981" y="19544"/>
                  <a:pt x="18696" y="19589"/>
                  <a:pt x="18411" y="19589"/>
                </a:cubicBezTo>
                <a:cubicBezTo>
                  <a:pt x="17306" y="19589"/>
                  <a:pt x="16198" y="18908"/>
                  <a:pt x="16145" y="17847"/>
                </a:cubicBezTo>
                <a:cubicBezTo>
                  <a:pt x="16112" y="17280"/>
                  <a:pt x="16346" y="16746"/>
                  <a:pt x="16646" y="16246"/>
                </a:cubicBezTo>
                <a:cubicBezTo>
                  <a:pt x="17380" y="14978"/>
                  <a:pt x="18347" y="13811"/>
                  <a:pt x="19181" y="12610"/>
                </a:cubicBezTo>
                <a:cubicBezTo>
                  <a:pt x="19748" y="11743"/>
                  <a:pt x="20282" y="10842"/>
                  <a:pt x="20382" y="9841"/>
                </a:cubicBezTo>
                <a:cubicBezTo>
                  <a:pt x="20515" y="8807"/>
                  <a:pt x="20148" y="7707"/>
                  <a:pt x="19281" y="7173"/>
                </a:cubicBezTo>
                <a:cubicBezTo>
                  <a:pt x="18936" y="6973"/>
                  <a:pt x="18555" y="6884"/>
                  <a:pt x="18165" y="6884"/>
                </a:cubicBezTo>
                <a:cubicBezTo>
                  <a:pt x="17387" y="6884"/>
                  <a:pt x="16579" y="7240"/>
                  <a:pt x="15979" y="7773"/>
                </a:cubicBezTo>
                <a:cubicBezTo>
                  <a:pt x="15111" y="8574"/>
                  <a:pt x="14578" y="9675"/>
                  <a:pt x="13977" y="10709"/>
                </a:cubicBezTo>
                <a:cubicBezTo>
                  <a:pt x="13377" y="11743"/>
                  <a:pt x="12643" y="12777"/>
                  <a:pt x="11542" y="13211"/>
                </a:cubicBezTo>
                <a:cubicBezTo>
                  <a:pt x="11207" y="13348"/>
                  <a:pt x="10854" y="13412"/>
                  <a:pt x="10501" y="13412"/>
                </a:cubicBezTo>
                <a:cubicBezTo>
                  <a:pt x="8887" y="13412"/>
                  <a:pt x="7260" y="12084"/>
                  <a:pt x="7206" y="10442"/>
                </a:cubicBezTo>
                <a:cubicBezTo>
                  <a:pt x="7139" y="8774"/>
                  <a:pt x="8373" y="7373"/>
                  <a:pt x="9374" y="6039"/>
                </a:cubicBezTo>
                <a:cubicBezTo>
                  <a:pt x="10375" y="4704"/>
                  <a:pt x="11242" y="2937"/>
                  <a:pt x="10475" y="1469"/>
                </a:cubicBezTo>
                <a:cubicBezTo>
                  <a:pt x="9923" y="432"/>
                  <a:pt x="9276" y="0"/>
                  <a:pt x="85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flipH="1" rot="3599979">
            <a:off x="8098192" y="2626644"/>
            <a:ext cx="2146595" cy="2033073"/>
          </a:xfrm>
          <a:custGeom>
            <a:rect b="b" l="l" r="r" t="t"/>
            <a:pathLst>
              <a:path extrusionOk="0" h="23443" w="24752">
                <a:moveTo>
                  <a:pt x="21117" y="1"/>
                </a:moveTo>
                <a:cubicBezTo>
                  <a:pt x="20400" y="1"/>
                  <a:pt x="19691" y="230"/>
                  <a:pt x="19148" y="716"/>
                </a:cubicBezTo>
                <a:cubicBezTo>
                  <a:pt x="17692" y="2075"/>
                  <a:pt x="17742" y="6667"/>
                  <a:pt x="15219" y="6667"/>
                </a:cubicBezTo>
                <a:cubicBezTo>
                  <a:pt x="15141" y="6667"/>
                  <a:pt x="15061" y="6663"/>
                  <a:pt x="14978" y="6654"/>
                </a:cubicBezTo>
                <a:cubicBezTo>
                  <a:pt x="12676" y="6454"/>
                  <a:pt x="12977" y="2484"/>
                  <a:pt x="10808" y="1550"/>
                </a:cubicBezTo>
                <a:cubicBezTo>
                  <a:pt x="10502" y="1416"/>
                  <a:pt x="10166" y="1351"/>
                  <a:pt x="9832" y="1351"/>
                </a:cubicBezTo>
                <a:cubicBezTo>
                  <a:pt x="9001" y="1351"/>
                  <a:pt x="8182" y="1756"/>
                  <a:pt x="7873" y="2517"/>
                </a:cubicBezTo>
                <a:cubicBezTo>
                  <a:pt x="7139" y="4285"/>
                  <a:pt x="9374" y="5786"/>
                  <a:pt x="9908" y="7621"/>
                </a:cubicBezTo>
                <a:cubicBezTo>
                  <a:pt x="10074" y="8121"/>
                  <a:pt x="10041" y="8755"/>
                  <a:pt x="9607" y="9055"/>
                </a:cubicBezTo>
                <a:cubicBezTo>
                  <a:pt x="9407" y="9189"/>
                  <a:pt x="9174" y="9222"/>
                  <a:pt x="8907" y="9222"/>
                </a:cubicBezTo>
                <a:cubicBezTo>
                  <a:pt x="8839" y="9225"/>
                  <a:pt x="8772" y="9227"/>
                  <a:pt x="8705" y="9227"/>
                </a:cubicBezTo>
                <a:cubicBezTo>
                  <a:pt x="7277" y="9227"/>
                  <a:pt x="5906" y="8573"/>
                  <a:pt x="4504" y="8255"/>
                </a:cubicBezTo>
                <a:cubicBezTo>
                  <a:pt x="4097" y="8164"/>
                  <a:pt x="3665" y="8113"/>
                  <a:pt x="3238" y="8113"/>
                </a:cubicBezTo>
                <a:cubicBezTo>
                  <a:pt x="2089" y="8113"/>
                  <a:pt x="969" y="8483"/>
                  <a:pt x="434" y="9456"/>
                </a:cubicBezTo>
                <a:cubicBezTo>
                  <a:pt x="1" y="10256"/>
                  <a:pt x="67" y="11224"/>
                  <a:pt x="267" y="12124"/>
                </a:cubicBezTo>
                <a:cubicBezTo>
                  <a:pt x="368" y="12591"/>
                  <a:pt x="534" y="13058"/>
                  <a:pt x="901" y="13358"/>
                </a:cubicBezTo>
                <a:cubicBezTo>
                  <a:pt x="1204" y="13591"/>
                  <a:pt x="1605" y="13645"/>
                  <a:pt x="2001" y="13645"/>
                </a:cubicBezTo>
                <a:cubicBezTo>
                  <a:pt x="2171" y="13645"/>
                  <a:pt x="2341" y="13635"/>
                  <a:pt x="2502" y="13625"/>
                </a:cubicBezTo>
                <a:cubicBezTo>
                  <a:pt x="4504" y="13459"/>
                  <a:pt x="6472" y="13258"/>
                  <a:pt x="8473" y="13092"/>
                </a:cubicBezTo>
                <a:lnTo>
                  <a:pt x="8473" y="13092"/>
                </a:lnTo>
                <a:cubicBezTo>
                  <a:pt x="8573" y="14359"/>
                  <a:pt x="8006" y="15593"/>
                  <a:pt x="7406" y="16728"/>
                </a:cubicBezTo>
                <a:cubicBezTo>
                  <a:pt x="6805" y="17862"/>
                  <a:pt x="6138" y="18996"/>
                  <a:pt x="6005" y="20263"/>
                </a:cubicBezTo>
                <a:cubicBezTo>
                  <a:pt x="5905" y="21531"/>
                  <a:pt x="6505" y="22999"/>
                  <a:pt x="7739" y="23366"/>
                </a:cubicBezTo>
                <a:cubicBezTo>
                  <a:pt x="7927" y="23418"/>
                  <a:pt x="8113" y="23443"/>
                  <a:pt x="8296" y="23443"/>
                </a:cubicBezTo>
                <a:cubicBezTo>
                  <a:pt x="9739" y="23443"/>
                  <a:pt x="10994" y="21910"/>
                  <a:pt x="11409" y="20430"/>
                </a:cubicBezTo>
                <a:cubicBezTo>
                  <a:pt x="11876" y="18729"/>
                  <a:pt x="11876" y="16861"/>
                  <a:pt x="12876" y="15427"/>
                </a:cubicBezTo>
                <a:cubicBezTo>
                  <a:pt x="13210" y="14993"/>
                  <a:pt x="13644" y="14626"/>
                  <a:pt x="14177" y="14593"/>
                </a:cubicBezTo>
                <a:cubicBezTo>
                  <a:pt x="14207" y="14590"/>
                  <a:pt x="14237" y="14589"/>
                  <a:pt x="14266" y="14589"/>
                </a:cubicBezTo>
                <a:cubicBezTo>
                  <a:pt x="14637" y="14589"/>
                  <a:pt x="15005" y="14774"/>
                  <a:pt x="15345" y="14960"/>
                </a:cubicBezTo>
                <a:cubicBezTo>
                  <a:pt x="16479" y="15527"/>
                  <a:pt x="17580" y="16127"/>
                  <a:pt x="18714" y="16728"/>
                </a:cubicBezTo>
                <a:cubicBezTo>
                  <a:pt x="19615" y="17201"/>
                  <a:pt x="20654" y="17674"/>
                  <a:pt x="21634" y="17674"/>
                </a:cubicBezTo>
                <a:cubicBezTo>
                  <a:pt x="22105" y="17674"/>
                  <a:pt x="22562" y="17565"/>
                  <a:pt x="22984" y="17295"/>
                </a:cubicBezTo>
                <a:cubicBezTo>
                  <a:pt x="24318" y="16461"/>
                  <a:pt x="24251" y="14326"/>
                  <a:pt x="23284" y="13058"/>
                </a:cubicBezTo>
                <a:cubicBezTo>
                  <a:pt x="22283" y="11824"/>
                  <a:pt x="20715" y="11224"/>
                  <a:pt x="19214" y="10657"/>
                </a:cubicBezTo>
                <a:cubicBezTo>
                  <a:pt x="18814" y="10523"/>
                  <a:pt x="18347" y="10256"/>
                  <a:pt x="18380" y="9856"/>
                </a:cubicBezTo>
                <a:cubicBezTo>
                  <a:pt x="18414" y="9656"/>
                  <a:pt x="18547" y="9522"/>
                  <a:pt x="18681" y="9389"/>
                </a:cubicBezTo>
                <a:cubicBezTo>
                  <a:pt x="20115" y="7921"/>
                  <a:pt x="22350" y="7454"/>
                  <a:pt x="23617" y="5820"/>
                </a:cubicBezTo>
                <a:cubicBezTo>
                  <a:pt x="24652" y="4519"/>
                  <a:pt x="24752" y="2451"/>
                  <a:pt x="23651" y="1150"/>
                </a:cubicBezTo>
                <a:cubicBezTo>
                  <a:pt x="23041" y="407"/>
                  <a:pt x="22072" y="1"/>
                  <a:pt x="21117" y="1"/>
                </a:cubicBezTo>
                <a:close/>
              </a:path>
            </a:pathLst>
          </a:custGeom>
          <a:solidFill>
            <a:srgbClr val="D88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p:nvPr/>
        </p:nvSpPr>
        <p:spPr>
          <a:xfrm flipH="1">
            <a:off x="5555936" y="4717688"/>
            <a:ext cx="511723" cy="615604"/>
          </a:xfrm>
          <a:custGeom>
            <a:rect b="b" l="l" r="r" t="t"/>
            <a:pathLst>
              <a:path extrusionOk="0" h="9055" w="7527">
                <a:moveTo>
                  <a:pt x="4668" y="1"/>
                </a:moveTo>
                <a:cubicBezTo>
                  <a:pt x="3283" y="1"/>
                  <a:pt x="1801" y="1451"/>
                  <a:pt x="979" y="3038"/>
                </a:cubicBezTo>
                <a:cubicBezTo>
                  <a:pt x="582" y="3833"/>
                  <a:pt x="214" y="4659"/>
                  <a:pt x="123" y="5547"/>
                </a:cubicBezTo>
                <a:cubicBezTo>
                  <a:pt x="0" y="6434"/>
                  <a:pt x="184" y="7382"/>
                  <a:pt x="765" y="8086"/>
                </a:cubicBezTo>
                <a:cubicBezTo>
                  <a:pt x="1309" y="8735"/>
                  <a:pt x="2154" y="9054"/>
                  <a:pt x="3006" y="9054"/>
                </a:cubicBezTo>
                <a:cubicBezTo>
                  <a:pt x="3399" y="9054"/>
                  <a:pt x="3794" y="8986"/>
                  <a:pt x="4161" y="8851"/>
                </a:cubicBezTo>
                <a:cubicBezTo>
                  <a:pt x="5324" y="8392"/>
                  <a:pt x="6211" y="7413"/>
                  <a:pt x="6731" y="6281"/>
                </a:cubicBezTo>
                <a:cubicBezTo>
                  <a:pt x="7343" y="4996"/>
                  <a:pt x="7527" y="3466"/>
                  <a:pt x="7007" y="2120"/>
                </a:cubicBezTo>
                <a:cubicBezTo>
                  <a:pt x="6398" y="593"/>
                  <a:pt x="5553" y="1"/>
                  <a:pt x="46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flipH="1" rot="-4499861">
            <a:off x="-1679279" y="2572160"/>
            <a:ext cx="2190105" cy="2902321"/>
          </a:xfrm>
          <a:custGeom>
            <a:rect b="b" l="l" r="r" t="t"/>
            <a:pathLst>
              <a:path extrusionOk="0" h="28558" w="21550">
                <a:moveTo>
                  <a:pt x="14010" y="1"/>
                </a:moveTo>
                <a:cubicBezTo>
                  <a:pt x="10684" y="1"/>
                  <a:pt x="5905" y="1836"/>
                  <a:pt x="4504" y="2537"/>
                </a:cubicBezTo>
                <a:cubicBezTo>
                  <a:pt x="3137" y="3171"/>
                  <a:pt x="1802" y="4005"/>
                  <a:pt x="968" y="5239"/>
                </a:cubicBezTo>
                <a:cubicBezTo>
                  <a:pt x="168" y="6473"/>
                  <a:pt x="1" y="8174"/>
                  <a:pt x="935" y="9309"/>
                </a:cubicBezTo>
                <a:cubicBezTo>
                  <a:pt x="1802" y="10409"/>
                  <a:pt x="3370" y="10743"/>
                  <a:pt x="4804" y="10876"/>
                </a:cubicBezTo>
                <a:cubicBezTo>
                  <a:pt x="6239" y="10976"/>
                  <a:pt x="7740" y="10910"/>
                  <a:pt x="9074" y="11443"/>
                </a:cubicBezTo>
                <a:cubicBezTo>
                  <a:pt x="10408" y="12010"/>
                  <a:pt x="11476" y="13411"/>
                  <a:pt x="11009" y="14679"/>
                </a:cubicBezTo>
                <a:cubicBezTo>
                  <a:pt x="10542" y="15847"/>
                  <a:pt x="9074" y="16314"/>
                  <a:pt x="7940" y="17014"/>
                </a:cubicBezTo>
                <a:cubicBezTo>
                  <a:pt x="6939" y="17581"/>
                  <a:pt x="6105" y="18448"/>
                  <a:pt x="5872" y="19483"/>
                </a:cubicBezTo>
                <a:cubicBezTo>
                  <a:pt x="5605" y="20550"/>
                  <a:pt x="6039" y="21784"/>
                  <a:pt x="7073" y="22285"/>
                </a:cubicBezTo>
                <a:cubicBezTo>
                  <a:pt x="7579" y="22557"/>
                  <a:pt x="8153" y="22614"/>
                  <a:pt x="8742" y="22614"/>
                </a:cubicBezTo>
                <a:cubicBezTo>
                  <a:pt x="9163" y="22614"/>
                  <a:pt x="9591" y="22585"/>
                  <a:pt x="10008" y="22585"/>
                </a:cubicBezTo>
                <a:cubicBezTo>
                  <a:pt x="10062" y="22583"/>
                  <a:pt x="10117" y="22582"/>
                  <a:pt x="10172" y="22582"/>
                </a:cubicBezTo>
                <a:cubicBezTo>
                  <a:pt x="11136" y="22582"/>
                  <a:pt x="12231" y="22865"/>
                  <a:pt x="12610" y="23686"/>
                </a:cubicBezTo>
                <a:cubicBezTo>
                  <a:pt x="13044" y="24620"/>
                  <a:pt x="12243" y="25720"/>
                  <a:pt x="12443" y="26754"/>
                </a:cubicBezTo>
                <a:cubicBezTo>
                  <a:pt x="12577" y="27588"/>
                  <a:pt x="13411" y="28255"/>
                  <a:pt x="14311" y="28456"/>
                </a:cubicBezTo>
                <a:cubicBezTo>
                  <a:pt x="14586" y="28527"/>
                  <a:pt x="14867" y="28558"/>
                  <a:pt x="15149" y="28558"/>
                </a:cubicBezTo>
                <a:cubicBezTo>
                  <a:pt x="15793" y="28558"/>
                  <a:pt x="16444" y="28397"/>
                  <a:pt x="17046" y="28189"/>
                </a:cubicBezTo>
                <a:cubicBezTo>
                  <a:pt x="18781" y="27622"/>
                  <a:pt x="20416" y="26421"/>
                  <a:pt x="20983" y="24753"/>
                </a:cubicBezTo>
                <a:cubicBezTo>
                  <a:pt x="21550" y="23118"/>
                  <a:pt x="20782" y="21017"/>
                  <a:pt x="19048" y="20417"/>
                </a:cubicBezTo>
                <a:cubicBezTo>
                  <a:pt x="17513" y="19883"/>
                  <a:pt x="15345" y="20350"/>
                  <a:pt x="14611" y="18982"/>
                </a:cubicBezTo>
                <a:cubicBezTo>
                  <a:pt x="14178" y="18215"/>
                  <a:pt x="14545" y="17248"/>
                  <a:pt x="15112" y="16580"/>
                </a:cubicBezTo>
                <a:cubicBezTo>
                  <a:pt x="15712" y="15913"/>
                  <a:pt x="16479" y="15413"/>
                  <a:pt x="17046" y="14712"/>
                </a:cubicBezTo>
                <a:cubicBezTo>
                  <a:pt x="18781" y="12544"/>
                  <a:pt x="17447" y="8942"/>
                  <a:pt x="14678" y="8208"/>
                </a:cubicBezTo>
                <a:cubicBezTo>
                  <a:pt x="14059" y="8058"/>
                  <a:pt x="13413" y="8028"/>
                  <a:pt x="12764" y="8028"/>
                </a:cubicBezTo>
                <a:cubicBezTo>
                  <a:pt x="12329" y="8028"/>
                  <a:pt x="11893" y="8042"/>
                  <a:pt x="11463" y="8042"/>
                </a:cubicBezTo>
                <a:cubicBezTo>
                  <a:pt x="10526" y="8042"/>
                  <a:pt x="9616" y="7978"/>
                  <a:pt x="8807" y="7574"/>
                </a:cubicBezTo>
                <a:cubicBezTo>
                  <a:pt x="8540" y="7441"/>
                  <a:pt x="8307" y="7240"/>
                  <a:pt x="8173" y="7007"/>
                </a:cubicBezTo>
                <a:cubicBezTo>
                  <a:pt x="7940" y="6540"/>
                  <a:pt x="8240" y="5973"/>
                  <a:pt x="8640" y="5639"/>
                </a:cubicBezTo>
                <a:cubicBezTo>
                  <a:pt x="9508" y="4905"/>
                  <a:pt x="10775" y="4739"/>
                  <a:pt x="11943" y="4705"/>
                </a:cubicBezTo>
                <a:cubicBezTo>
                  <a:pt x="12254" y="4705"/>
                  <a:pt x="12570" y="4710"/>
                  <a:pt x="12887" y="4710"/>
                </a:cubicBezTo>
                <a:cubicBezTo>
                  <a:pt x="13759" y="4710"/>
                  <a:pt x="14638" y="4674"/>
                  <a:pt x="15445" y="4405"/>
                </a:cubicBezTo>
                <a:cubicBezTo>
                  <a:pt x="16546" y="4038"/>
                  <a:pt x="17513" y="3037"/>
                  <a:pt x="17347" y="1937"/>
                </a:cubicBezTo>
                <a:cubicBezTo>
                  <a:pt x="17094" y="504"/>
                  <a:pt x="15751" y="1"/>
                  <a:pt x="140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txBox="1"/>
          <p:nvPr>
            <p:ph idx="1" type="subTitle"/>
          </p:nvPr>
        </p:nvSpPr>
        <p:spPr>
          <a:xfrm>
            <a:off x="1100925" y="2089925"/>
            <a:ext cx="21939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1" name="Google Shape;281;p30"/>
          <p:cNvSpPr txBox="1"/>
          <p:nvPr>
            <p:ph idx="2" type="subTitle"/>
          </p:nvPr>
        </p:nvSpPr>
        <p:spPr>
          <a:xfrm>
            <a:off x="1100925" y="1682200"/>
            <a:ext cx="21939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2200"/>
              <a:buFont typeface="Lora"/>
              <a:buNone/>
              <a:defRPr sz="2200">
                <a:latin typeface="Lora"/>
                <a:ea typeface="Lora"/>
                <a:cs typeface="Lora"/>
                <a:sym typeface="Lora"/>
              </a:defRPr>
            </a:lvl2pPr>
            <a:lvl3pPr lvl="2" rtl="0" algn="ctr">
              <a:lnSpc>
                <a:spcPct val="100000"/>
              </a:lnSpc>
              <a:spcBef>
                <a:spcPts val="0"/>
              </a:spcBef>
              <a:spcAft>
                <a:spcPts val="0"/>
              </a:spcAft>
              <a:buSzPts val="2200"/>
              <a:buFont typeface="Lora"/>
              <a:buNone/>
              <a:defRPr sz="2200">
                <a:latin typeface="Lora"/>
                <a:ea typeface="Lora"/>
                <a:cs typeface="Lora"/>
                <a:sym typeface="Lora"/>
              </a:defRPr>
            </a:lvl3pPr>
            <a:lvl4pPr lvl="3" rtl="0" algn="ctr">
              <a:lnSpc>
                <a:spcPct val="100000"/>
              </a:lnSpc>
              <a:spcBef>
                <a:spcPts val="0"/>
              </a:spcBef>
              <a:spcAft>
                <a:spcPts val="0"/>
              </a:spcAft>
              <a:buSzPts val="2200"/>
              <a:buFont typeface="Lora"/>
              <a:buNone/>
              <a:defRPr sz="2200">
                <a:latin typeface="Lora"/>
                <a:ea typeface="Lora"/>
                <a:cs typeface="Lora"/>
                <a:sym typeface="Lora"/>
              </a:defRPr>
            </a:lvl4pPr>
            <a:lvl5pPr lvl="4" rtl="0" algn="ctr">
              <a:lnSpc>
                <a:spcPct val="100000"/>
              </a:lnSpc>
              <a:spcBef>
                <a:spcPts val="0"/>
              </a:spcBef>
              <a:spcAft>
                <a:spcPts val="0"/>
              </a:spcAft>
              <a:buSzPts val="2200"/>
              <a:buFont typeface="Lora"/>
              <a:buNone/>
              <a:defRPr sz="2200">
                <a:latin typeface="Lora"/>
                <a:ea typeface="Lora"/>
                <a:cs typeface="Lora"/>
                <a:sym typeface="Lora"/>
              </a:defRPr>
            </a:lvl5pPr>
            <a:lvl6pPr lvl="5" rtl="0" algn="ctr">
              <a:lnSpc>
                <a:spcPct val="100000"/>
              </a:lnSpc>
              <a:spcBef>
                <a:spcPts val="0"/>
              </a:spcBef>
              <a:spcAft>
                <a:spcPts val="0"/>
              </a:spcAft>
              <a:buSzPts val="2200"/>
              <a:buFont typeface="Lora"/>
              <a:buNone/>
              <a:defRPr sz="2200">
                <a:latin typeface="Lora"/>
                <a:ea typeface="Lora"/>
                <a:cs typeface="Lora"/>
                <a:sym typeface="Lora"/>
              </a:defRPr>
            </a:lvl6pPr>
            <a:lvl7pPr lvl="6" rtl="0" algn="ctr">
              <a:lnSpc>
                <a:spcPct val="100000"/>
              </a:lnSpc>
              <a:spcBef>
                <a:spcPts val="0"/>
              </a:spcBef>
              <a:spcAft>
                <a:spcPts val="0"/>
              </a:spcAft>
              <a:buSzPts val="2200"/>
              <a:buFont typeface="Lora"/>
              <a:buNone/>
              <a:defRPr sz="2200">
                <a:latin typeface="Lora"/>
                <a:ea typeface="Lora"/>
                <a:cs typeface="Lora"/>
                <a:sym typeface="Lora"/>
              </a:defRPr>
            </a:lvl7pPr>
            <a:lvl8pPr lvl="7" rtl="0" algn="ctr">
              <a:lnSpc>
                <a:spcPct val="100000"/>
              </a:lnSpc>
              <a:spcBef>
                <a:spcPts val="0"/>
              </a:spcBef>
              <a:spcAft>
                <a:spcPts val="0"/>
              </a:spcAft>
              <a:buSzPts val="2200"/>
              <a:buFont typeface="Lora"/>
              <a:buNone/>
              <a:defRPr sz="2200">
                <a:latin typeface="Lora"/>
                <a:ea typeface="Lora"/>
                <a:cs typeface="Lora"/>
                <a:sym typeface="Lora"/>
              </a:defRPr>
            </a:lvl8pPr>
            <a:lvl9pPr lvl="8" rtl="0" algn="ctr">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82" name="Google Shape;282;p30"/>
          <p:cNvSpPr txBox="1"/>
          <p:nvPr>
            <p:ph idx="3" type="subTitle"/>
          </p:nvPr>
        </p:nvSpPr>
        <p:spPr>
          <a:xfrm>
            <a:off x="1100925" y="3607675"/>
            <a:ext cx="21939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3" name="Google Shape;283;p30"/>
          <p:cNvSpPr txBox="1"/>
          <p:nvPr>
            <p:ph idx="4" type="subTitle"/>
          </p:nvPr>
        </p:nvSpPr>
        <p:spPr>
          <a:xfrm>
            <a:off x="1100925" y="3199946"/>
            <a:ext cx="21939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2200"/>
              <a:buFont typeface="Lora"/>
              <a:buNone/>
              <a:defRPr sz="2200">
                <a:latin typeface="Lora"/>
                <a:ea typeface="Lora"/>
                <a:cs typeface="Lora"/>
                <a:sym typeface="Lora"/>
              </a:defRPr>
            </a:lvl2pPr>
            <a:lvl3pPr lvl="2" rtl="0" algn="ctr">
              <a:lnSpc>
                <a:spcPct val="100000"/>
              </a:lnSpc>
              <a:spcBef>
                <a:spcPts val="0"/>
              </a:spcBef>
              <a:spcAft>
                <a:spcPts val="0"/>
              </a:spcAft>
              <a:buSzPts val="2200"/>
              <a:buFont typeface="Lora"/>
              <a:buNone/>
              <a:defRPr sz="2200">
                <a:latin typeface="Lora"/>
                <a:ea typeface="Lora"/>
                <a:cs typeface="Lora"/>
                <a:sym typeface="Lora"/>
              </a:defRPr>
            </a:lvl3pPr>
            <a:lvl4pPr lvl="3" rtl="0" algn="ctr">
              <a:lnSpc>
                <a:spcPct val="100000"/>
              </a:lnSpc>
              <a:spcBef>
                <a:spcPts val="0"/>
              </a:spcBef>
              <a:spcAft>
                <a:spcPts val="0"/>
              </a:spcAft>
              <a:buSzPts val="2200"/>
              <a:buFont typeface="Lora"/>
              <a:buNone/>
              <a:defRPr sz="2200">
                <a:latin typeface="Lora"/>
                <a:ea typeface="Lora"/>
                <a:cs typeface="Lora"/>
                <a:sym typeface="Lora"/>
              </a:defRPr>
            </a:lvl4pPr>
            <a:lvl5pPr lvl="4" rtl="0" algn="ctr">
              <a:lnSpc>
                <a:spcPct val="100000"/>
              </a:lnSpc>
              <a:spcBef>
                <a:spcPts val="0"/>
              </a:spcBef>
              <a:spcAft>
                <a:spcPts val="0"/>
              </a:spcAft>
              <a:buSzPts val="2200"/>
              <a:buFont typeface="Lora"/>
              <a:buNone/>
              <a:defRPr sz="2200">
                <a:latin typeface="Lora"/>
                <a:ea typeface="Lora"/>
                <a:cs typeface="Lora"/>
                <a:sym typeface="Lora"/>
              </a:defRPr>
            </a:lvl5pPr>
            <a:lvl6pPr lvl="5" rtl="0" algn="ctr">
              <a:lnSpc>
                <a:spcPct val="100000"/>
              </a:lnSpc>
              <a:spcBef>
                <a:spcPts val="0"/>
              </a:spcBef>
              <a:spcAft>
                <a:spcPts val="0"/>
              </a:spcAft>
              <a:buSzPts val="2200"/>
              <a:buFont typeface="Lora"/>
              <a:buNone/>
              <a:defRPr sz="2200">
                <a:latin typeface="Lora"/>
                <a:ea typeface="Lora"/>
                <a:cs typeface="Lora"/>
                <a:sym typeface="Lora"/>
              </a:defRPr>
            </a:lvl6pPr>
            <a:lvl7pPr lvl="6" rtl="0" algn="ctr">
              <a:lnSpc>
                <a:spcPct val="100000"/>
              </a:lnSpc>
              <a:spcBef>
                <a:spcPts val="0"/>
              </a:spcBef>
              <a:spcAft>
                <a:spcPts val="0"/>
              </a:spcAft>
              <a:buSzPts val="2200"/>
              <a:buFont typeface="Lora"/>
              <a:buNone/>
              <a:defRPr sz="2200">
                <a:latin typeface="Lora"/>
                <a:ea typeface="Lora"/>
                <a:cs typeface="Lora"/>
                <a:sym typeface="Lora"/>
              </a:defRPr>
            </a:lvl7pPr>
            <a:lvl8pPr lvl="7" rtl="0" algn="ctr">
              <a:lnSpc>
                <a:spcPct val="100000"/>
              </a:lnSpc>
              <a:spcBef>
                <a:spcPts val="0"/>
              </a:spcBef>
              <a:spcAft>
                <a:spcPts val="0"/>
              </a:spcAft>
              <a:buSzPts val="2200"/>
              <a:buFont typeface="Lora"/>
              <a:buNone/>
              <a:defRPr sz="2200">
                <a:latin typeface="Lora"/>
                <a:ea typeface="Lora"/>
                <a:cs typeface="Lora"/>
                <a:sym typeface="Lora"/>
              </a:defRPr>
            </a:lvl8pPr>
            <a:lvl9pPr lvl="8" rtl="0" algn="ctr">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84" name="Google Shape;284;p30"/>
          <p:cNvSpPr txBox="1"/>
          <p:nvPr>
            <p:ph idx="5" type="subTitle"/>
          </p:nvPr>
        </p:nvSpPr>
        <p:spPr>
          <a:xfrm>
            <a:off x="5849200" y="2089925"/>
            <a:ext cx="21939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5" name="Google Shape;285;p30"/>
          <p:cNvSpPr txBox="1"/>
          <p:nvPr>
            <p:ph idx="6" type="subTitle"/>
          </p:nvPr>
        </p:nvSpPr>
        <p:spPr>
          <a:xfrm>
            <a:off x="5849200" y="1682200"/>
            <a:ext cx="21939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2200"/>
              <a:buFont typeface="Lora"/>
              <a:buNone/>
              <a:defRPr sz="2200">
                <a:latin typeface="Lora"/>
                <a:ea typeface="Lora"/>
                <a:cs typeface="Lora"/>
                <a:sym typeface="Lora"/>
              </a:defRPr>
            </a:lvl2pPr>
            <a:lvl3pPr lvl="2" rtl="0" algn="ctr">
              <a:lnSpc>
                <a:spcPct val="100000"/>
              </a:lnSpc>
              <a:spcBef>
                <a:spcPts val="0"/>
              </a:spcBef>
              <a:spcAft>
                <a:spcPts val="0"/>
              </a:spcAft>
              <a:buSzPts val="2200"/>
              <a:buFont typeface="Lora"/>
              <a:buNone/>
              <a:defRPr sz="2200">
                <a:latin typeface="Lora"/>
                <a:ea typeface="Lora"/>
                <a:cs typeface="Lora"/>
                <a:sym typeface="Lora"/>
              </a:defRPr>
            </a:lvl3pPr>
            <a:lvl4pPr lvl="3" rtl="0" algn="ctr">
              <a:lnSpc>
                <a:spcPct val="100000"/>
              </a:lnSpc>
              <a:spcBef>
                <a:spcPts val="0"/>
              </a:spcBef>
              <a:spcAft>
                <a:spcPts val="0"/>
              </a:spcAft>
              <a:buSzPts val="2200"/>
              <a:buFont typeface="Lora"/>
              <a:buNone/>
              <a:defRPr sz="2200">
                <a:latin typeface="Lora"/>
                <a:ea typeface="Lora"/>
                <a:cs typeface="Lora"/>
                <a:sym typeface="Lora"/>
              </a:defRPr>
            </a:lvl4pPr>
            <a:lvl5pPr lvl="4" rtl="0" algn="ctr">
              <a:lnSpc>
                <a:spcPct val="100000"/>
              </a:lnSpc>
              <a:spcBef>
                <a:spcPts val="0"/>
              </a:spcBef>
              <a:spcAft>
                <a:spcPts val="0"/>
              </a:spcAft>
              <a:buSzPts val="2200"/>
              <a:buFont typeface="Lora"/>
              <a:buNone/>
              <a:defRPr sz="2200">
                <a:latin typeface="Lora"/>
                <a:ea typeface="Lora"/>
                <a:cs typeface="Lora"/>
                <a:sym typeface="Lora"/>
              </a:defRPr>
            </a:lvl5pPr>
            <a:lvl6pPr lvl="5" rtl="0" algn="ctr">
              <a:lnSpc>
                <a:spcPct val="100000"/>
              </a:lnSpc>
              <a:spcBef>
                <a:spcPts val="0"/>
              </a:spcBef>
              <a:spcAft>
                <a:spcPts val="0"/>
              </a:spcAft>
              <a:buSzPts val="2200"/>
              <a:buFont typeface="Lora"/>
              <a:buNone/>
              <a:defRPr sz="2200">
                <a:latin typeface="Lora"/>
                <a:ea typeface="Lora"/>
                <a:cs typeface="Lora"/>
                <a:sym typeface="Lora"/>
              </a:defRPr>
            </a:lvl6pPr>
            <a:lvl7pPr lvl="6" rtl="0" algn="ctr">
              <a:lnSpc>
                <a:spcPct val="100000"/>
              </a:lnSpc>
              <a:spcBef>
                <a:spcPts val="0"/>
              </a:spcBef>
              <a:spcAft>
                <a:spcPts val="0"/>
              </a:spcAft>
              <a:buSzPts val="2200"/>
              <a:buFont typeface="Lora"/>
              <a:buNone/>
              <a:defRPr sz="2200">
                <a:latin typeface="Lora"/>
                <a:ea typeface="Lora"/>
                <a:cs typeface="Lora"/>
                <a:sym typeface="Lora"/>
              </a:defRPr>
            </a:lvl7pPr>
            <a:lvl8pPr lvl="7" rtl="0" algn="ctr">
              <a:lnSpc>
                <a:spcPct val="100000"/>
              </a:lnSpc>
              <a:spcBef>
                <a:spcPts val="0"/>
              </a:spcBef>
              <a:spcAft>
                <a:spcPts val="0"/>
              </a:spcAft>
              <a:buSzPts val="2200"/>
              <a:buFont typeface="Lora"/>
              <a:buNone/>
              <a:defRPr sz="2200">
                <a:latin typeface="Lora"/>
                <a:ea typeface="Lora"/>
                <a:cs typeface="Lora"/>
                <a:sym typeface="Lora"/>
              </a:defRPr>
            </a:lvl8pPr>
            <a:lvl9pPr lvl="8" rtl="0" algn="ctr">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86" name="Google Shape;286;p30"/>
          <p:cNvSpPr txBox="1"/>
          <p:nvPr>
            <p:ph idx="7" type="subTitle"/>
          </p:nvPr>
        </p:nvSpPr>
        <p:spPr>
          <a:xfrm>
            <a:off x="5849200" y="3607675"/>
            <a:ext cx="21939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30"/>
          <p:cNvSpPr txBox="1"/>
          <p:nvPr>
            <p:ph idx="8" type="subTitle"/>
          </p:nvPr>
        </p:nvSpPr>
        <p:spPr>
          <a:xfrm>
            <a:off x="5849200" y="3199946"/>
            <a:ext cx="21939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2200"/>
              <a:buFont typeface="Lora"/>
              <a:buNone/>
              <a:defRPr sz="2200">
                <a:latin typeface="Lora"/>
                <a:ea typeface="Lora"/>
                <a:cs typeface="Lora"/>
                <a:sym typeface="Lora"/>
              </a:defRPr>
            </a:lvl2pPr>
            <a:lvl3pPr lvl="2" rtl="0" algn="ctr">
              <a:lnSpc>
                <a:spcPct val="100000"/>
              </a:lnSpc>
              <a:spcBef>
                <a:spcPts val="0"/>
              </a:spcBef>
              <a:spcAft>
                <a:spcPts val="0"/>
              </a:spcAft>
              <a:buSzPts val="2200"/>
              <a:buFont typeface="Lora"/>
              <a:buNone/>
              <a:defRPr sz="2200">
                <a:latin typeface="Lora"/>
                <a:ea typeface="Lora"/>
                <a:cs typeface="Lora"/>
                <a:sym typeface="Lora"/>
              </a:defRPr>
            </a:lvl3pPr>
            <a:lvl4pPr lvl="3" rtl="0" algn="ctr">
              <a:lnSpc>
                <a:spcPct val="100000"/>
              </a:lnSpc>
              <a:spcBef>
                <a:spcPts val="0"/>
              </a:spcBef>
              <a:spcAft>
                <a:spcPts val="0"/>
              </a:spcAft>
              <a:buSzPts val="2200"/>
              <a:buFont typeface="Lora"/>
              <a:buNone/>
              <a:defRPr sz="2200">
                <a:latin typeface="Lora"/>
                <a:ea typeface="Lora"/>
                <a:cs typeface="Lora"/>
                <a:sym typeface="Lora"/>
              </a:defRPr>
            </a:lvl4pPr>
            <a:lvl5pPr lvl="4" rtl="0" algn="ctr">
              <a:lnSpc>
                <a:spcPct val="100000"/>
              </a:lnSpc>
              <a:spcBef>
                <a:spcPts val="0"/>
              </a:spcBef>
              <a:spcAft>
                <a:spcPts val="0"/>
              </a:spcAft>
              <a:buSzPts val="2200"/>
              <a:buFont typeface="Lora"/>
              <a:buNone/>
              <a:defRPr sz="2200">
                <a:latin typeface="Lora"/>
                <a:ea typeface="Lora"/>
                <a:cs typeface="Lora"/>
                <a:sym typeface="Lora"/>
              </a:defRPr>
            </a:lvl5pPr>
            <a:lvl6pPr lvl="5" rtl="0" algn="ctr">
              <a:lnSpc>
                <a:spcPct val="100000"/>
              </a:lnSpc>
              <a:spcBef>
                <a:spcPts val="0"/>
              </a:spcBef>
              <a:spcAft>
                <a:spcPts val="0"/>
              </a:spcAft>
              <a:buSzPts val="2200"/>
              <a:buFont typeface="Lora"/>
              <a:buNone/>
              <a:defRPr sz="2200">
                <a:latin typeface="Lora"/>
                <a:ea typeface="Lora"/>
                <a:cs typeface="Lora"/>
                <a:sym typeface="Lora"/>
              </a:defRPr>
            </a:lvl6pPr>
            <a:lvl7pPr lvl="6" rtl="0" algn="ctr">
              <a:lnSpc>
                <a:spcPct val="100000"/>
              </a:lnSpc>
              <a:spcBef>
                <a:spcPts val="0"/>
              </a:spcBef>
              <a:spcAft>
                <a:spcPts val="0"/>
              </a:spcAft>
              <a:buSzPts val="2200"/>
              <a:buFont typeface="Lora"/>
              <a:buNone/>
              <a:defRPr sz="2200">
                <a:latin typeface="Lora"/>
                <a:ea typeface="Lora"/>
                <a:cs typeface="Lora"/>
                <a:sym typeface="Lora"/>
              </a:defRPr>
            </a:lvl7pPr>
            <a:lvl8pPr lvl="7" rtl="0" algn="ctr">
              <a:lnSpc>
                <a:spcPct val="100000"/>
              </a:lnSpc>
              <a:spcBef>
                <a:spcPts val="0"/>
              </a:spcBef>
              <a:spcAft>
                <a:spcPts val="0"/>
              </a:spcAft>
              <a:buSzPts val="2200"/>
              <a:buFont typeface="Lora"/>
              <a:buNone/>
              <a:defRPr sz="2200">
                <a:latin typeface="Lora"/>
                <a:ea typeface="Lora"/>
                <a:cs typeface="Lora"/>
                <a:sym typeface="Lora"/>
              </a:defRPr>
            </a:lvl8pPr>
            <a:lvl9pPr lvl="8" rtl="0" algn="ctr">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88" name="Google Shape;288;p30"/>
          <p:cNvSpPr txBox="1"/>
          <p:nvPr>
            <p:ph idx="9" type="subTitle"/>
          </p:nvPr>
        </p:nvSpPr>
        <p:spPr>
          <a:xfrm>
            <a:off x="3475050" y="2089925"/>
            <a:ext cx="21939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30"/>
          <p:cNvSpPr txBox="1"/>
          <p:nvPr>
            <p:ph idx="13" type="subTitle"/>
          </p:nvPr>
        </p:nvSpPr>
        <p:spPr>
          <a:xfrm>
            <a:off x="3475050" y="1682200"/>
            <a:ext cx="21939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2200"/>
              <a:buFont typeface="Lora"/>
              <a:buNone/>
              <a:defRPr sz="2200">
                <a:latin typeface="Lora"/>
                <a:ea typeface="Lora"/>
                <a:cs typeface="Lora"/>
                <a:sym typeface="Lora"/>
              </a:defRPr>
            </a:lvl2pPr>
            <a:lvl3pPr lvl="2" rtl="0" algn="ctr">
              <a:lnSpc>
                <a:spcPct val="100000"/>
              </a:lnSpc>
              <a:spcBef>
                <a:spcPts val="0"/>
              </a:spcBef>
              <a:spcAft>
                <a:spcPts val="0"/>
              </a:spcAft>
              <a:buSzPts val="2200"/>
              <a:buFont typeface="Lora"/>
              <a:buNone/>
              <a:defRPr sz="2200">
                <a:latin typeface="Lora"/>
                <a:ea typeface="Lora"/>
                <a:cs typeface="Lora"/>
                <a:sym typeface="Lora"/>
              </a:defRPr>
            </a:lvl3pPr>
            <a:lvl4pPr lvl="3" rtl="0" algn="ctr">
              <a:lnSpc>
                <a:spcPct val="100000"/>
              </a:lnSpc>
              <a:spcBef>
                <a:spcPts val="0"/>
              </a:spcBef>
              <a:spcAft>
                <a:spcPts val="0"/>
              </a:spcAft>
              <a:buSzPts val="2200"/>
              <a:buFont typeface="Lora"/>
              <a:buNone/>
              <a:defRPr sz="2200">
                <a:latin typeface="Lora"/>
                <a:ea typeface="Lora"/>
                <a:cs typeface="Lora"/>
                <a:sym typeface="Lora"/>
              </a:defRPr>
            </a:lvl4pPr>
            <a:lvl5pPr lvl="4" rtl="0" algn="ctr">
              <a:lnSpc>
                <a:spcPct val="100000"/>
              </a:lnSpc>
              <a:spcBef>
                <a:spcPts val="0"/>
              </a:spcBef>
              <a:spcAft>
                <a:spcPts val="0"/>
              </a:spcAft>
              <a:buSzPts val="2200"/>
              <a:buFont typeface="Lora"/>
              <a:buNone/>
              <a:defRPr sz="2200">
                <a:latin typeface="Lora"/>
                <a:ea typeface="Lora"/>
                <a:cs typeface="Lora"/>
                <a:sym typeface="Lora"/>
              </a:defRPr>
            </a:lvl5pPr>
            <a:lvl6pPr lvl="5" rtl="0" algn="ctr">
              <a:lnSpc>
                <a:spcPct val="100000"/>
              </a:lnSpc>
              <a:spcBef>
                <a:spcPts val="0"/>
              </a:spcBef>
              <a:spcAft>
                <a:spcPts val="0"/>
              </a:spcAft>
              <a:buSzPts val="2200"/>
              <a:buFont typeface="Lora"/>
              <a:buNone/>
              <a:defRPr sz="2200">
                <a:latin typeface="Lora"/>
                <a:ea typeface="Lora"/>
                <a:cs typeface="Lora"/>
                <a:sym typeface="Lora"/>
              </a:defRPr>
            </a:lvl6pPr>
            <a:lvl7pPr lvl="6" rtl="0" algn="ctr">
              <a:lnSpc>
                <a:spcPct val="100000"/>
              </a:lnSpc>
              <a:spcBef>
                <a:spcPts val="0"/>
              </a:spcBef>
              <a:spcAft>
                <a:spcPts val="0"/>
              </a:spcAft>
              <a:buSzPts val="2200"/>
              <a:buFont typeface="Lora"/>
              <a:buNone/>
              <a:defRPr sz="2200">
                <a:latin typeface="Lora"/>
                <a:ea typeface="Lora"/>
                <a:cs typeface="Lora"/>
                <a:sym typeface="Lora"/>
              </a:defRPr>
            </a:lvl7pPr>
            <a:lvl8pPr lvl="7" rtl="0" algn="ctr">
              <a:lnSpc>
                <a:spcPct val="100000"/>
              </a:lnSpc>
              <a:spcBef>
                <a:spcPts val="0"/>
              </a:spcBef>
              <a:spcAft>
                <a:spcPts val="0"/>
              </a:spcAft>
              <a:buSzPts val="2200"/>
              <a:buFont typeface="Lora"/>
              <a:buNone/>
              <a:defRPr sz="2200">
                <a:latin typeface="Lora"/>
                <a:ea typeface="Lora"/>
                <a:cs typeface="Lora"/>
                <a:sym typeface="Lora"/>
              </a:defRPr>
            </a:lvl8pPr>
            <a:lvl9pPr lvl="8" rtl="0" algn="ctr">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90" name="Google Shape;290;p30"/>
          <p:cNvSpPr txBox="1"/>
          <p:nvPr>
            <p:ph idx="14" type="subTitle"/>
          </p:nvPr>
        </p:nvSpPr>
        <p:spPr>
          <a:xfrm>
            <a:off x="3475050" y="3607675"/>
            <a:ext cx="21939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30"/>
          <p:cNvSpPr txBox="1"/>
          <p:nvPr>
            <p:ph idx="15" type="subTitle"/>
          </p:nvPr>
        </p:nvSpPr>
        <p:spPr>
          <a:xfrm>
            <a:off x="3475050" y="3199946"/>
            <a:ext cx="21939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2200"/>
              <a:buFont typeface="Lora"/>
              <a:buNone/>
              <a:defRPr sz="2200">
                <a:latin typeface="Lora"/>
                <a:ea typeface="Lora"/>
                <a:cs typeface="Lora"/>
                <a:sym typeface="Lora"/>
              </a:defRPr>
            </a:lvl2pPr>
            <a:lvl3pPr lvl="2" rtl="0" algn="ctr">
              <a:lnSpc>
                <a:spcPct val="100000"/>
              </a:lnSpc>
              <a:spcBef>
                <a:spcPts val="0"/>
              </a:spcBef>
              <a:spcAft>
                <a:spcPts val="0"/>
              </a:spcAft>
              <a:buSzPts val="2200"/>
              <a:buFont typeface="Lora"/>
              <a:buNone/>
              <a:defRPr sz="2200">
                <a:latin typeface="Lora"/>
                <a:ea typeface="Lora"/>
                <a:cs typeface="Lora"/>
                <a:sym typeface="Lora"/>
              </a:defRPr>
            </a:lvl3pPr>
            <a:lvl4pPr lvl="3" rtl="0" algn="ctr">
              <a:lnSpc>
                <a:spcPct val="100000"/>
              </a:lnSpc>
              <a:spcBef>
                <a:spcPts val="0"/>
              </a:spcBef>
              <a:spcAft>
                <a:spcPts val="0"/>
              </a:spcAft>
              <a:buSzPts val="2200"/>
              <a:buFont typeface="Lora"/>
              <a:buNone/>
              <a:defRPr sz="2200">
                <a:latin typeface="Lora"/>
                <a:ea typeface="Lora"/>
                <a:cs typeface="Lora"/>
                <a:sym typeface="Lora"/>
              </a:defRPr>
            </a:lvl4pPr>
            <a:lvl5pPr lvl="4" rtl="0" algn="ctr">
              <a:lnSpc>
                <a:spcPct val="100000"/>
              </a:lnSpc>
              <a:spcBef>
                <a:spcPts val="0"/>
              </a:spcBef>
              <a:spcAft>
                <a:spcPts val="0"/>
              </a:spcAft>
              <a:buSzPts val="2200"/>
              <a:buFont typeface="Lora"/>
              <a:buNone/>
              <a:defRPr sz="2200">
                <a:latin typeface="Lora"/>
                <a:ea typeface="Lora"/>
                <a:cs typeface="Lora"/>
                <a:sym typeface="Lora"/>
              </a:defRPr>
            </a:lvl5pPr>
            <a:lvl6pPr lvl="5" rtl="0" algn="ctr">
              <a:lnSpc>
                <a:spcPct val="100000"/>
              </a:lnSpc>
              <a:spcBef>
                <a:spcPts val="0"/>
              </a:spcBef>
              <a:spcAft>
                <a:spcPts val="0"/>
              </a:spcAft>
              <a:buSzPts val="2200"/>
              <a:buFont typeface="Lora"/>
              <a:buNone/>
              <a:defRPr sz="2200">
                <a:latin typeface="Lora"/>
                <a:ea typeface="Lora"/>
                <a:cs typeface="Lora"/>
                <a:sym typeface="Lora"/>
              </a:defRPr>
            </a:lvl6pPr>
            <a:lvl7pPr lvl="6" rtl="0" algn="ctr">
              <a:lnSpc>
                <a:spcPct val="100000"/>
              </a:lnSpc>
              <a:spcBef>
                <a:spcPts val="0"/>
              </a:spcBef>
              <a:spcAft>
                <a:spcPts val="0"/>
              </a:spcAft>
              <a:buSzPts val="2200"/>
              <a:buFont typeface="Lora"/>
              <a:buNone/>
              <a:defRPr sz="2200">
                <a:latin typeface="Lora"/>
                <a:ea typeface="Lora"/>
                <a:cs typeface="Lora"/>
                <a:sym typeface="Lora"/>
              </a:defRPr>
            </a:lvl7pPr>
            <a:lvl8pPr lvl="7" rtl="0" algn="ctr">
              <a:lnSpc>
                <a:spcPct val="100000"/>
              </a:lnSpc>
              <a:spcBef>
                <a:spcPts val="0"/>
              </a:spcBef>
              <a:spcAft>
                <a:spcPts val="0"/>
              </a:spcAft>
              <a:buSzPts val="2200"/>
              <a:buFont typeface="Lora"/>
              <a:buNone/>
              <a:defRPr sz="2200">
                <a:latin typeface="Lora"/>
                <a:ea typeface="Lora"/>
                <a:cs typeface="Lora"/>
                <a:sym typeface="Lora"/>
              </a:defRPr>
            </a:lvl8pPr>
            <a:lvl9pPr lvl="8" rtl="0" algn="ctr">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92" name="Google Shape;292;p30"/>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a:off x="-969584" y="2939653"/>
            <a:ext cx="3365633" cy="3483557"/>
          </a:xfrm>
          <a:custGeom>
            <a:rect b="b" l="l" r="r" t="t"/>
            <a:pathLst>
              <a:path extrusionOk="0" h="35183" w="33992">
                <a:moveTo>
                  <a:pt x="25740" y="0"/>
                </a:moveTo>
                <a:cubicBezTo>
                  <a:pt x="24597" y="0"/>
                  <a:pt x="23398" y="289"/>
                  <a:pt x="22383" y="768"/>
                </a:cubicBezTo>
                <a:cubicBezTo>
                  <a:pt x="18874" y="2459"/>
                  <a:pt x="16219" y="5829"/>
                  <a:pt x="15323" y="9621"/>
                </a:cubicBezTo>
                <a:lnTo>
                  <a:pt x="15323" y="9621"/>
                </a:lnTo>
                <a:cubicBezTo>
                  <a:pt x="15799" y="7004"/>
                  <a:pt x="15145" y="3845"/>
                  <a:pt x="12676" y="2970"/>
                </a:cubicBezTo>
                <a:cubicBezTo>
                  <a:pt x="12275" y="2822"/>
                  <a:pt x="11863" y="2754"/>
                  <a:pt x="11448" y="2754"/>
                </a:cubicBezTo>
                <a:cubicBezTo>
                  <a:pt x="9899" y="2754"/>
                  <a:pt x="8333" y="3701"/>
                  <a:pt x="7306" y="4938"/>
                </a:cubicBezTo>
                <a:cubicBezTo>
                  <a:pt x="5538" y="7073"/>
                  <a:pt x="4971" y="9975"/>
                  <a:pt x="5371" y="12710"/>
                </a:cubicBezTo>
                <a:cubicBezTo>
                  <a:pt x="5471" y="13244"/>
                  <a:pt x="5571" y="13744"/>
                  <a:pt x="5738" y="14278"/>
                </a:cubicBezTo>
                <a:cubicBezTo>
                  <a:pt x="6305" y="16179"/>
                  <a:pt x="7339" y="17947"/>
                  <a:pt x="8674" y="19482"/>
                </a:cubicBezTo>
                <a:cubicBezTo>
                  <a:pt x="8207" y="19148"/>
                  <a:pt x="7706" y="18848"/>
                  <a:pt x="7206" y="18614"/>
                </a:cubicBezTo>
                <a:cubicBezTo>
                  <a:pt x="6423" y="18261"/>
                  <a:pt x="5555" y="18064"/>
                  <a:pt x="4704" y="18064"/>
                </a:cubicBezTo>
                <a:cubicBezTo>
                  <a:pt x="3705" y="18064"/>
                  <a:pt x="2728" y="18336"/>
                  <a:pt x="1935" y="18948"/>
                </a:cubicBezTo>
                <a:cubicBezTo>
                  <a:pt x="301" y="20249"/>
                  <a:pt x="1" y="22784"/>
                  <a:pt x="935" y="24685"/>
                </a:cubicBezTo>
                <a:cubicBezTo>
                  <a:pt x="1835" y="26553"/>
                  <a:pt x="3737" y="27821"/>
                  <a:pt x="5738" y="28455"/>
                </a:cubicBezTo>
                <a:cubicBezTo>
                  <a:pt x="6239" y="28588"/>
                  <a:pt x="6739" y="28722"/>
                  <a:pt x="7273" y="28822"/>
                </a:cubicBezTo>
                <a:cubicBezTo>
                  <a:pt x="7206" y="28822"/>
                  <a:pt x="7106" y="28822"/>
                  <a:pt x="7039" y="28855"/>
                </a:cubicBezTo>
                <a:cubicBezTo>
                  <a:pt x="5338" y="29055"/>
                  <a:pt x="3303" y="30189"/>
                  <a:pt x="3603" y="31857"/>
                </a:cubicBezTo>
                <a:cubicBezTo>
                  <a:pt x="3803" y="32925"/>
                  <a:pt x="4871" y="33592"/>
                  <a:pt x="5872" y="33992"/>
                </a:cubicBezTo>
                <a:cubicBezTo>
                  <a:pt x="7909" y="34817"/>
                  <a:pt x="10246" y="35183"/>
                  <a:pt x="12644" y="35183"/>
                </a:cubicBezTo>
                <a:cubicBezTo>
                  <a:pt x="16646" y="35183"/>
                  <a:pt x="20818" y="34164"/>
                  <a:pt x="24051" y="32558"/>
                </a:cubicBezTo>
                <a:cubicBezTo>
                  <a:pt x="24752" y="32191"/>
                  <a:pt x="25486" y="31790"/>
                  <a:pt x="25819" y="31090"/>
                </a:cubicBezTo>
                <a:cubicBezTo>
                  <a:pt x="26453" y="29789"/>
                  <a:pt x="25419" y="28188"/>
                  <a:pt x="24085" y="27688"/>
                </a:cubicBezTo>
                <a:cubicBezTo>
                  <a:pt x="23512" y="27458"/>
                  <a:pt x="22908" y="27377"/>
                  <a:pt x="22295" y="27377"/>
                </a:cubicBezTo>
                <a:cubicBezTo>
                  <a:pt x="21480" y="27377"/>
                  <a:pt x="20648" y="27521"/>
                  <a:pt x="19848" y="27654"/>
                </a:cubicBezTo>
                <a:cubicBezTo>
                  <a:pt x="22016" y="27221"/>
                  <a:pt x="24185" y="26820"/>
                  <a:pt x="26353" y="26387"/>
                </a:cubicBezTo>
                <a:cubicBezTo>
                  <a:pt x="27487" y="26153"/>
                  <a:pt x="28621" y="25920"/>
                  <a:pt x="29589" y="25252"/>
                </a:cubicBezTo>
                <a:cubicBezTo>
                  <a:pt x="30523" y="24619"/>
                  <a:pt x="31190" y="23418"/>
                  <a:pt x="30889" y="22317"/>
                </a:cubicBezTo>
                <a:cubicBezTo>
                  <a:pt x="30472" y="20759"/>
                  <a:pt x="28662" y="20338"/>
                  <a:pt x="26951" y="20338"/>
                </a:cubicBezTo>
                <a:cubicBezTo>
                  <a:pt x="26610" y="20338"/>
                  <a:pt x="26274" y="20355"/>
                  <a:pt x="25953" y="20382"/>
                </a:cubicBezTo>
                <a:cubicBezTo>
                  <a:pt x="23484" y="20582"/>
                  <a:pt x="21016" y="20749"/>
                  <a:pt x="18547" y="20949"/>
                </a:cubicBezTo>
                <a:lnTo>
                  <a:pt x="26720" y="19949"/>
                </a:lnTo>
                <a:cubicBezTo>
                  <a:pt x="28354" y="19782"/>
                  <a:pt x="30056" y="19548"/>
                  <a:pt x="31457" y="18748"/>
                </a:cubicBezTo>
                <a:cubicBezTo>
                  <a:pt x="32891" y="17914"/>
                  <a:pt x="33992" y="16313"/>
                  <a:pt x="33758" y="14712"/>
                </a:cubicBezTo>
                <a:cubicBezTo>
                  <a:pt x="33625" y="13911"/>
                  <a:pt x="33224" y="13244"/>
                  <a:pt x="32657" y="12710"/>
                </a:cubicBezTo>
                <a:cubicBezTo>
                  <a:pt x="32024" y="12076"/>
                  <a:pt x="31190" y="11609"/>
                  <a:pt x="30322" y="11309"/>
                </a:cubicBezTo>
                <a:cubicBezTo>
                  <a:pt x="29266" y="10936"/>
                  <a:pt x="28145" y="10753"/>
                  <a:pt x="27022" y="10753"/>
                </a:cubicBezTo>
                <a:cubicBezTo>
                  <a:pt x="25132" y="10753"/>
                  <a:pt x="23240" y="11272"/>
                  <a:pt x="21650" y="12276"/>
                </a:cubicBezTo>
                <a:cubicBezTo>
                  <a:pt x="22917" y="11376"/>
                  <a:pt x="24218" y="10442"/>
                  <a:pt x="25519" y="9541"/>
                </a:cubicBezTo>
                <a:cubicBezTo>
                  <a:pt x="26820" y="8641"/>
                  <a:pt x="28121" y="7673"/>
                  <a:pt x="29021" y="6372"/>
                </a:cubicBezTo>
                <a:cubicBezTo>
                  <a:pt x="29889" y="5038"/>
                  <a:pt x="30256" y="3270"/>
                  <a:pt x="29488" y="1869"/>
                </a:cubicBezTo>
                <a:cubicBezTo>
                  <a:pt x="28756" y="540"/>
                  <a:pt x="27301" y="0"/>
                  <a:pt x="257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flipH="1">
            <a:off x="6599705" y="4582941"/>
            <a:ext cx="190344" cy="196994"/>
          </a:xfrm>
          <a:custGeom>
            <a:rect b="b" l="l" r="r" t="t"/>
            <a:pathLst>
              <a:path extrusionOk="0" h="5836" w="5639">
                <a:moveTo>
                  <a:pt x="2832" y="1"/>
                </a:moveTo>
                <a:cubicBezTo>
                  <a:pt x="2012" y="1"/>
                  <a:pt x="1176" y="433"/>
                  <a:pt x="601" y="1459"/>
                </a:cubicBezTo>
                <a:cubicBezTo>
                  <a:pt x="1" y="2459"/>
                  <a:pt x="34" y="3794"/>
                  <a:pt x="735" y="4728"/>
                </a:cubicBezTo>
                <a:cubicBezTo>
                  <a:pt x="1220" y="5432"/>
                  <a:pt x="2060" y="5836"/>
                  <a:pt x="2893" y="5836"/>
                </a:cubicBezTo>
                <a:cubicBezTo>
                  <a:pt x="3203" y="5836"/>
                  <a:pt x="3513" y="5780"/>
                  <a:pt x="3803" y="5662"/>
                </a:cubicBezTo>
                <a:cubicBezTo>
                  <a:pt x="4637" y="5295"/>
                  <a:pt x="5204" y="4528"/>
                  <a:pt x="5405" y="3660"/>
                </a:cubicBezTo>
                <a:cubicBezTo>
                  <a:pt x="5638" y="2826"/>
                  <a:pt x="5505" y="2059"/>
                  <a:pt x="5171" y="1459"/>
                </a:cubicBezTo>
                <a:cubicBezTo>
                  <a:pt x="4690" y="568"/>
                  <a:pt x="3772" y="1"/>
                  <a:pt x="28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rot="-5400000">
            <a:off x="6932570" y="-891839"/>
            <a:ext cx="3087661" cy="2693031"/>
          </a:xfrm>
          <a:custGeom>
            <a:rect b="b" l="l" r="r" t="t"/>
            <a:pathLst>
              <a:path extrusionOk="0" h="33459" w="38362">
                <a:moveTo>
                  <a:pt x="8581" y="0"/>
                </a:moveTo>
                <a:cubicBezTo>
                  <a:pt x="5409" y="0"/>
                  <a:pt x="1248" y="8992"/>
                  <a:pt x="701" y="10442"/>
                </a:cubicBezTo>
                <a:cubicBezTo>
                  <a:pt x="301" y="11409"/>
                  <a:pt x="1" y="12510"/>
                  <a:pt x="401" y="13511"/>
                </a:cubicBezTo>
                <a:cubicBezTo>
                  <a:pt x="668" y="14178"/>
                  <a:pt x="1268" y="14678"/>
                  <a:pt x="1835" y="15145"/>
                </a:cubicBezTo>
                <a:cubicBezTo>
                  <a:pt x="8507" y="20582"/>
                  <a:pt x="15178" y="26020"/>
                  <a:pt x="21849" y="31424"/>
                </a:cubicBezTo>
                <a:cubicBezTo>
                  <a:pt x="23050" y="32424"/>
                  <a:pt x="24418" y="33458"/>
                  <a:pt x="25986" y="33458"/>
                </a:cubicBezTo>
                <a:cubicBezTo>
                  <a:pt x="27920" y="33425"/>
                  <a:pt x="29422" y="31824"/>
                  <a:pt x="30622" y="30323"/>
                </a:cubicBezTo>
                <a:cubicBezTo>
                  <a:pt x="33024" y="27354"/>
                  <a:pt x="35292" y="24252"/>
                  <a:pt x="37361" y="21049"/>
                </a:cubicBezTo>
                <a:cubicBezTo>
                  <a:pt x="37861" y="20282"/>
                  <a:pt x="38361" y="19348"/>
                  <a:pt x="38028" y="18514"/>
                </a:cubicBezTo>
                <a:cubicBezTo>
                  <a:pt x="37861" y="18181"/>
                  <a:pt x="37594" y="17947"/>
                  <a:pt x="37361" y="17680"/>
                </a:cubicBezTo>
                <a:cubicBezTo>
                  <a:pt x="36601" y="16947"/>
                  <a:pt x="35573" y="16151"/>
                  <a:pt x="34585" y="16151"/>
                </a:cubicBezTo>
                <a:cubicBezTo>
                  <a:pt x="34315" y="16151"/>
                  <a:pt x="34049" y="16210"/>
                  <a:pt x="33791" y="16346"/>
                </a:cubicBezTo>
                <a:cubicBezTo>
                  <a:pt x="33291" y="16613"/>
                  <a:pt x="32957" y="17147"/>
                  <a:pt x="32691" y="17647"/>
                </a:cubicBezTo>
                <a:lnTo>
                  <a:pt x="29422" y="23118"/>
                </a:lnTo>
                <a:cubicBezTo>
                  <a:pt x="28854" y="24152"/>
                  <a:pt x="28187" y="25186"/>
                  <a:pt x="27153" y="25719"/>
                </a:cubicBezTo>
                <a:cubicBezTo>
                  <a:pt x="26802" y="25895"/>
                  <a:pt x="26401" y="25984"/>
                  <a:pt x="26006" y="25984"/>
                </a:cubicBezTo>
                <a:cubicBezTo>
                  <a:pt x="25199" y="25984"/>
                  <a:pt x="24420" y="25613"/>
                  <a:pt x="24151" y="24852"/>
                </a:cubicBezTo>
                <a:cubicBezTo>
                  <a:pt x="23818" y="23952"/>
                  <a:pt x="24418" y="22951"/>
                  <a:pt x="24985" y="22150"/>
                </a:cubicBezTo>
                <a:lnTo>
                  <a:pt x="29588" y="15612"/>
                </a:lnTo>
                <a:cubicBezTo>
                  <a:pt x="29989" y="15045"/>
                  <a:pt x="30422" y="14378"/>
                  <a:pt x="30255" y="13711"/>
                </a:cubicBezTo>
                <a:cubicBezTo>
                  <a:pt x="30189" y="13277"/>
                  <a:pt x="29889" y="12944"/>
                  <a:pt x="29588" y="12643"/>
                </a:cubicBezTo>
                <a:cubicBezTo>
                  <a:pt x="28910" y="11881"/>
                  <a:pt x="28041" y="11094"/>
                  <a:pt x="27101" y="11094"/>
                </a:cubicBezTo>
                <a:cubicBezTo>
                  <a:pt x="26932" y="11094"/>
                  <a:pt x="26760" y="11120"/>
                  <a:pt x="26586" y="11176"/>
                </a:cubicBezTo>
                <a:cubicBezTo>
                  <a:pt x="25952" y="11376"/>
                  <a:pt x="25552" y="11943"/>
                  <a:pt x="25152" y="12477"/>
                </a:cubicBezTo>
                <a:cubicBezTo>
                  <a:pt x="24151" y="13911"/>
                  <a:pt x="23150" y="15312"/>
                  <a:pt x="22150" y="16746"/>
                </a:cubicBezTo>
                <a:cubicBezTo>
                  <a:pt x="21349" y="17847"/>
                  <a:pt x="20515" y="19015"/>
                  <a:pt x="19248" y="19448"/>
                </a:cubicBezTo>
                <a:cubicBezTo>
                  <a:pt x="18981" y="19544"/>
                  <a:pt x="18696" y="19589"/>
                  <a:pt x="18411" y="19589"/>
                </a:cubicBezTo>
                <a:cubicBezTo>
                  <a:pt x="17306" y="19589"/>
                  <a:pt x="16198" y="18908"/>
                  <a:pt x="16145" y="17847"/>
                </a:cubicBezTo>
                <a:cubicBezTo>
                  <a:pt x="16112" y="17280"/>
                  <a:pt x="16346" y="16746"/>
                  <a:pt x="16646" y="16246"/>
                </a:cubicBezTo>
                <a:cubicBezTo>
                  <a:pt x="17380" y="14978"/>
                  <a:pt x="18347" y="13811"/>
                  <a:pt x="19181" y="12610"/>
                </a:cubicBezTo>
                <a:cubicBezTo>
                  <a:pt x="19748" y="11743"/>
                  <a:pt x="20282" y="10842"/>
                  <a:pt x="20382" y="9841"/>
                </a:cubicBezTo>
                <a:cubicBezTo>
                  <a:pt x="20515" y="8807"/>
                  <a:pt x="20148" y="7707"/>
                  <a:pt x="19281" y="7173"/>
                </a:cubicBezTo>
                <a:cubicBezTo>
                  <a:pt x="18936" y="6973"/>
                  <a:pt x="18555" y="6884"/>
                  <a:pt x="18165" y="6884"/>
                </a:cubicBezTo>
                <a:cubicBezTo>
                  <a:pt x="17387" y="6884"/>
                  <a:pt x="16579" y="7240"/>
                  <a:pt x="15979" y="7773"/>
                </a:cubicBezTo>
                <a:cubicBezTo>
                  <a:pt x="15111" y="8574"/>
                  <a:pt x="14578" y="9675"/>
                  <a:pt x="13977" y="10709"/>
                </a:cubicBezTo>
                <a:cubicBezTo>
                  <a:pt x="13377" y="11743"/>
                  <a:pt x="12643" y="12777"/>
                  <a:pt x="11542" y="13211"/>
                </a:cubicBezTo>
                <a:cubicBezTo>
                  <a:pt x="11207" y="13348"/>
                  <a:pt x="10854" y="13412"/>
                  <a:pt x="10501" y="13412"/>
                </a:cubicBezTo>
                <a:cubicBezTo>
                  <a:pt x="8887" y="13412"/>
                  <a:pt x="7260" y="12084"/>
                  <a:pt x="7206" y="10442"/>
                </a:cubicBezTo>
                <a:cubicBezTo>
                  <a:pt x="7139" y="8774"/>
                  <a:pt x="8373" y="7373"/>
                  <a:pt x="9374" y="6039"/>
                </a:cubicBezTo>
                <a:cubicBezTo>
                  <a:pt x="10375" y="4704"/>
                  <a:pt x="11242" y="2937"/>
                  <a:pt x="10475" y="1469"/>
                </a:cubicBezTo>
                <a:cubicBezTo>
                  <a:pt x="9923" y="432"/>
                  <a:pt x="9276" y="0"/>
                  <a:pt x="85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flipH="1" rot="-2699936">
            <a:off x="-636881" y="-629537"/>
            <a:ext cx="1872607" cy="2712260"/>
          </a:xfrm>
          <a:custGeom>
            <a:rect b="b" l="l" r="r" t="t"/>
            <a:pathLst>
              <a:path extrusionOk="0" h="28652" w="19782">
                <a:moveTo>
                  <a:pt x="801" y="1"/>
                </a:moveTo>
                <a:cubicBezTo>
                  <a:pt x="167" y="2269"/>
                  <a:pt x="634" y="5004"/>
                  <a:pt x="367" y="7406"/>
                </a:cubicBezTo>
                <a:cubicBezTo>
                  <a:pt x="4370" y="7573"/>
                  <a:pt x="9541" y="8407"/>
                  <a:pt x="9774" y="13611"/>
                </a:cubicBezTo>
                <a:cubicBezTo>
                  <a:pt x="9874" y="15946"/>
                  <a:pt x="7906" y="17814"/>
                  <a:pt x="5871" y="18948"/>
                </a:cubicBezTo>
                <a:cubicBezTo>
                  <a:pt x="4070" y="19982"/>
                  <a:pt x="2069" y="20749"/>
                  <a:pt x="0" y="21183"/>
                </a:cubicBezTo>
                <a:cubicBezTo>
                  <a:pt x="834" y="23518"/>
                  <a:pt x="1568" y="25919"/>
                  <a:pt x="2169" y="28321"/>
                </a:cubicBezTo>
                <a:cubicBezTo>
                  <a:pt x="2224" y="28549"/>
                  <a:pt x="2409" y="28652"/>
                  <a:pt x="2696" y="28652"/>
                </a:cubicBezTo>
                <a:cubicBezTo>
                  <a:pt x="4130" y="28652"/>
                  <a:pt x="8118" y="26086"/>
                  <a:pt x="11342" y="23751"/>
                </a:cubicBezTo>
                <a:cubicBezTo>
                  <a:pt x="13644" y="22083"/>
                  <a:pt x="15578" y="20549"/>
                  <a:pt x="15912" y="20149"/>
                </a:cubicBezTo>
                <a:cubicBezTo>
                  <a:pt x="19147" y="15946"/>
                  <a:pt x="19781" y="9441"/>
                  <a:pt x="16279" y="5171"/>
                </a:cubicBezTo>
                <a:cubicBezTo>
                  <a:pt x="14944" y="3503"/>
                  <a:pt x="13243" y="2402"/>
                  <a:pt x="11342" y="1702"/>
                </a:cubicBezTo>
                <a:cubicBezTo>
                  <a:pt x="8040" y="401"/>
                  <a:pt x="4237" y="234"/>
                  <a:pt x="801" y="1"/>
                </a:cubicBezTo>
                <a:close/>
              </a:path>
            </a:pathLst>
          </a:custGeom>
          <a:solidFill>
            <a:srgbClr val="DEA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flipH="1">
            <a:off x="1228098" y="-352472"/>
            <a:ext cx="511723" cy="615604"/>
          </a:xfrm>
          <a:custGeom>
            <a:rect b="b" l="l" r="r" t="t"/>
            <a:pathLst>
              <a:path extrusionOk="0" h="9055" w="7527">
                <a:moveTo>
                  <a:pt x="4668" y="1"/>
                </a:moveTo>
                <a:cubicBezTo>
                  <a:pt x="3283" y="1"/>
                  <a:pt x="1801" y="1451"/>
                  <a:pt x="979" y="3038"/>
                </a:cubicBezTo>
                <a:cubicBezTo>
                  <a:pt x="582" y="3833"/>
                  <a:pt x="214" y="4659"/>
                  <a:pt x="123" y="5547"/>
                </a:cubicBezTo>
                <a:cubicBezTo>
                  <a:pt x="0" y="6434"/>
                  <a:pt x="184" y="7382"/>
                  <a:pt x="765" y="8086"/>
                </a:cubicBezTo>
                <a:cubicBezTo>
                  <a:pt x="1309" y="8735"/>
                  <a:pt x="2154" y="9054"/>
                  <a:pt x="3006" y="9054"/>
                </a:cubicBezTo>
                <a:cubicBezTo>
                  <a:pt x="3399" y="9054"/>
                  <a:pt x="3794" y="8986"/>
                  <a:pt x="4161" y="8851"/>
                </a:cubicBezTo>
                <a:cubicBezTo>
                  <a:pt x="5324" y="8392"/>
                  <a:pt x="6211" y="7413"/>
                  <a:pt x="6731" y="6281"/>
                </a:cubicBezTo>
                <a:cubicBezTo>
                  <a:pt x="7343" y="4996"/>
                  <a:pt x="7527" y="3466"/>
                  <a:pt x="7007" y="2120"/>
                </a:cubicBezTo>
                <a:cubicBezTo>
                  <a:pt x="6398" y="593"/>
                  <a:pt x="5553" y="1"/>
                  <a:pt x="46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flipH="1">
            <a:off x="3737123" y="4779928"/>
            <a:ext cx="511723" cy="615604"/>
          </a:xfrm>
          <a:custGeom>
            <a:rect b="b" l="l" r="r" t="t"/>
            <a:pathLst>
              <a:path extrusionOk="0" h="9055" w="7527">
                <a:moveTo>
                  <a:pt x="4668" y="1"/>
                </a:moveTo>
                <a:cubicBezTo>
                  <a:pt x="3283" y="1"/>
                  <a:pt x="1801" y="1451"/>
                  <a:pt x="979" y="3038"/>
                </a:cubicBezTo>
                <a:cubicBezTo>
                  <a:pt x="582" y="3833"/>
                  <a:pt x="214" y="4659"/>
                  <a:pt x="123" y="5547"/>
                </a:cubicBezTo>
                <a:cubicBezTo>
                  <a:pt x="0" y="6434"/>
                  <a:pt x="184" y="7382"/>
                  <a:pt x="765" y="8086"/>
                </a:cubicBezTo>
                <a:cubicBezTo>
                  <a:pt x="1309" y="8735"/>
                  <a:pt x="2154" y="9054"/>
                  <a:pt x="3006" y="9054"/>
                </a:cubicBezTo>
                <a:cubicBezTo>
                  <a:pt x="3399" y="9054"/>
                  <a:pt x="3794" y="8986"/>
                  <a:pt x="4161" y="8851"/>
                </a:cubicBezTo>
                <a:cubicBezTo>
                  <a:pt x="5324" y="8392"/>
                  <a:pt x="6211" y="7413"/>
                  <a:pt x="6731" y="6281"/>
                </a:cubicBezTo>
                <a:cubicBezTo>
                  <a:pt x="7343" y="4996"/>
                  <a:pt x="7527" y="3466"/>
                  <a:pt x="7007" y="2120"/>
                </a:cubicBezTo>
                <a:cubicBezTo>
                  <a:pt x="6398" y="593"/>
                  <a:pt x="5553" y="1"/>
                  <a:pt x="46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1" type="body"/>
          </p:nvPr>
        </p:nvSpPr>
        <p:spPr>
          <a:xfrm>
            <a:off x="2353950" y="1750475"/>
            <a:ext cx="4436100" cy="2230200"/>
          </a:xfrm>
          <a:prstGeom prst="rect">
            <a:avLst/>
          </a:prstGeom>
        </p:spPr>
        <p:txBody>
          <a:bodyPr anchorCtr="0" anchor="t" bIns="91425" lIns="91425" spcFirstLastPara="1" rIns="91425" wrap="square" tIns="91425">
            <a:noAutofit/>
          </a:bodyPr>
          <a:lstStyle>
            <a:lvl1pPr indent="-317500" lvl="0" marL="457200" rtl="0">
              <a:lnSpc>
                <a:spcPct val="120000"/>
              </a:lnSpc>
              <a:spcBef>
                <a:spcPts val="0"/>
              </a:spcBef>
              <a:spcAft>
                <a:spcPts val="0"/>
              </a:spcAft>
              <a:buClr>
                <a:schemeClr val="accent1"/>
              </a:buClr>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1600"/>
              </a:spcBef>
              <a:spcAft>
                <a:spcPts val="0"/>
              </a:spcAft>
              <a:buSzPts val="1400"/>
              <a:buFont typeface="Arial"/>
              <a:buChar char="■"/>
              <a:defRPr/>
            </a:lvl3pPr>
            <a:lvl4pPr indent="-317500" lvl="3" marL="1828800" rtl="0">
              <a:spcBef>
                <a:spcPts val="1600"/>
              </a:spcBef>
              <a:spcAft>
                <a:spcPts val="0"/>
              </a:spcAft>
              <a:buSzPts val="1400"/>
              <a:buFont typeface="Arial"/>
              <a:buChar char="●"/>
              <a:defRPr/>
            </a:lvl4pPr>
            <a:lvl5pPr indent="-317500" lvl="4" marL="2286000" rtl="0">
              <a:spcBef>
                <a:spcPts val="1600"/>
              </a:spcBef>
              <a:spcAft>
                <a:spcPts val="0"/>
              </a:spcAft>
              <a:buSzPts val="1400"/>
              <a:buFont typeface="Arial"/>
              <a:buChar char="○"/>
              <a:defRPr/>
            </a:lvl5pPr>
            <a:lvl6pPr indent="-317500" lvl="5" marL="2743200" rtl="0">
              <a:spcBef>
                <a:spcPts val="1600"/>
              </a:spcBef>
              <a:spcAft>
                <a:spcPts val="0"/>
              </a:spcAft>
              <a:buSzPts val="1400"/>
              <a:buFont typeface="Arial"/>
              <a:buChar char="■"/>
              <a:defRPr/>
            </a:lvl6pPr>
            <a:lvl7pPr indent="-317500" lvl="6" marL="3200400" rtl="0">
              <a:spcBef>
                <a:spcPts val="1600"/>
              </a:spcBef>
              <a:spcAft>
                <a:spcPts val="0"/>
              </a:spcAft>
              <a:buSzPts val="1400"/>
              <a:buFont typeface="Arial"/>
              <a:buChar char="●"/>
              <a:defRPr/>
            </a:lvl7pPr>
            <a:lvl8pPr indent="-317500" lvl="7" marL="3657600" rtl="0">
              <a:spcBef>
                <a:spcPts val="1600"/>
              </a:spcBef>
              <a:spcAft>
                <a:spcPts val="0"/>
              </a:spcAft>
              <a:buSzPts val="1400"/>
              <a:buFont typeface="Arial"/>
              <a:buChar char="○"/>
              <a:defRPr/>
            </a:lvl8pPr>
            <a:lvl9pPr indent="-317500" lvl="8" marL="4114800" rtl="0">
              <a:spcBef>
                <a:spcPts val="1600"/>
              </a:spcBef>
              <a:spcAft>
                <a:spcPts val="1600"/>
              </a:spcAft>
              <a:buSzPts val="1400"/>
              <a:buFont typeface="Arial"/>
              <a:buChar char="■"/>
              <a:defRPr/>
            </a:lvl9pPr>
          </a:lstStyle>
          <a:p/>
        </p:txBody>
      </p:sp>
      <p:sp>
        <p:nvSpPr>
          <p:cNvPr id="26" name="Google Shape;26;p4"/>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93" name="Shape 293"/>
        <p:cNvGrpSpPr/>
        <p:nvPr/>
      </p:nvGrpSpPr>
      <p:grpSpPr>
        <a:xfrm>
          <a:off x="0" y="0"/>
          <a:ext cx="0" cy="0"/>
          <a:chOff x="0" y="0"/>
          <a:chExt cx="0" cy="0"/>
        </a:xfrm>
      </p:grpSpPr>
      <p:sp>
        <p:nvSpPr>
          <p:cNvPr id="294" name="Google Shape;294;p31"/>
          <p:cNvSpPr/>
          <p:nvPr/>
        </p:nvSpPr>
        <p:spPr>
          <a:xfrm flipH="1" rot="2700000">
            <a:off x="6630498" y="2290089"/>
            <a:ext cx="3245708" cy="4380959"/>
          </a:xfrm>
          <a:custGeom>
            <a:rect b="b" l="l" r="r" t="t"/>
            <a:pathLst>
              <a:path extrusionOk="0" h="47547" w="35226">
                <a:moveTo>
                  <a:pt x="32216" y="0"/>
                </a:moveTo>
                <a:cubicBezTo>
                  <a:pt x="31279" y="0"/>
                  <a:pt x="30222" y="399"/>
                  <a:pt x="29354" y="843"/>
                </a:cubicBezTo>
                <a:cubicBezTo>
                  <a:pt x="23684" y="3778"/>
                  <a:pt x="18780" y="6447"/>
                  <a:pt x="14177" y="10983"/>
                </a:cubicBezTo>
                <a:cubicBezTo>
                  <a:pt x="14143" y="13285"/>
                  <a:pt x="18313" y="14152"/>
                  <a:pt x="17879" y="16387"/>
                </a:cubicBezTo>
                <a:cubicBezTo>
                  <a:pt x="17746" y="17188"/>
                  <a:pt x="17012" y="17755"/>
                  <a:pt x="16345" y="18222"/>
                </a:cubicBezTo>
                <a:cubicBezTo>
                  <a:pt x="14477" y="19556"/>
                  <a:pt x="12609" y="20890"/>
                  <a:pt x="10708" y="22191"/>
                </a:cubicBezTo>
                <a:cubicBezTo>
                  <a:pt x="9540" y="23058"/>
                  <a:pt x="8273" y="23959"/>
                  <a:pt x="7605" y="25260"/>
                </a:cubicBezTo>
                <a:cubicBezTo>
                  <a:pt x="6938" y="26561"/>
                  <a:pt x="7038" y="28396"/>
                  <a:pt x="8239" y="29230"/>
                </a:cubicBezTo>
                <a:cubicBezTo>
                  <a:pt x="9340" y="30030"/>
                  <a:pt x="11041" y="29797"/>
                  <a:pt x="11909" y="30831"/>
                </a:cubicBezTo>
                <a:cubicBezTo>
                  <a:pt x="12242" y="31198"/>
                  <a:pt x="12342" y="31598"/>
                  <a:pt x="12342" y="32032"/>
                </a:cubicBezTo>
                <a:cubicBezTo>
                  <a:pt x="12309" y="33299"/>
                  <a:pt x="11075" y="34667"/>
                  <a:pt x="9974" y="35601"/>
                </a:cubicBezTo>
                <a:cubicBezTo>
                  <a:pt x="6638" y="38336"/>
                  <a:pt x="3603" y="41438"/>
                  <a:pt x="934" y="44874"/>
                </a:cubicBezTo>
                <a:cubicBezTo>
                  <a:pt x="467" y="45441"/>
                  <a:pt x="0" y="46208"/>
                  <a:pt x="334" y="46876"/>
                </a:cubicBezTo>
                <a:cubicBezTo>
                  <a:pt x="548" y="47366"/>
                  <a:pt x="996" y="47547"/>
                  <a:pt x="1513" y="47547"/>
                </a:cubicBezTo>
                <a:cubicBezTo>
                  <a:pt x="2122" y="47547"/>
                  <a:pt x="2828" y="47297"/>
                  <a:pt x="3369" y="47009"/>
                </a:cubicBezTo>
                <a:cubicBezTo>
                  <a:pt x="8339" y="44307"/>
                  <a:pt x="13276" y="41605"/>
                  <a:pt x="18246" y="38937"/>
                </a:cubicBezTo>
                <a:cubicBezTo>
                  <a:pt x="20081" y="37936"/>
                  <a:pt x="24884" y="35134"/>
                  <a:pt x="23717" y="32365"/>
                </a:cubicBezTo>
                <a:cubicBezTo>
                  <a:pt x="23650" y="32265"/>
                  <a:pt x="23584" y="32132"/>
                  <a:pt x="23550" y="32032"/>
                </a:cubicBezTo>
                <a:cubicBezTo>
                  <a:pt x="23117" y="31264"/>
                  <a:pt x="22383" y="30697"/>
                  <a:pt x="21716" y="30130"/>
                </a:cubicBezTo>
                <a:cubicBezTo>
                  <a:pt x="21282" y="29797"/>
                  <a:pt x="20848" y="29430"/>
                  <a:pt x="20681" y="28896"/>
                </a:cubicBezTo>
                <a:cubicBezTo>
                  <a:pt x="20348" y="27962"/>
                  <a:pt x="20982" y="26961"/>
                  <a:pt x="21649" y="26194"/>
                </a:cubicBezTo>
                <a:cubicBezTo>
                  <a:pt x="23050" y="24526"/>
                  <a:pt x="24718" y="23092"/>
                  <a:pt x="26552" y="21958"/>
                </a:cubicBezTo>
                <a:cubicBezTo>
                  <a:pt x="27353" y="21457"/>
                  <a:pt x="28187" y="20990"/>
                  <a:pt x="28821" y="20323"/>
                </a:cubicBezTo>
                <a:cubicBezTo>
                  <a:pt x="29421" y="19623"/>
                  <a:pt x="29821" y="18622"/>
                  <a:pt x="29488" y="17755"/>
                </a:cubicBezTo>
                <a:cubicBezTo>
                  <a:pt x="29221" y="16987"/>
                  <a:pt x="28520" y="16520"/>
                  <a:pt x="27887" y="16087"/>
                </a:cubicBezTo>
                <a:cubicBezTo>
                  <a:pt x="26719" y="15286"/>
                  <a:pt x="25552" y="14519"/>
                  <a:pt x="24384" y="13718"/>
                </a:cubicBezTo>
                <a:cubicBezTo>
                  <a:pt x="24117" y="13552"/>
                  <a:pt x="23817" y="13352"/>
                  <a:pt x="23650" y="13085"/>
                </a:cubicBezTo>
                <a:cubicBezTo>
                  <a:pt x="22983" y="12084"/>
                  <a:pt x="24017" y="10816"/>
                  <a:pt x="24951" y="10083"/>
                </a:cubicBezTo>
                <a:cubicBezTo>
                  <a:pt x="25752" y="9415"/>
                  <a:pt x="35225" y="2377"/>
                  <a:pt x="33958" y="776"/>
                </a:cubicBezTo>
                <a:cubicBezTo>
                  <a:pt x="33521" y="213"/>
                  <a:pt x="32901" y="0"/>
                  <a:pt x="32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flipH="1" rot="900033">
            <a:off x="-1059606" y="1759683"/>
            <a:ext cx="3063367" cy="3756741"/>
          </a:xfrm>
          <a:custGeom>
            <a:rect b="b" l="l" r="r" t="t"/>
            <a:pathLst>
              <a:path extrusionOk="0" h="40212" w="32791">
                <a:moveTo>
                  <a:pt x="10999" y="1"/>
                </a:moveTo>
                <a:cubicBezTo>
                  <a:pt x="10481" y="1"/>
                  <a:pt x="9972" y="284"/>
                  <a:pt x="9508" y="612"/>
                </a:cubicBezTo>
                <a:cubicBezTo>
                  <a:pt x="4037" y="4381"/>
                  <a:pt x="1602" y="11753"/>
                  <a:pt x="2903" y="18324"/>
                </a:cubicBezTo>
                <a:cubicBezTo>
                  <a:pt x="4170" y="24862"/>
                  <a:pt x="8807" y="30466"/>
                  <a:pt x="14544" y="33836"/>
                </a:cubicBezTo>
                <a:cubicBezTo>
                  <a:pt x="11742" y="33836"/>
                  <a:pt x="9074" y="32501"/>
                  <a:pt x="6939" y="30667"/>
                </a:cubicBezTo>
                <a:cubicBezTo>
                  <a:pt x="4804" y="28832"/>
                  <a:pt x="3136" y="26530"/>
                  <a:pt x="1468" y="24262"/>
                </a:cubicBezTo>
                <a:cubicBezTo>
                  <a:pt x="1" y="25830"/>
                  <a:pt x="101" y="28298"/>
                  <a:pt x="835" y="30300"/>
                </a:cubicBezTo>
                <a:cubicBezTo>
                  <a:pt x="3303" y="36904"/>
                  <a:pt x="9608" y="38005"/>
                  <a:pt x="15545" y="39773"/>
                </a:cubicBezTo>
                <a:cubicBezTo>
                  <a:pt x="16541" y="40073"/>
                  <a:pt x="17558" y="40212"/>
                  <a:pt x="18575" y="40212"/>
                </a:cubicBezTo>
                <a:cubicBezTo>
                  <a:pt x="23448" y="40212"/>
                  <a:pt x="28317" y="37008"/>
                  <a:pt x="30856" y="32868"/>
                </a:cubicBezTo>
                <a:cubicBezTo>
                  <a:pt x="32024" y="31000"/>
                  <a:pt x="32791" y="28732"/>
                  <a:pt x="32157" y="26630"/>
                </a:cubicBezTo>
                <a:cubicBezTo>
                  <a:pt x="31390" y="24062"/>
                  <a:pt x="28855" y="22527"/>
                  <a:pt x="26953" y="20659"/>
                </a:cubicBezTo>
                <a:cubicBezTo>
                  <a:pt x="23417" y="17190"/>
                  <a:pt x="21816" y="11820"/>
                  <a:pt x="22850" y="6950"/>
                </a:cubicBezTo>
                <a:lnTo>
                  <a:pt x="22850" y="6950"/>
                </a:lnTo>
                <a:cubicBezTo>
                  <a:pt x="20649" y="7350"/>
                  <a:pt x="19481" y="9852"/>
                  <a:pt x="19315" y="12053"/>
                </a:cubicBezTo>
                <a:cubicBezTo>
                  <a:pt x="18881" y="17390"/>
                  <a:pt x="22050" y="22361"/>
                  <a:pt x="25586" y="26364"/>
                </a:cubicBezTo>
                <a:cubicBezTo>
                  <a:pt x="25953" y="26797"/>
                  <a:pt x="26386" y="27364"/>
                  <a:pt x="26219" y="27898"/>
                </a:cubicBezTo>
                <a:cubicBezTo>
                  <a:pt x="26075" y="28349"/>
                  <a:pt x="25681" y="28520"/>
                  <a:pt x="25218" y="28520"/>
                </a:cubicBezTo>
                <a:cubicBezTo>
                  <a:pt x="24723" y="28520"/>
                  <a:pt x="24149" y="28324"/>
                  <a:pt x="23718" y="28065"/>
                </a:cubicBezTo>
                <a:cubicBezTo>
                  <a:pt x="17280" y="24129"/>
                  <a:pt x="14344" y="15322"/>
                  <a:pt x="17113" y="8284"/>
                </a:cubicBezTo>
                <a:cubicBezTo>
                  <a:pt x="17547" y="7183"/>
                  <a:pt x="18014" y="5715"/>
                  <a:pt x="17080" y="5015"/>
                </a:cubicBezTo>
                <a:cubicBezTo>
                  <a:pt x="16823" y="4818"/>
                  <a:pt x="16535" y="4734"/>
                  <a:pt x="16237" y="4734"/>
                </a:cubicBezTo>
                <a:cubicBezTo>
                  <a:pt x="15526" y="4734"/>
                  <a:pt x="14761" y="5208"/>
                  <a:pt x="14244" y="5749"/>
                </a:cubicBezTo>
                <a:cubicBezTo>
                  <a:pt x="11476" y="8618"/>
                  <a:pt x="11009" y="13154"/>
                  <a:pt x="12076" y="16990"/>
                </a:cubicBezTo>
                <a:cubicBezTo>
                  <a:pt x="13177" y="20826"/>
                  <a:pt x="15512" y="24162"/>
                  <a:pt x="17847" y="27398"/>
                </a:cubicBezTo>
                <a:cubicBezTo>
                  <a:pt x="13344" y="26197"/>
                  <a:pt x="10008" y="21994"/>
                  <a:pt x="9107" y="17424"/>
                </a:cubicBezTo>
                <a:cubicBezTo>
                  <a:pt x="8173" y="12854"/>
                  <a:pt x="9374" y="8050"/>
                  <a:pt x="11576" y="3948"/>
                </a:cubicBezTo>
                <a:cubicBezTo>
                  <a:pt x="11943" y="3280"/>
                  <a:pt x="12343" y="2613"/>
                  <a:pt x="12376" y="1846"/>
                </a:cubicBezTo>
                <a:cubicBezTo>
                  <a:pt x="12443" y="1112"/>
                  <a:pt x="12076" y="245"/>
                  <a:pt x="11342" y="45"/>
                </a:cubicBezTo>
                <a:cubicBezTo>
                  <a:pt x="11228" y="15"/>
                  <a:pt x="11113" y="1"/>
                  <a:pt x="109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flipH="1" rot="-5400070">
            <a:off x="6988120" y="1025794"/>
            <a:ext cx="4219344" cy="3703899"/>
          </a:xfrm>
          <a:custGeom>
            <a:rect b="b" l="l" r="r" t="t"/>
            <a:pathLst>
              <a:path extrusionOk="0" h="30044" w="34225">
                <a:moveTo>
                  <a:pt x="7046" y="1"/>
                </a:moveTo>
                <a:cubicBezTo>
                  <a:pt x="6605" y="1"/>
                  <a:pt x="6114" y="93"/>
                  <a:pt x="5571" y="294"/>
                </a:cubicBezTo>
                <a:cubicBezTo>
                  <a:pt x="1568" y="1795"/>
                  <a:pt x="1134" y="6565"/>
                  <a:pt x="801" y="10168"/>
                </a:cubicBezTo>
                <a:cubicBezTo>
                  <a:pt x="300" y="14971"/>
                  <a:pt x="0" y="20209"/>
                  <a:pt x="2669" y="24245"/>
                </a:cubicBezTo>
                <a:cubicBezTo>
                  <a:pt x="4770" y="27447"/>
                  <a:pt x="8540" y="29315"/>
                  <a:pt x="12342" y="29849"/>
                </a:cubicBezTo>
                <a:cubicBezTo>
                  <a:pt x="13297" y="29983"/>
                  <a:pt x="14256" y="30043"/>
                  <a:pt x="15216" y="30043"/>
                </a:cubicBezTo>
                <a:cubicBezTo>
                  <a:pt x="18080" y="30043"/>
                  <a:pt x="20953" y="29506"/>
                  <a:pt x="23750" y="28781"/>
                </a:cubicBezTo>
                <a:cubicBezTo>
                  <a:pt x="27253" y="27881"/>
                  <a:pt x="30922" y="26580"/>
                  <a:pt x="33024" y="23644"/>
                </a:cubicBezTo>
                <a:cubicBezTo>
                  <a:pt x="33924" y="22343"/>
                  <a:pt x="34225" y="20175"/>
                  <a:pt x="32790" y="19541"/>
                </a:cubicBezTo>
                <a:cubicBezTo>
                  <a:pt x="32557" y="19441"/>
                  <a:pt x="32298" y="19408"/>
                  <a:pt x="32036" y="19408"/>
                </a:cubicBezTo>
                <a:cubicBezTo>
                  <a:pt x="31773" y="19408"/>
                  <a:pt x="31506" y="19441"/>
                  <a:pt x="31256" y="19475"/>
                </a:cubicBezTo>
                <a:cubicBezTo>
                  <a:pt x="27753" y="19875"/>
                  <a:pt x="24318" y="20609"/>
                  <a:pt x="20982" y="21643"/>
                </a:cubicBezTo>
                <a:cubicBezTo>
                  <a:pt x="23650" y="19708"/>
                  <a:pt x="26319" y="17740"/>
                  <a:pt x="28988" y="15805"/>
                </a:cubicBezTo>
                <a:cubicBezTo>
                  <a:pt x="29321" y="15539"/>
                  <a:pt x="29655" y="15305"/>
                  <a:pt x="29855" y="14938"/>
                </a:cubicBezTo>
                <a:cubicBezTo>
                  <a:pt x="30322" y="14071"/>
                  <a:pt x="29688" y="12937"/>
                  <a:pt x="28787" y="12536"/>
                </a:cubicBezTo>
                <a:cubicBezTo>
                  <a:pt x="28409" y="12368"/>
                  <a:pt x="28006" y="12300"/>
                  <a:pt x="27595" y="12300"/>
                </a:cubicBezTo>
                <a:cubicBezTo>
                  <a:pt x="27029" y="12300"/>
                  <a:pt x="26446" y="12429"/>
                  <a:pt x="25885" y="12603"/>
                </a:cubicBezTo>
                <a:cubicBezTo>
                  <a:pt x="24268" y="13067"/>
                  <a:pt x="22739" y="13820"/>
                  <a:pt x="21375" y="14802"/>
                </a:cubicBezTo>
                <a:lnTo>
                  <a:pt x="21375" y="14802"/>
                </a:lnTo>
                <a:cubicBezTo>
                  <a:pt x="22911" y="12763"/>
                  <a:pt x="24050" y="10526"/>
                  <a:pt x="24217" y="8000"/>
                </a:cubicBezTo>
                <a:cubicBezTo>
                  <a:pt x="24251" y="7533"/>
                  <a:pt x="24251" y="7032"/>
                  <a:pt x="23984" y="6666"/>
                </a:cubicBezTo>
                <a:cubicBezTo>
                  <a:pt x="23725" y="6312"/>
                  <a:pt x="23345" y="6174"/>
                  <a:pt x="22923" y="6174"/>
                </a:cubicBezTo>
                <a:cubicBezTo>
                  <a:pt x="22312" y="6174"/>
                  <a:pt x="21615" y="6463"/>
                  <a:pt x="21082" y="6799"/>
                </a:cubicBezTo>
                <a:cubicBezTo>
                  <a:pt x="19448" y="7829"/>
                  <a:pt x="17957" y="9085"/>
                  <a:pt x="16662" y="10519"/>
                </a:cubicBezTo>
                <a:lnTo>
                  <a:pt x="16662" y="10519"/>
                </a:lnTo>
                <a:cubicBezTo>
                  <a:pt x="17807" y="8479"/>
                  <a:pt x="18673" y="6277"/>
                  <a:pt x="19214" y="3997"/>
                </a:cubicBezTo>
                <a:cubicBezTo>
                  <a:pt x="19481" y="2829"/>
                  <a:pt x="19347" y="1128"/>
                  <a:pt x="18146" y="961"/>
                </a:cubicBezTo>
                <a:cubicBezTo>
                  <a:pt x="18094" y="954"/>
                  <a:pt x="18041" y="951"/>
                  <a:pt x="17988" y="951"/>
                </a:cubicBezTo>
                <a:cubicBezTo>
                  <a:pt x="17541" y="951"/>
                  <a:pt x="17100" y="1190"/>
                  <a:pt x="16712" y="1428"/>
                </a:cubicBezTo>
                <a:cubicBezTo>
                  <a:pt x="13243" y="3697"/>
                  <a:pt x="10608" y="7266"/>
                  <a:pt x="9507" y="11269"/>
                </a:cubicBezTo>
                <a:cubicBezTo>
                  <a:pt x="10007" y="8767"/>
                  <a:pt x="9807" y="6532"/>
                  <a:pt x="9874" y="3964"/>
                </a:cubicBezTo>
                <a:cubicBezTo>
                  <a:pt x="9956" y="1838"/>
                  <a:pt x="9013" y="1"/>
                  <a:pt x="7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flipH="1">
            <a:off x="3" y="-1818487"/>
            <a:ext cx="2157676" cy="2838379"/>
          </a:xfrm>
          <a:custGeom>
            <a:rect b="b" l="l" r="r" t="t"/>
            <a:pathLst>
              <a:path extrusionOk="0" h="41556" w="31590">
                <a:moveTo>
                  <a:pt x="29555" y="1"/>
                </a:moveTo>
                <a:cubicBezTo>
                  <a:pt x="26787" y="1235"/>
                  <a:pt x="24785" y="2269"/>
                  <a:pt x="22016" y="3503"/>
                </a:cubicBezTo>
                <a:cubicBezTo>
                  <a:pt x="25386" y="9741"/>
                  <a:pt x="26253" y="17580"/>
                  <a:pt x="23151" y="23951"/>
                </a:cubicBezTo>
                <a:cubicBezTo>
                  <a:pt x="20484" y="29368"/>
                  <a:pt x="14659" y="33266"/>
                  <a:pt x="8730" y="33266"/>
                </a:cubicBezTo>
                <a:cubicBezTo>
                  <a:pt x="7686" y="33266"/>
                  <a:pt x="6639" y="33145"/>
                  <a:pt x="5605" y="32891"/>
                </a:cubicBezTo>
                <a:cubicBezTo>
                  <a:pt x="3737" y="35393"/>
                  <a:pt x="1869" y="37861"/>
                  <a:pt x="1" y="40363"/>
                </a:cubicBezTo>
                <a:cubicBezTo>
                  <a:pt x="2539" y="41150"/>
                  <a:pt x="5204" y="41555"/>
                  <a:pt x="7863" y="41555"/>
                </a:cubicBezTo>
                <a:cubicBezTo>
                  <a:pt x="11285" y="41555"/>
                  <a:pt x="14697" y="40885"/>
                  <a:pt x="17813" y="39495"/>
                </a:cubicBezTo>
                <a:cubicBezTo>
                  <a:pt x="26953" y="35426"/>
                  <a:pt x="31590" y="26053"/>
                  <a:pt x="31490" y="16346"/>
                </a:cubicBezTo>
                <a:cubicBezTo>
                  <a:pt x="31390" y="10908"/>
                  <a:pt x="30256" y="5371"/>
                  <a:pt x="29555" y="1"/>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flipH="1" rot="-2700000">
            <a:off x="7421643" y="-544573"/>
            <a:ext cx="655749" cy="2298347"/>
          </a:xfrm>
          <a:custGeom>
            <a:rect b="b" l="l" r="r" t="t"/>
            <a:pathLst>
              <a:path extrusionOk="0" h="19950" w="5692">
                <a:moveTo>
                  <a:pt x="3669" y="0"/>
                </a:moveTo>
                <a:cubicBezTo>
                  <a:pt x="1088" y="0"/>
                  <a:pt x="274" y="3705"/>
                  <a:pt x="123" y="7711"/>
                </a:cubicBezTo>
                <a:lnTo>
                  <a:pt x="92" y="7711"/>
                </a:lnTo>
                <a:cubicBezTo>
                  <a:pt x="0" y="11841"/>
                  <a:pt x="551" y="16186"/>
                  <a:pt x="582" y="17257"/>
                </a:cubicBezTo>
                <a:cubicBezTo>
                  <a:pt x="643" y="17930"/>
                  <a:pt x="673" y="18664"/>
                  <a:pt x="1316" y="19245"/>
                </a:cubicBezTo>
                <a:cubicBezTo>
                  <a:pt x="1752" y="19659"/>
                  <a:pt x="2575" y="19949"/>
                  <a:pt x="3378" y="19949"/>
                </a:cubicBezTo>
                <a:cubicBezTo>
                  <a:pt x="3703" y="19949"/>
                  <a:pt x="4024" y="19902"/>
                  <a:pt x="4314" y="19796"/>
                </a:cubicBezTo>
                <a:cubicBezTo>
                  <a:pt x="5263" y="19460"/>
                  <a:pt x="5355" y="18695"/>
                  <a:pt x="5355" y="18022"/>
                </a:cubicBezTo>
                <a:cubicBezTo>
                  <a:pt x="5355" y="16920"/>
                  <a:pt x="5691" y="12147"/>
                  <a:pt x="5630" y="7711"/>
                </a:cubicBezTo>
                <a:cubicBezTo>
                  <a:pt x="5569" y="3672"/>
                  <a:pt x="5140" y="1"/>
                  <a:pt x="3733" y="1"/>
                </a:cubicBezTo>
                <a:cubicBezTo>
                  <a:pt x="3712" y="0"/>
                  <a:pt x="3690" y="0"/>
                  <a:pt x="36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flipH="1" rot="899910">
            <a:off x="4202186" y="-136919"/>
            <a:ext cx="365064" cy="420961"/>
          </a:xfrm>
          <a:custGeom>
            <a:rect b="b" l="l" r="r" t="t"/>
            <a:pathLst>
              <a:path extrusionOk="0" h="9387" w="8141">
                <a:moveTo>
                  <a:pt x="5810" y="0"/>
                </a:moveTo>
                <a:cubicBezTo>
                  <a:pt x="5333" y="0"/>
                  <a:pt x="4848" y="120"/>
                  <a:pt x="4437" y="346"/>
                </a:cubicBezTo>
                <a:cubicBezTo>
                  <a:pt x="3403" y="913"/>
                  <a:pt x="2736" y="1980"/>
                  <a:pt x="2203" y="3014"/>
                </a:cubicBezTo>
                <a:cubicBezTo>
                  <a:pt x="1435" y="4515"/>
                  <a:pt x="1" y="7984"/>
                  <a:pt x="2036" y="9152"/>
                </a:cubicBezTo>
                <a:cubicBezTo>
                  <a:pt x="2324" y="9315"/>
                  <a:pt x="2628" y="9387"/>
                  <a:pt x="2939" y="9387"/>
                </a:cubicBezTo>
                <a:cubicBezTo>
                  <a:pt x="4534" y="9387"/>
                  <a:pt x="6303" y="7495"/>
                  <a:pt x="6973" y="6350"/>
                </a:cubicBezTo>
                <a:cubicBezTo>
                  <a:pt x="7473" y="5483"/>
                  <a:pt x="7673" y="4482"/>
                  <a:pt x="7873" y="3481"/>
                </a:cubicBezTo>
                <a:cubicBezTo>
                  <a:pt x="8007" y="2614"/>
                  <a:pt x="8140" y="1613"/>
                  <a:pt x="7640" y="879"/>
                </a:cubicBezTo>
                <a:cubicBezTo>
                  <a:pt x="7238" y="276"/>
                  <a:pt x="6533" y="0"/>
                  <a:pt x="5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flipH="1">
            <a:off x="2437716" y="4666975"/>
            <a:ext cx="161800" cy="209400"/>
          </a:xfrm>
          <a:custGeom>
            <a:rect b="b" l="l" r="r" t="t"/>
            <a:pathLst>
              <a:path extrusionOk="0" h="8376" w="6472">
                <a:moveTo>
                  <a:pt x="3921" y="0"/>
                </a:moveTo>
                <a:cubicBezTo>
                  <a:pt x="2228" y="0"/>
                  <a:pt x="476" y="3468"/>
                  <a:pt x="167" y="5442"/>
                </a:cubicBezTo>
                <a:cubicBezTo>
                  <a:pt x="67" y="6009"/>
                  <a:pt x="0" y="6576"/>
                  <a:pt x="200" y="7110"/>
                </a:cubicBezTo>
                <a:cubicBezTo>
                  <a:pt x="550" y="8029"/>
                  <a:pt x="1226" y="8375"/>
                  <a:pt x="1984" y="8375"/>
                </a:cubicBezTo>
                <a:cubicBezTo>
                  <a:pt x="3181" y="8375"/>
                  <a:pt x="4584" y="7513"/>
                  <a:pt x="5237" y="6676"/>
                </a:cubicBezTo>
                <a:cubicBezTo>
                  <a:pt x="6271" y="5342"/>
                  <a:pt x="6472" y="3574"/>
                  <a:pt x="5838" y="2006"/>
                </a:cubicBezTo>
                <a:cubicBezTo>
                  <a:pt x="5273" y="561"/>
                  <a:pt x="4602" y="0"/>
                  <a:pt x="3921" y="0"/>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flipH="1">
            <a:off x="-866158" y="768025"/>
            <a:ext cx="1661662" cy="1268996"/>
          </a:xfrm>
          <a:custGeom>
            <a:rect b="b" l="l" r="r" t="t"/>
            <a:pathLst>
              <a:path extrusionOk="0" h="29745" w="38949">
                <a:moveTo>
                  <a:pt x="20106" y="0"/>
                </a:moveTo>
                <a:cubicBezTo>
                  <a:pt x="17671" y="0"/>
                  <a:pt x="15210" y="382"/>
                  <a:pt x="12881" y="1123"/>
                </a:cubicBezTo>
                <a:cubicBezTo>
                  <a:pt x="11168" y="1674"/>
                  <a:pt x="9485" y="2408"/>
                  <a:pt x="7986" y="3326"/>
                </a:cubicBezTo>
                <a:cubicBezTo>
                  <a:pt x="3274" y="6202"/>
                  <a:pt x="1" y="11709"/>
                  <a:pt x="766" y="17155"/>
                </a:cubicBezTo>
                <a:cubicBezTo>
                  <a:pt x="1469" y="22204"/>
                  <a:pt x="5538" y="26365"/>
                  <a:pt x="10311" y="28262"/>
                </a:cubicBezTo>
                <a:cubicBezTo>
                  <a:pt x="11137" y="28598"/>
                  <a:pt x="12025" y="28873"/>
                  <a:pt x="12881" y="29088"/>
                </a:cubicBezTo>
                <a:cubicBezTo>
                  <a:pt x="14792" y="29547"/>
                  <a:pt x="16764" y="29744"/>
                  <a:pt x="18746" y="29744"/>
                </a:cubicBezTo>
                <a:cubicBezTo>
                  <a:pt x="20984" y="29744"/>
                  <a:pt x="23235" y="29493"/>
                  <a:pt x="25426" y="29088"/>
                </a:cubicBezTo>
                <a:cubicBezTo>
                  <a:pt x="27384" y="28721"/>
                  <a:pt x="29372" y="28231"/>
                  <a:pt x="31147" y="27283"/>
                </a:cubicBezTo>
                <a:cubicBezTo>
                  <a:pt x="36562" y="24345"/>
                  <a:pt x="38949" y="17186"/>
                  <a:pt x="37113" y="11312"/>
                </a:cubicBezTo>
                <a:cubicBezTo>
                  <a:pt x="34694" y="3549"/>
                  <a:pt x="27524" y="0"/>
                  <a:pt x="20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flipH="1" rot="899910">
            <a:off x="5804111" y="4916431"/>
            <a:ext cx="365064" cy="420961"/>
          </a:xfrm>
          <a:custGeom>
            <a:rect b="b" l="l" r="r" t="t"/>
            <a:pathLst>
              <a:path extrusionOk="0" h="9387" w="8141">
                <a:moveTo>
                  <a:pt x="5810" y="0"/>
                </a:moveTo>
                <a:cubicBezTo>
                  <a:pt x="5333" y="0"/>
                  <a:pt x="4848" y="120"/>
                  <a:pt x="4437" y="346"/>
                </a:cubicBezTo>
                <a:cubicBezTo>
                  <a:pt x="3403" y="913"/>
                  <a:pt x="2736" y="1980"/>
                  <a:pt x="2203" y="3014"/>
                </a:cubicBezTo>
                <a:cubicBezTo>
                  <a:pt x="1435" y="4515"/>
                  <a:pt x="1" y="7984"/>
                  <a:pt x="2036" y="9152"/>
                </a:cubicBezTo>
                <a:cubicBezTo>
                  <a:pt x="2324" y="9315"/>
                  <a:pt x="2628" y="9387"/>
                  <a:pt x="2939" y="9387"/>
                </a:cubicBezTo>
                <a:cubicBezTo>
                  <a:pt x="4534" y="9387"/>
                  <a:pt x="6303" y="7495"/>
                  <a:pt x="6973" y="6350"/>
                </a:cubicBezTo>
                <a:cubicBezTo>
                  <a:pt x="7473" y="5483"/>
                  <a:pt x="7673" y="4482"/>
                  <a:pt x="7873" y="3481"/>
                </a:cubicBezTo>
                <a:cubicBezTo>
                  <a:pt x="8007" y="2614"/>
                  <a:pt x="8140" y="1613"/>
                  <a:pt x="7640" y="879"/>
                </a:cubicBezTo>
                <a:cubicBezTo>
                  <a:pt x="7238" y="276"/>
                  <a:pt x="6533" y="0"/>
                  <a:pt x="5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txBox="1"/>
          <p:nvPr>
            <p:ph type="title"/>
          </p:nvPr>
        </p:nvSpPr>
        <p:spPr>
          <a:xfrm>
            <a:off x="2750700" y="849800"/>
            <a:ext cx="3642600" cy="9861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304" name="Google Shape;304;p31"/>
          <p:cNvSpPr txBox="1"/>
          <p:nvPr>
            <p:ph idx="1" type="subTitle"/>
          </p:nvPr>
        </p:nvSpPr>
        <p:spPr>
          <a:xfrm>
            <a:off x="2750700" y="2512999"/>
            <a:ext cx="3642600" cy="84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305" name="Google Shape;305;p31"/>
          <p:cNvSpPr txBox="1"/>
          <p:nvPr>
            <p:ph idx="2" type="subTitle"/>
          </p:nvPr>
        </p:nvSpPr>
        <p:spPr>
          <a:xfrm>
            <a:off x="2750700" y="4245425"/>
            <a:ext cx="3642600" cy="3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306" name="Google Shape;306;p31"/>
          <p:cNvSpPr txBox="1"/>
          <p:nvPr/>
        </p:nvSpPr>
        <p:spPr>
          <a:xfrm>
            <a:off x="2750700" y="3456162"/>
            <a:ext cx="3642600" cy="69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18"/>
              <a:buNone/>
            </a:pPr>
            <a:r>
              <a:rPr lang="en" sz="1100">
                <a:solidFill>
                  <a:schemeClr val="dk1"/>
                </a:solidFill>
                <a:latin typeface="Lato"/>
                <a:ea typeface="Lato"/>
                <a:cs typeface="Lato"/>
                <a:sym typeface="Lato"/>
              </a:rPr>
              <a:t>CREDITS</a:t>
            </a:r>
            <a:r>
              <a:rPr lang="en" sz="1100">
                <a:solidFill>
                  <a:schemeClr val="dk1"/>
                </a:solidFill>
                <a:latin typeface="Lato"/>
                <a:ea typeface="Lato"/>
                <a:cs typeface="Lato"/>
                <a:sym typeface="Lato"/>
              </a:rPr>
              <a:t>: This presentation template was created by </a:t>
            </a:r>
            <a:r>
              <a:rPr b="1" lang="en" sz="1100">
                <a:solidFill>
                  <a:schemeClr val="dk1"/>
                </a:solidFill>
                <a:uFill>
                  <a:noFill/>
                </a:uFill>
                <a:latin typeface="Lato"/>
                <a:ea typeface="Lato"/>
                <a:cs typeface="Lato"/>
                <a:sym typeface="Lato"/>
                <a:hlinkClick r:id="rId2">
                  <a:extLst>
                    <a:ext uri="{A12FA001-AC4F-418D-AE19-62706E023703}">
                      <ahyp:hlinkClr val="tx"/>
                    </a:ext>
                  </a:extLst>
                </a:hlinkClick>
              </a:rPr>
              <a:t>Slidesgo</a:t>
            </a:r>
            <a:r>
              <a:rPr lang="en" sz="1100">
                <a:solidFill>
                  <a:schemeClr val="dk1"/>
                </a:solidFill>
                <a:latin typeface="Lato"/>
                <a:ea typeface="Lato"/>
                <a:cs typeface="Lato"/>
                <a:sym typeface="Lato"/>
              </a:rPr>
              <a:t>, including icons by </a:t>
            </a:r>
            <a:r>
              <a:rPr b="1" lang="en" sz="1100">
                <a:solidFill>
                  <a:schemeClr val="dk1"/>
                </a:solidFill>
                <a:uFill>
                  <a:noFill/>
                </a:uFill>
                <a:latin typeface="Lato"/>
                <a:ea typeface="Lato"/>
                <a:cs typeface="Lato"/>
                <a:sym typeface="Lato"/>
                <a:hlinkClick r:id="rId3">
                  <a:extLst>
                    <a:ext uri="{A12FA001-AC4F-418D-AE19-62706E023703}">
                      <ahyp:hlinkClr val="tx"/>
                    </a:ext>
                  </a:extLst>
                </a:hlinkClick>
              </a:rPr>
              <a:t>Flaticon</a:t>
            </a:r>
            <a:r>
              <a:rPr lang="en" sz="1100">
                <a:solidFill>
                  <a:schemeClr val="dk1"/>
                </a:solidFill>
                <a:latin typeface="Lato"/>
                <a:ea typeface="Lato"/>
                <a:cs typeface="Lato"/>
                <a:sym typeface="Lato"/>
              </a:rPr>
              <a:t>, and infographics &amp; images by </a:t>
            </a:r>
            <a:r>
              <a:rPr b="1" lang="en" sz="1100">
                <a:solidFill>
                  <a:schemeClr val="dk1"/>
                </a:solidFill>
                <a:uFill>
                  <a:noFill/>
                </a:uFill>
                <a:latin typeface="Lato"/>
                <a:ea typeface="Lato"/>
                <a:cs typeface="Lato"/>
                <a:sym typeface="Lato"/>
                <a:hlinkClick r:id="rId4">
                  <a:extLst>
                    <a:ext uri="{A12FA001-AC4F-418D-AE19-62706E023703}">
                      <ahyp:hlinkClr val="tx"/>
                    </a:ext>
                  </a:extLst>
                </a:hlinkClick>
              </a:rPr>
              <a:t>Freepik</a:t>
            </a:r>
            <a:r>
              <a:rPr lang="en" sz="1100">
                <a:solidFill>
                  <a:schemeClr val="dk1"/>
                </a:solidFill>
                <a:latin typeface="Lato"/>
                <a:ea typeface="Lato"/>
                <a:cs typeface="Lato"/>
                <a:sym typeface="Lato"/>
              </a:rPr>
              <a:t>.</a:t>
            </a:r>
            <a:endParaRPr sz="1100">
              <a:solidFill>
                <a:schemeClr val="dk1"/>
              </a:solidFill>
              <a:latin typeface="Lato"/>
              <a:ea typeface="Lato"/>
              <a:cs typeface="Lato"/>
              <a:sym typeface="Lat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07" name="Shape 307"/>
        <p:cNvGrpSpPr/>
        <p:nvPr/>
      </p:nvGrpSpPr>
      <p:grpSpPr>
        <a:xfrm>
          <a:off x="0" y="0"/>
          <a:ext cx="0" cy="0"/>
          <a:chOff x="0" y="0"/>
          <a:chExt cx="0" cy="0"/>
        </a:xfrm>
      </p:grpSpPr>
      <p:sp>
        <p:nvSpPr>
          <p:cNvPr id="308" name="Google Shape;308;p32"/>
          <p:cNvSpPr/>
          <p:nvPr/>
        </p:nvSpPr>
        <p:spPr>
          <a:xfrm rot="899997">
            <a:off x="-785627" y="-1779493"/>
            <a:ext cx="3158275" cy="4262945"/>
          </a:xfrm>
          <a:custGeom>
            <a:rect b="b" l="l" r="r" t="t"/>
            <a:pathLst>
              <a:path extrusionOk="0" h="47547" w="35226">
                <a:moveTo>
                  <a:pt x="32216" y="0"/>
                </a:moveTo>
                <a:cubicBezTo>
                  <a:pt x="31279" y="0"/>
                  <a:pt x="30222" y="399"/>
                  <a:pt x="29354" y="843"/>
                </a:cubicBezTo>
                <a:cubicBezTo>
                  <a:pt x="23684" y="3778"/>
                  <a:pt x="18780" y="6447"/>
                  <a:pt x="14177" y="10983"/>
                </a:cubicBezTo>
                <a:cubicBezTo>
                  <a:pt x="14143" y="13285"/>
                  <a:pt x="18313" y="14152"/>
                  <a:pt x="17879" y="16387"/>
                </a:cubicBezTo>
                <a:cubicBezTo>
                  <a:pt x="17746" y="17188"/>
                  <a:pt x="17012" y="17755"/>
                  <a:pt x="16345" y="18222"/>
                </a:cubicBezTo>
                <a:cubicBezTo>
                  <a:pt x="14477" y="19556"/>
                  <a:pt x="12609" y="20890"/>
                  <a:pt x="10708" y="22191"/>
                </a:cubicBezTo>
                <a:cubicBezTo>
                  <a:pt x="9540" y="23058"/>
                  <a:pt x="8273" y="23959"/>
                  <a:pt x="7605" y="25260"/>
                </a:cubicBezTo>
                <a:cubicBezTo>
                  <a:pt x="6938" y="26561"/>
                  <a:pt x="7038" y="28396"/>
                  <a:pt x="8239" y="29230"/>
                </a:cubicBezTo>
                <a:cubicBezTo>
                  <a:pt x="9340" y="30030"/>
                  <a:pt x="11041" y="29797"/>
                  <a:pt x="11909" y="30831"/>
                </a:cubicBezTo>
                <a:cubicBezTo>
                  <a:pt x="12242" y="31198"/>
                  <a:pt x="12342" y="31598"/>
                  <a:pt x="12342" y="32032"/>
                </a:cubicBezTo>
                <a:cubicBezTo>
                  <a:pt x="12309" y="33299"/>
                  <a:pt x="11075" y="34667"/>
                  <a:pt x="9974" y="35601"/>
                </a:cubicBezTo>
                <a:cubicBezTo>
                  <a:pt x="6638" y="38336"/>
                  <a:pt x="3603" y="41438"/>
                  <a:pt x="934" y="44874"/>
                </a:cubicBezTo>
                <a:cubicBezTo>
                  <a:pt x="467" y="45441"/>
                  <a:pt x="0" y="46208"/>
                  <a:pt x="334" y="46876"/>
                </a:cubicBezTo>
                <a:cubicBezTo>
                  <a:pt x="548" y="47366"/>
                  <a:pt x="996" y="47547"/>
                  <a:pt x="1513" y="47547"/>
                </a:cubicBezTo>
                <a:cubicBezTo>
                  <a:pt x="2122" y="47547"/>
                  <a:pt x="2828" y="47297"/>
                  <a:pt x="3369" y="47009"/>
                </a:cubicBezTo>
                <a:cubicBezTo>
                  <a:pt x="8339" y="44307"/>
                  <a:pt x="13276" y="41605"/>
                  <a:pt x="18246" y="38937"/>
                </a:cubicBezTo>
                <a:cubicBezTo>
                  <a:pt x="20081" y="37936"/>
                  <a:pt x="24884" y="35134"/>
                  <a:pt x="23717" y="32365"/>
                </a:cubicBezTo>
                <a:cubicBezTo>
                  <a:pt x="23650" y="32265"/>
                  <a:pt x="23584" y="32132"/>
                  <a:pt x="23550" y="32032"/>
                </a:cubicBezTo>
                <a:cubicBezTo>
                  <a:pt x="23117" y="31264"/>
                  <a:pt x="22383" y="30697"/>
                  <a:pt x="21716" y="30130"/>
                </a:cubicBezTo>
                <a:cubicBezTo>
                  <a:pt x="21282" y="29797"/>
                  <a:pt x="20848" y="29430"/>
                  <a:pt x="20681" y="28896"/>
                </a:cubicBezTo>
                <a:cubicBezTo>
                  <a:pt x="20348" y="27962"/>
                  <a:pt x="20982" y="26961"/>
                  <a:pt x="21649" y="26194"/>
                </a:cubicBezTo>
                <a:cubicBezTo>
                  <a:pt x="23050" y="24526"/>
                  <a:pt x="24718" y="23092"/>
                  <a:pt x="26552" y="21958"/>
                </a:cubicBezTo>
                <a:cubicBezTo>
                  <a:pt x="27353" y="21457"/>
                  <a:pt x="28187" y="20990"/>
                  <a:pt x="28821" y="20323"/>
                </a:cubicBezTo>
                <a:cubicBezTo>
                  <a:pt x="29421" y="19623"/>
                  <a:pt x="29821" y="18622"/>
                  <a:pt x="29488" y="17755"/>
                </a:cubicBezTo>
                <a:cubicBezTo>
                  <a:pt x="29221" y="16987"/>
                  <a:pt x="28520" y="16520"/>
                  <a:pt x="27887" y="16087"/>
                </a:cubicBezTo>
                <a:cubicBezTo>
                  <a:pt x="26719" y="15286"/>
                  <a:pt x="25552" y="14519"/>
                  <a:pt x="24384" y="13718"/>
                </a:cubicBezTo>
                <a:cubicBezTo>
                  <a:pt x="24117" y="13552"/>
                  <a:pt x="23817" y="13352"/>
                  <a:pt x="23650" y="13085"/>
                </a:cubicBezTo>
                <a:cubicBezTo>
                  <a:pt x="22983" y="12084"/>
                  <a:pt x="24017" y="10816"/>
                  <a:pt x="24951" y="10083"/>
                </a:cubicBezTo>
                <a:cubicBezTo>
                  <a:pt x="25752" y="9415"/>
                  <a:pt x="35225" y="2377"/>
                  <a:pt x="33958" y="776"/>
                </a:cubicBezTo>
                <a:cubicBezTo>
                  <a:pt x="33521" y="213"/>
                  <a:pt x="32901" y="0"/>
                  <a:pt x="32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
          <p:cNvSpPr/>
          <p:nvPr/>
        </p:nvSpPr>
        <p:spPr>
          <a:xfrm rot="70">
            <a:off x="-1453329" y="2616371"/>
            <a:ext cx="4219258" cy="3703824"/>
          </a:xfrm>
          <a:custGeom>
            <a:rect b="b" l="l" r="r" t="t"/>
            <a:pathLst>
              <a:path extrusionOk="0" h="30044" w="34225">
                <a:moveTo>
                  <a:pt x="7046" y="1"/>
                </a:moveTo>
                <a:cubicBezTo>
                  <a:pt x="6605" y="1"/>
                  <a:pt x="6114" y="93"/>
                  <a:pt x="5571" y="294"/>
                </a:cubicBezTo>
                <a:cubicBezTo>
                  <a:pt x="1568" y="1795"/>
                  <a:pt x="1134" y="6565"/>
                  <a:pt x="801" y="10168"/>
                </a:cubicBezTo>
                <a:cubicBezTo>
                  <a:pt x="300" y="14971"/>
                  <a:pt x="0" y="20209"/>
                  <a:pt x="2669" y="24245"/>
                </a:cubicBezTo>
                <a:cubicBezTo>
                  <a:pt x="4770" y="27447"/>
                  <a:pt x="8540" y="29315"/>
                  <a:pt x="12342" y="29849"/>
                </a:cubicBezTo>
                <a:cubicBezTo>
                  <a:pt x="13297" y="29983"/>
                  <a:pt x="14256" y="30043"/>
                  <a:pt x="15216" y="30043"/>
                </a:cubicBezTo>
                <a:cubicBezTo>
                  <a:pt x="18080" y="30043"/>
                  <a:pt x="20953" y="29506"/>
                  <a:pt x="23750" y="28781"/>
                </a:cubicBezTo>
                <a:cubicBezTo>
                  <a:pt x="27253" y="27881"/>
                  <a:pt x="30922" y="26580"/>
                  <a:pt x="33024" y="23644"/>
                </a:cubicBezTo>
                <a:cubicBezTo>
                  <a:pt x="33924" y="22343"/>
                  <a:pt x="34225" y="20175"/>
                  <a:pt x="32790" y="19541"/>
                </a:cubicBezTo>
                <a:cubicBezTo>
                  <a:pt x="32557" y="19441"/>
                  <a:pt x="32298" y="19408"/>
                  <a:pt x="32036" y="19408"/>
                </a:cubicBezTo>
                <a:cubicBezTo>
                  <a:pt x="31773" y="19408"/>
                  <a:pt x="31506" y="19441"/>
                  <a:pt x="31256" y="19475"/>
                </a:cubicBezTo>
                <a:cubicBezTo>
                  <a:pt x="27753" y="19875"/>
                  <a:pt x="24318" y="20609"/>
                  <a:pt x="20982" y="21643"/>
                </a:cubicBezTo>
                <a:cubicBezTo>
                  <a:pt x="23650" y="19708"/>
                  <a:pt x="26319" y="17740"/>
                  <a:pt x="28988" y="15805"/>
                </a:cubicBezTo>
                <a:cubicBezTo>
                  <a:pt x="29321" y="15539"/>
                  <a:pt x="29655" y="15305"/>
                  <a:pt x="29855" y="14938"/>
                </a:cubicBezTo>
                <a:cubicBezTo>
                  <a:pt x="30322" y="14071"/>
                  <a:pt x="29688" y="12937"/>
                  <a:pt x="28787" y="12536"/>
                </a:cubicBezTo>
                <a:cubicBezTo>
                  <a:pt x="28409" y="12368"/>
                  <a:pt x="28006" y="12300"/>
                  <a:pt x="27595" y="12300"/>
                </a:cubicBezTo>
                <a:cubicBezTo>
                  <a:pt x="27029" y="12300"/>
                  <a:pt x="26446" y="12429"/>
                  <a:pt x="25885" y="12603"/>
                </a:cubicBezTo>
                <a:cubicBezTo>
                  <a:pt x="24268" y="13067"/>
                  <a:pt x="22739" y="13820"/>
                  <a:pt x="21375" y="14802"/>
                </a:cubicBezTo>
                <a:lnTo>
                  <a:pt x="21375" y="14802"/>
                </a:lnTo>
                <a:cubicBezTo>
                  <a:pt x="22911" y="12763"/>
                  <a:pt x="24050" y="10526"/>
                  <a:pt x="24217" y="8000"/>
                </a:cubicBezTo>
                <a:cubicBezTo>
                  <a:pt x="24251" y="7533"/>
                  <a:pt x="24251" y="7032"/>
                  <a:pt x="23984" y="6666"/>
                </a:cubicBezTo>
                <a:cubicBezTo>
                  <a:pt x="23725" y="6312"/>
                  <a:pt x="23345" y="6174"/>
                  <a:pt x="22923" y="6174"/>
                </a:cubicBezTo>
                <a:cubicBezTo>
                  <a:pt x="22312" y="6174"/>
                  <a:pt x="21615" y="6463"/>
                  <a:pt x="21082" y="6799"/>
                </a:cubicBezTo>
                <a:cubicBezTo>
                  <a:pt x="19448" y="7829"/>
                  <a:pt x="17957" y="9085"/>
                  <a:pt x="16662" y="10519"/>
                </a:cubicBezTo>
                <a:lnTo>
                  <a:pt x="16662" y="10519"/>
                </a:lnTo>
                <a:cubicBezTo>
                  <a:pt x="17807" y="8479"/>
                  <a:pt x="18673" y="6277"/>
                  <a:pt x="19214" y="3997"/>
                </a:cubicBezTo>
                <a:cubicBezTo>
                  <a:pt x="19481" y="2829"/>
                  <a:pt x="19347" y="1128"/>
                  <a:pt x="18146" y="961"/>
                </a:cubicBezTo>
                <a:cubicBezTo>
                  <a:pt x="18094" y="954"/>
                  <a:pt x="18041" y="951"/>
                  <a:pt x="17988" y="951"/>
                </a:cubicBezTo>
                <a:cubicBezTo>
                  <a:pt x="17541" y="951"/>
                  <a:pt x="17100" y="1190"/>
                  <a:pt x="16712" y="1428"/>
                </a:cubicBezTo>
                <a:cubicBezTo>
                  <a:pt x="13243" y="3697"/>
                  <a:pt x="10608" y="7266"/>
                  <a:pt x="9507" y="11269"/>
                </a:cubicBezTo>
                <a:cubicBezTo>
                  <a:pt x="10007" y="8767"/>
                  <a:pt x="9807" y="6532"/>
                  <a:pt x="9874" y="3964"/>
                </a:cubicBezTo>
                <a:cubicBezTo>
                  <a:pt x="9956" y="1838"/>
                  <a:pt x="9013" y="1"/>
                  <a:pt x="7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p:nvPr/>
        </p:nvSpPr>
        <p:spPr>
          <a:xfrm rot="-8100000">
            <a:off x="8732393" y="2073046"/>
            <a:ext cx="655749" cy="2298347"/>
          </a:xfrm>
          <a:custGeom>
            <a:rect b="b" l="l" r="r" t="t"/>
            <a:pathLst>
              <a:path extrusionOk="0" h="19950" w="5692">
                <a:moveTo>
                  <a:pt x="3669" y="0"/>
                </a:moveTo>
                <a:cubicBezTo>
                  <a:pt x="1088" y="0"/>
                  <a:pt x="274" y="3705"/>
                  <a:pt x="123" y="7711"/>
                </a:cubicBezTo>
                <a:lnTo>
                  <a:pt x="92" y="7711"/>
                </a:lnTo>
                <a:cubicBezTo>
                  <a:pt x="0" y="11841"/>
                  <a:pt x="551" y="16186"/>
                  <a:pt x="582" y="17257"/>
                </a:cubicBezTo>
                <a:cubicBezTo>
                  <a:pt x="643" y="17930"/>
                  <a:pt x="673" y="18664"/>
                  <a:pt x="1316" y="19245"/>
                </a:cubicBezTo>
                <a:cubicBezTo>
                  <a:pt x="1752" y="19659"/>
                  <a:pt x="2575" y="19949"/>
                  <a:pt x="3378" y="19949"/>
                </a:cubicBezTo>
                <a:cubicBezTo>
                  <a:pt x="3703" y="19949"/>
                  <a:pt x="4024" y="19902"/>
                  <a:pt x="4314" y="19796"/>
                </a:cubicBezTo>
                <a:cubicBezTo>
                  <a:pt x="5263" y="19460"/>
                  <a:pt x="5355" y="18695"/>
                  <a:pt x="5355" y="18022"/>
                </a:cubicBezTo>
                <a:cubicBezTo>
                  <a:pt x="5355" y="16920"/>
                  <a:pt x="5691" y="12147"/>
                  <a:pt x="5630" y="7711"/>
                </a:cubicBezTo>
                <a:cubicBezTo>
                  <a:pt x="5569" y="3672"/>
                  <a:pt x="5140" y="1"/>
                  <a:pt x="3733" y="1"/>
                </a:cubicBezTo>
                <a:cubicBezTo>
                  <a:pt x="3712" y="0"/>
                  <a:pt x="3690" y="0"/>
                  <a:pt x="36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2"/>
          <p:cNvSpPr/>
          <p:nvPr/>
        </p:nvSpPr>
        <p:spPr>
          <a:xfrm rot="-8999937">
            <a:off x="6830374" y="-1338889"/>
            <a:ext cx="3063402" cy="3756774"/>
          </a:xfrm>
          <a:custGeom>
            <a:rect b="b" l="l" r="r" t="t"/>
            <a:pathLst>
              <a:path extrusionOk="0" h="40212" w="32791">
                <a:moveTo>
                  <a:pt x="10999" y="1"/>
                </a:moveTo>
                <a:cubicBezTo>
                  <a:pt x="10481" y="1"/>
                  <a:pt x="9972" y="284"/>
                  <a:pt x="9508" y="612"/>
                </a:cubicBezTo>
                <a:cubicBezTo>
                  <a:pt x="4037" y="4381"/>
                  <a:pt x="1602" y="11753"/>
                  <a:pt x="2903" y="18324"/>
                </a:cubicBezTo>
                <a:cubicBezTo>
                  <a:pt x="4170" y="24862"/>
                  <a:pt x="8807" y="30466"/>
                  <a:pt x="14544" y="33836"/>
                </a:cubicBezTo>
                <a:cubicBezTo>
                  <a:pt x="11742" y="33836"/>
                  <a:pt x="9074" y="32501"/>
                  <a:pt x="6939" y="30667"/>
                </a:cubicBezTo>
                <a:cubicBezTo>
                  <a:pt x="4804" y="28832"/>
                  <a:pt x="3136" y="26530"/>
                  <a:pt x="1468" y="24262"/>
                </a:cubicBezTo>
                <a:cubicBezTo>
                  <a:pt x="1" y="25830"/>
                  <a:pt x="101" y="28298"/>
                  <a:pt x="835" y="30300"/>
                </a:cubicBezTo>
                <a:cubicBezTo>
                  <a:pt x="3303" y="36904"/>
                  <a:pt x="9608" y="38005"/>
                  <a:pt x="15545" y="39773"/>
                </a:cubicBezTo>
                <a:cubicBezTo>
                  <a:pt x="16541" y="40073"/>
                  <a:pt x="17558" y="40212"/>
                  <a:pt x="18575" y="40212"/>
                </a:cubicBezTo>
                <a:cubicBezTo>
                  <a:pt x="23448" y="40212"/>
                  <a:pt x="28317" y="37008"/>
                  <a:pt x="30856" y="32868"/>
                </a:cubicBezTo>
                <a:cubicBezTo>
                  <a:pt x="32024" y="31000"/>
                  <a:pt x="32791" y="28732"/>
                  <a:pt x="32157" y="26630"/>
                </a:cubicBezTo>
                <a:cubicBezTo>
                  <a:pt x="31390" y="24062"/>
                  <a:pt x="28855" y="22527"/>
                  <a:pt x="26953" y="20659"/>
                </a:cubicBezTo>
                <a:cubicBezTo>
                  <a:pt x="23417" y="17190"/>
                  <a:pt x="21816" y="11820"/>
                  <a:pt x="22850" y="6950"/>
                </a:cubicBezTo>
                <a:lnTo>
                  <a:pt x="22850" y="6950"/>
                </a:lnTo>
                <a:cubicBezTo>
                  <a:pt x="20649" y="7350"/>
                  <a:pt x="19481" y="9852"/>
                  <a:pt x="19315" y="12053"/>
                </a:cubicBezTo>
                <a:cubicBezTo>
                  <a:pt x="18881" y="17390"/>
                  <a:pt x="22050" y="22361"/>
                  <a:pt x="25586" y="26364"/>
                </a:cubicBezTo>
                <a:cubicBezTo>
                  <a:pt x="25953" y="26797"/>
                  <a:pt x="26386" y="27364"/>
                  <a:pt x="26219" y="27898"/>
                </a:cubicBezTo>
                <a:cubicBezTo>
                  <a:pt x="26075" y="28349"/>
                  <a:pt x="25681" y="28520"/>
                  <a:pt x="25218" y="28520"/>
                </a:cubicBezTo>
                <a:cubicBezTo>
                  <a:pt x="24723" y="28520"/>
                  <a:pt x="24149" y="28324"/>
                  <a:pt x="23718" y="28065"/>
                </a:cubicBezTo>
                <a:cubicBezTo>
                  <a:pt x="17280" y="24129"/>
                  <a:pt x="14344" y="15322"/>
                  <a:pt x="17113" y="8284"/>
                </a:cubicBezTo>
                <a:cubicBezTo>
                  <a:pt x="17547" y="7183"/>
                  <a:pt x="18014" y="5715"/>
                  <a:pt x="17080" y="5015"/>
                </a:cubicBezTo>
                <a:cubicBezTo>
                  <a:pt x="16823" y="4818"/>
                  <a:pt x="16535" y="4734"/>
                  <a:pt x="16237" y="4734"/>
                </a:cubicBezTo>
                <a:cubicBezTo>
                  <a:pt x="15526" y="4734"/>
                  <a:pt x="14761" y="5208"/>
                  <a:pt x="14244" y="5749"/>
                </a:cubicBezTo>
                <a:cubicBezTo>
                  <a:pt x="11476" y="8618"/>
                  <a:pt x="11009" y="13154"/>
                  <a:pt x="12076" y="16990"/>
                </a:cubicBezTo>
                <a:cubicBezTo>
                  <a:pt x="13177" y="20826"/>
                  <a:pt x="15512" y="24162"/>
                  <a:pt x="17847" y="27398"/>
                </a:cubicBezTo>
                <a:cubicBezTo>
                  <a:pt x="13344" y="26197"/>
                  <a:pt x="10008" y="21994"/>
                  <a:pt x="9107" y="17424"/>
                </a:cubicBezTo>
                <a:cubicBezTo>
                  <a:pt x="8173" y="12854"/>
                  <a:pt x="9374" y="8050"/>
                  <a:pt x="11576" y="3948"/>
                </a:cubicBezTo>
                <a:cubicBezTo>
                  <a:pt x="11943" y="3280"/>
                  <a:pt x="12343" y="2613"/>
                  <a:pt x="12376" y="1846"/>
                </a:cubicBezTo>
                <a:cubicBezTo>
                  <a:pt x="12443" y="1112"/>
                  <a:pt x="12076" y="245"/>
                  <a:pt x="11342" y="45"/>
                </a:cubicBezTo>
                <a:cubicBezTo>
                  <a:pt x="11228" y="15"/>
                  <a:pt x="11113" y="1"/>
                  <a:pt x="109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p:nvPr/>
        </p:nvSpPr>
        <p:spPr>
          <a:xfrm rot="9900090">
            <a:off x="3441823" y="4388941"/>
            <a:ext cx="365064" cy="420961"/>
          </a:xfrm>
          <a:custGeom>
            <a:rect b="b" l="l" r="r" t="t"/>
            <a:pathLst>
              <a:path extrusionOk="0" h="9387" w="8141">
                <a:moveTo>
                  <a:pt x="5810" y="0"/>
                </a:moveTo>
                <a:cubicBezTo>
                  <a:pt x="5333" y="0"/>
                  <a:pt x="4848" y="120"/>
                  <a:pt x="4437" y="346"/>
                </a:cubicBezTo>
                <a:cubicBezTo>
                  <a:pt x="3403" y="913"/>
                  <a:pt x="2736" y="1980"/>
                  <a:pt x="2203" y="3014"/>
                </a:cubicBezTo>
                <a:cubicBezTo>
                  <a:pt x="1435" y="4515"/>
                  <a:pt x="1" y="7984"/>
                  <a:pt x="2036" y="9152"/>
                </a:cubicBezTo>
                <a:cubicBezTo>
                  <a:pt x="2324" y="9315"/>
                  <a:pt x="2628" y="9387"/>
                  <a:pt x="2939" y="9387"/>
                </a:cubicBezTo>
                <a:cubicBezTo>
                  <a:pt x="4534" y="9387"/>
                  <a:pt x="6303" y="7495"/>
                  <a:pt x="6973" y="6350"/>
                </a:cubicBezTo>
                <a:cubicBezTo>
                  <a:pt x="7473" y="5483"/>
                  <a:pt x="7673" y="4482"/>
                  <a:pt x="7873" y="3481"/>
                </a:cubicBezTo>
                <a:cubicBezTo>
                  <a:pt x="8007" y="2614"/>
                  <a:pt x="8140" y="1613"/>
                  <a:pt x="7640" y="879"/>
                </a:cubicBezTo>
                <a:cubicBezTo>
                  <a:pt x="7238" y="276"/>
                  <a:pt x="6533" y="0"/>
                  <a:pt x="5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p:cNvSpPr/>
          <p:nvPr/>
        </p:nvSpPr>
        <p:spPr>
          <a:xfrm rot="10800000">
            <a:off x="270216" y="2073995"/>
            <a:ext cx="161800" cy="209400"/>
          </a:xfrm>
          <a:custGeom>
            <a:rect b="b" l="l" r="r" t="t"/>
            <a:pathLst>
              <a:path extrusionOk="0" h="8376" w="6472">
                <a:moveTo>
                  <a:pt x="3921" y="0"/>
                </a:moveTo>
                <a:cubicBezTo>
                  <a:pt x="2228" y="0"/>
                  <a:pt x="476" y="3468"/>
                  <a:pt x="167" y="5442"/>
                </a:cubicBezTo>
                <a:cubicBezTo>
                  <a:pt x="67" y="6009"/>
                  <a:pt x="0" y="6576"/>
                  <a:pt x="200" y="7110"/>
                </a:cubicBezTo>
                <a:cubicBezTo>
                  <a:pt x="550" y="8029"/>
                  <a:pt x="1226" y="8375"/>
                  <a:pt x="1984" y="8375"/>
                </a:cubicBezTo>
                <a:cubicBezTo>
                  <a:pt x="3181" y="8375"/>
                  <a:pt x="4584" y="7513"/>
                  <a:pt x="5237" y="6676"/>
                </a:cubicBezTo>
                <a:cubicBezTo>
                  <a:pt x="6271" y="5342"/>
                  <a:pt x="6472" y="3574"/>
                  <a:pt x="5838" y="2006"/>
                </a:cubicBezTo>
                <a:cubicBezTo>
                  <a:pt x="5273" y="561"/>
                  <a:pt x="4602" y="0"/>
                  <a:pt x="3921" y="0"/>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p:nvPr/>
        </p:nvSpPr>
        <p:spPr>
          <a:xfrm rot="10800000">
            <a:off x="7334817" y="4599424"/>
            <a:ext cx="1661662" cy="1268996"/>
          </a:xfrm>
          <a:custGeom>
            <a:rect b="b" l="l" r="r" t="t"/>
            <a:pathLst>
              <a:path extrusionOk="0" h="29745" w="38949">
                <a:moveTo>
                  <a:pt x="20106" y="0"/>
                </a:moveTo>
                <a:cubicBezTo>
                  <a:pt x="17671" y="0"/>
                  <a:pt x="15210" y="382"/>
                  <a:pt x="12881" y="1123"/>
                </a:cubicBezTo>
                <a:cubicBezTo>
                  <a:pt x="11168" y="1674"/>
                  <a:pt x="9485" y="2408"/>
                  <a:pt x="7986" y="3326"/>
                </a:cubicBezTo>
                <a:cubicBezTo>
                  <a:pt x="3274" y="6202"/>
                  <a:pt x="1" y="11709"/>
                  <a:pt x="766" y="17155"/>
                </a:cubicBezTo>
                <a:cubicBezTo>
                  <a:pt x="1469" y="22204"/>
                  <a:pt x="5538" y="26365"/>
                  <a:pt x="10311" y="28262"/>
                </a:cubicBezTo>
                <a:cubicBezTo>
                  <a:pt x="11137" y="28598"/>
                  <a:pt x="12025" y="28873"/>
                  <a:pt x="12881" y="29088"/>
                </a:cubicBezTo>
                <a:cubicBezTo>
                  <a:pt x="14792" y="29547"/>
                  <a:pt x="16764" y="29744"/>
                  <a:pt x="18746" y="29744"/>
                </a:cubicBezTo>
                <a:cubicBezTo>
                  <a:pt x="20984" y="29744"/>
                  <a:pt x="23235" y="29493"/>
                  <a:pt x="25426" y="29088"/>
                </a:cubicBezTo>
                <a:cubicBezTo>
                  <a:pt x="27384" y="28721"/>
                  <a:pt x="29372" y="28231"/>
                  <a:pt x="31147" y="27283"/>
                </a:cubicBezTo>
                <a:cubicBezTo>
                  <a:pt x="36562" y="24345"/>
                  <a:pt x="38949" y="17186"/>
                  <a:pt x="37113" y="11312"/>
                </a:cubicBezTo>
                <a:cubicBezTo>
                  <a:pt x="34694" y="3549"/>
                  <a:pt x="27524" y="0"/>
                  <a:pt x="20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2"/>
          <p:cNvSpPr/>
          <p:nvPr/>
        </p:nvSpPr>
        <p:spPr>
          <a:xfrm rot="-9900022">
            <a:off x="5689287" y="4329183"/>
            <a:ext cx="2157667" cy="2838367"/>
          </a:xfrm>
          <a:custGeom>
            <a:rect b="b" l="l" r="r" t="t"/>
            <a:pathLst>
              <a:path extrusionOk="0" h="41556" w="31590">
                <a:moveTo>
                  <a:pt x="29555" y="1"/>
                </a:moveTo>
                <a:cubicBezTo>
                  <a:pt x="26787" y="1235"/>
                  <a:pt x="24785" y="2269"/>
                  <a:pt x="22016" y="3503"/>
                </a:cubicBezTo>
                <a:cubicBezTo>
                  <a:pt x="25386" y="9741"/>
                  <a:pt x="26253" y="17580"/>
                  <a:pt x="23151" y="23951"/>
                </a:cubicBezTo>
                <a:cubicBezTo>
                  <a:pt x="20484" y="29368"/>
                  <a:pt x="14659" y="33266"/>
                  <a:pt x="8730" y="33266"/>
                </a:cubicBezTo>
                <a:cubicBezTo>
                  <a:pt x="7686" y="33266"/>
                  <a:pt x="6639" y="33145"/>
                  <a:pt x="5605" y="32891"/>
                </a:cubicBezTo>
                <a:cubicBezTo>
                  <a:pt x="3737" y="35393"/>
                  <a:pt x="1869" y="37861"/>
                  <a:pt x="1" y="40363"/>
                </a:cubicBezTo>
                <a:cubicBezTo>
                  <a:pt x="2539" y="41150"/>
                  <a:pt x="5204" y="41555"/>
                  <a:pt x="7863" y="41555"/>
                </a:cubicBezTo>
                <a:cubicBezTo>
                  <a:pt x="11285" y="41555"/>
                  <a:pt x="14697" y="40885"/>
                  <a:pt x="17813" y="39495"/>
                </a:cubicBezTo>
                <a:cubicBezTo>
                  <a:pt x="26953" y="35426"/>
                  <a:pt x="31590" y="26053"/>
                  <a:pt x="31490" y="16346"/>
                </a:cubicBezTo>
                <a:cubicBezTo>
                  <a:pt x="31390" y="10908"/>
                  <a:pt x="30256" y="5371"/>
                  <a:pt x="29555" y="1"/>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316" name="Shape 316"/>
        <p:cNvGrpSpPr/>
        <p:nvPr/>
      </p:nvGrpSpPr>
      <p:grpSpPr>
        <a:xfrm>
          <a:off x="0" y="0"/>
          <a:ext cx="0" cy="0"/>
          <a:chOff x="0" y="0"/>
          <a:chExt cx="0" cy="0"/>
        </a:xfrm>
      </p:grpSpPr>
      <p:sp>
        <p:nvSpPr>
          <p:cNvPr id="317" name="Google Shape;317;p33"/>
          <p:cNvSpPr/>
          <p:nvPr/>
        </p:nvSpPr>
        <p:spPr>
          <a:xfrm flipH="1">
            <a:off x="6394401" y="-1149226"/>
            <a:ext cx="2749605" cy="2099848"/>
          </a:xfrm>
          <a:custGeom>
            <a:rect b="b" l="l" r="r" t="t"/>
            <a:pathLst>
              <a:path extrusionOk="0" h="29745" w="38949">
                <a:moveTo>
                  <a:pt x="20106" y="0"/>
                </a:moveTo>
                <a:cubicBezTo>
                  <a:pt x="17671" y="0"/>
                  <a:pt x="15210" y="382"/>
                  <a:pt x="12881" y="1123"/>
                </a:cubicBezTo>
                <a:cubicBezTo>
                  <a:pt x="11168" y="1674"/>
                  <a:pt x="9485" y="2408"/>
                  <a:pt x="7986" y="3326"/>
                </a:cubicBezTo>
                <a:cubicBezTo>
                  <a:pt x="3274" y="6202"/>
                  <a:pt x="1" y="11709"/>
                  <a:pt x="766" y="17155"/>
                </a:cubicBezTo>
                <a:cubicBezTo>
                  <a:pt x="1469" y="22204"/>
                  <a:pt x="5538" y="26365"/>
                  <a:pt x="10311" y="28262"/>
                </a:cubicBezTo>
                <a:cubicBezTo>
                  <a:pt x="11137" y="28598"/>
                  <a:pt x="12025" y="28873"/>
                  <a:pt x="12881" y="29088"/>
                </a:cubicBezTo>
                <a:cubicBezTo>
                  <a:pt x="14792" y="29547"/>
                  <a:pt x="16764" y="29744"/>
                  <a:pt x="18746" y="29744"/>
                </a:cubicBezTo>
                <a:cubicBezTo>
                  <a:pt x="20984" y="29744"/>
                  <a:pt x="23235" y="29493"/>
                  <a:pt x="25426" y="29088"/>
                </a:cubicBezTo>
                <a:cubicBezTo>
                  <a:pt x="27384" y="28721"/>
                  <a:pt x="29372" y="28231"/>
                  <a:pt x="31147" y="27283"/>
                </a:cubicBezTo>
                <a:cubicBezTo>
                  <a:pt x="36562" y="24345"/>
                  <a:pt x="38949" y="17186"/>
                  <a:pt x="37113" y="11312"/>
                </a:cubicBezTo>
                <a:cubicBezTo>
                  <a:pt x="34694" y="3549"/>
                  <a:pt x="27524" y="0"/>
                  <a:pt x="201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p:nvPr/>
        </p:nvSpPr>
        <p:spPr>
          <a:xfrm flipH="1" rot="1393323">
            <a:off x="-2418043" y="-1030036"/>
            <a:ext cx="5336892" cy="7203576"/>
          </a:xfrm>
          <a:custGeom>
            <a:rect b="b" l="l" r="r" t="t"/>
            <a:pathLst>
              <a:path extrusionOk="0" h="47547" w="35226">
                <a:moveTo>
                  <a:pt x="32216" y="0"/>
                </a:moveTo>
                <a:cubicBezTo>
                  <a:pt x="31279" y="0"/>
                  <a:pt x="30222" y="399"/>
                  <a:pt x="29354" y="843"/>
                </a:cubicBezTo>
                <a:cubicBezTo>
                  <a:pt x="23684" y="3778"/>
                  <a:pt x="18780" y="6447"/>
                  <a:pt x="14177" y="10983"/>
                </a:cubicBezTo>
                <a:cubicBezTo>
                  <a:pt x="14143" y="13285"/>
                  <a:pt x="18313" y="14152"/>
                  <a:pt x="17879" y="16387"/>
                </a:cubicBezTo>
                <a:cubicBezTo>
                  <a:pt x="17746" y="17188"/>
                  <a:pt x="17012" y="17755"/>
                  <a:pt x="16345" y="18222"/>
                </a:cubicBezTo>
                <a:cubicBezTo>
                  <a:pt x="14477" y="19556"/>
                  <a:pt x="12609" y="20890"/>
                  <a:pt x="10708" y="22191"/>
                </a:cubicBezTo>
                <a:cubicBezTo>
                  <a:pt x="9540" y="23058"/>
                  <a:pt x="8273" y="23959"/>
                  <a:pt x="7605" y="25260"/>
                </a:cubicBezTo>
                <a:cubicBezTo>
                  <a:pt x="6938" y="26561"/>
                  <a:pt x="7038" y="28396"/>
                  <a:pt x="8239" y="29230"/>
                </a:cubicBezTo>
                <a:cubicBezTo>
                  <a:pt x="9340" y="30030"/>
                  <a:pt x="11041" y="29797"/>
                  <a:pt x="11909" y="30831"/>
                </a:cubicBezTo>
                <a:cubicBezTo>
                  <a:pt x="12242" y="31198"/>
                  <a:pt x="12342" y="31598"/>
                  <a:pt x="12342" y="32032"/>
                </a:cubicBezTo>
                <a:cubicBezTo>
                  <a:pt x="12309" y="33299"/>
                  <a:pt x="11075" y="34667"/>
                  <a:pt x="9974" y="35601"/>
                </a:cubicBezTo>
                <a:cubicBezTo>
                  <a:pt x="6638" y="38336"/>
                  <a:pt x="3603" y="41438"/>
                  <a:pt x="934" y="44874"/>
                </a:cubicBezTo>
                <a:cubicBezTo>
                  <a:pt x="467" y="45441"/>
                  <a:pt x="0" y="46208"/>
                  <a:pt x="334" y="46876"/>
                </a:cubicBezTo>
                <a:cubicBezTo>
                  <a:pt x="548" y="47366"/>
                  <a:pt x="996" y="47547"/>
                  <a:pt x="1513" y="47547"/>
                </a:cubicBezTo>
                <a:cubicBezTo>
                  <a:pt x="2122" y="47547"/>
                  <a:pt x="2828" y="47297"/>
                  <a:pt x="3369" y="47009"/>
                </a:cubicBezTo>
                <a:cubicBezTo>
                  <a:pt x="8339" y="44307"/>
                  <a:pt x="13276" y="41605"/>
                  <a:pt x="18246" y="38937"/>
                </a:cubicBezTo>
                <a:cubicBezTo>
                  <a:pt x="20081" y="37936"/>
                  <a:pt x="24884" y="35134"/>
                  <a:pt x="23717" y="32365"/>
                </a:cubicBezTo>
                <a:cubicBezTo>
                  <a:pt x="23650" y="32265"/>
                  <a:pt x="23584" y="32132"/>
                  <a:pt x="23550" y="32032"/>
                </a:cubicBezTo>
                <a:cubicBezTo>
                  <a:pt x="23117" y="31264"/>
                  <a:pt x="22383" y="30697"/>
                  <a:pt x="21716" y="30130"/>
                </a:cubicBezTo>
                <a:cubicBezTo>
                  <a:pt x="21282" y="29797"/>
                  <a:pt x="20848" y="29430"/>
                  <a:pt x="20681" y="28896"/>
                </a:cubicBezTo>
                <a:cubicBezTo>
                  <a:pt x="20348" y="27962"/>
                  <a:pt x="20982" y="26961"/>
                  <a:pt x="21649" y="26194"/>
                </a:cubicBezTo>
                <a:cubicBezTo>
                  <a:pt x="23050" y="24526"/>
                  <a:pt x="24718" y="23092"/>
                  <a:pt x="26552" y="21958"/>
                </a:cubicBezTo>
                <a:cubicBezTo>
                  <a:pt x="27353" y="21457"/>
                  <a:pt x="28187" y="20990"/>
                  <a:pt x="28821" y="20323"/>
                </a:cubicBezTo>
                <a:cubicBezTo>
                  <a:pt x="29421" y="19623"/>
                  <a:pt x="29821" y="18622"/>
                  <a:pt x="29488" y="17755"/>
                </a:cubicBezTo>
                <a:cubicBezTo>
                  <a:pt x="29221" y="16987"/>
                  <a:pt x="28520" y="16520"/>
                  <a:pt x="27887" y="16087"/>
                </a:cubicBezTo>
                <a:cubicBezTo>
                  <a:pt x="26719" y="15286"/>
                  <a:pt x="25552" y="14519"/>
                  <a:pt x="24384" y="13718"/>
                </a:cubicBezTo>
                <a:cubicBezTo>
                  <a:pt x="24117" y="13552"/>
                  <a:pt x="23817" y="13352"/>
                  <a:pt x="23650" y="13085"/>
                </a:cubicBezTo>
                <a:cubicBezTo>
                  <a:pt x="22983" y="12084"/>
                  <a:pt x="24017" y="10816"/>
                  <a:pt x="24951" y="10083"/>
                </a:cubicBezTo>
                <a:cubicBezTo>
                  <a:pt x="25752" y="9415"/>
                  <a:pt x="35225" y="2377"/>
                  <a:pt x="33958" y="776"/>
                </a:cubicBezTo>
                <a:cubicBezTo>
                  <a:pt x="33521" y="213"/>
                  <a:pt x="32901" y="0"/>
                  <a:pt x="322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3"/>
          <p:cNvSpPr/>
          <p:nvPr/>
        </p:nvSpPr>
        <p:spPr>
          <a:xfrm flipH="1" rot="-6299857">
            <a:off x="358339" y="-1518479"/>
            <a:ext cx="2157647" cy="2838341"/>
          </a:xfrm>
          <a:custGeom>
            <a:rect b="b" l="l" r="r" t="t"/>
            <a:pathLst>
              <a:path extrusionOk="0" h="41556" w="31590">
                <a:moveTo>
                  <a:pt x="29555" y="1"/>
                </a:moveTo>
                <a:cubicBezTo>
                  <a:pt x="26787" y="1235"/>
                  <a:pt x="24785" y="2269"/>
                  <a:pt x="22016" y="3503"/>
                </a:cubicBezTo>
                <a:cubicBezTo>
                  <a:pt x="25386" y="9741"/>
                  <a:pt x="26253" y="17580"/>
                  <a:pt x="23151" y="23951"/>
                </a:cubicBezTo>
                <a:cubicBezTo>
                  <a:pt x="20484" y="29368"/>
                  <a:pt x="14659" y="33266"/>
                  <a:pt x="8730" y="33266"/>
                </a:cubicBezTo>
                <a:cubicBezTo>
                  <a:pt x="7686" y="33266"/>
                  <a:pt x="6639" y="33145"/>
                  <a:pt x="5605" y="32891"/>
                </a:cubicBezTo>
                <a:cubicBezTo>
                  <a:pt x="3737" y="35393"/>
                  <a:pt x="1869" y="37861"/>
                  <a:pt x="1" y="40363"/>
                </a:cubicBezTo>
                <a:cubicBezTo>
                  <a:pt x="2539" y="41150"/>
                  <a:pt x="5204" y="41555"/>
                  <a:pt x="7863" y="41555"/>
                </a:cubicBezTo>
                <a:cubicBezTo>
                  <a:pt x="11285" y="41555"/>
                  <a:pt x="14697" y="40885"/>
                  <a:pt x="17813" y="39495"/>
                </a:cubicBezTo>
                <a:cubicBezTo>
                  <a:pt x="26953" y="35426"/>
                  <a:pt x="31590" y="26053"/>
                  <a:pt x="31490" y="16346"/>
                </a:cubicBezTo>
                <a:cubicBezTo>
                  <a:pt x="31390" y="10908"/>
                  <a:pt x="30256" y="5371"/>
                  <a:pt x="29555" y="1"/>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p:nvPr/>
        </p:nvSpPr>
        <p:spPr>
          <a:xfrm flipH="1" rot="-5400157">
            <a:off x="7353746" y="2788674"/>
            <a:ext cx="2578671" cy="3017765"/>
          </a:xfrm>
          <a:custGeom>
            <a:rect b="b" l="l" r="r" t="t"/>
            <a:pathLst>
              <a:path extrusionOk="0" h="55016" w="47011">
                <a:moveTo>
                  <a:pt x="31319" y="1"/>
                </a:moveTo>
                <a:cubicBezTo>
                  <a:pt x="31062" y="1"/>
                  <a:pt x="30811" y="69"/>
                  <a:pt x="30566" y="210"/>
                </a:cubicBezTo>
                <a:cubicBezTo>
                  <a:pt x="29532" y="810"/>
                  <a:pt x="29732" y="2378"/>
                  <a:pt x="30099" y="3545"/>
                </a:cubicBezTo>
                <a:cubicBezTo>
                  <a:pt x="30799" y="5947"/>
                  <a:pt x="31366" y="8416"/>
                  <a:pt x="32000" y="10851"/>
                </a:cubicBezTo>
                <a:cubicBezTo>
                  <a:pt x="32367" y="12252"/>
                  <a:pt x="35269" y="20091"/>
                  <a:pt x="33634" y="20291"/>
                </a:cubicBezTo>
                <a:cubicBezTo>
                  <a:pt x="33572" y="20299"/>
                  <a:pt x="33511" y="20302"/>
                  <a:pt x="33450" y="20302"/>
                </a:cubicBezTo>
                <a:cubicBezTo>
                  <a:pt x="32985" y="20302"/>
                  <a:pt x="32550" y="20089"/>
                  <a:pt x="32167" y="19824"/>
                </a:cubicBezTo>
                <a:cubicBezTo>
                  <a:pt x="28880" y="17769"/>
                  <a:pt x="28138" y="9336"/>
                  <a:pt x="23075" y="9336"/>
                </a:cubicBezTo>
                <a:cubicBezTo>
                  <a:pt x="22795" y="9336"/>
                  <a:pt x="22501" y="9362"/>
                  <a:pt x="22193" y="9416"/>
                </a:cubicBezTo>
                <a:cubicBezTo>
                  <a:pt x="20959" y="9616"/>
                  <a:pt x="20792" y="11351"/>
                  <a:pt x="21059" y="12585"/>
                </a:cubicBezTo>
                <a:cubicBezTo>
                  <a:pt x="22126" y="17322"/>
                  <a:pt x="25762" y="21258"/>
                  <a:pt x="27497" y="25861"/>
                </a:cubicBezTo>
                <a:cubicBezTo>
                  <a:pt x="27764" y="26595"/>
                  <a:pt x="27930" y="27563"/>
                  <a:pt x="27330" y="28030"/>
                </a:cubicBezTo>
                <a:cubicBezTo>
                  <a:pt x="27127" y="28182"/>
                  <a:pt x="26895" y="28243"/>
                  <a:pt x="26652" y="28243"/>
                </a:cubicBezTo>
                <a:cubicBezTo>
                  <a:pt x="26257" y="28243"/>
                  <a:pt x="25834" y="28082"/>
                  <a:pt x="25462" y="27896"/>
                </a:cubicBezTo>
                <a:cubicBezTo>
                  <a:pt x="21382" y="25938"/>
                  <a:pt x="16248" y="18646"/>
                  <a:pt x="11498" y="18646"/>
                </a:cubicBezTo>
                <a:cubicBezTo>
                  <a:pt x="11393" y="18646"/>
                  <a:pt x="11289" y="18649"/>
                  <a:pt x="11185" y="18656"/>
                </a:cubicBezTo>
                <a:cubicBezTo>
                  <a:pt x="10418" y="18723"/>
                  <a:pt x="9651" y="19190"/>
                  <a:pt x="9484" y="19924"/>
                </a:cubicBezTo>
                <a:cubicBezTo>
                  <a:pt x="9417" y="20391"/>
                  <a:pt x="9551" y="20858"/>
                  <a:pt x="9717" y="21258"/>
                </a:cubicBezTo>
                <a:cubicBezTo>
                  <a:pt x="11285" y="24994"/>
                  <a:pt x="15922" y="28630"/>
                  <a:pt x="18757" y="31499"/>
                </a:cubicBezTo>
                <a:cubicBezTo>
                  <a:pt x="19391" y="32133"/>
                  <a:pt x="20058" y="32833"/>
                  <a:pt x="20258" y="33734"/>
                </a:cubicBezTo>
                <a:cubicBezTo>
                  <a:pt x="20492" y="34601"/>
                  <a:pt x="20025" y="35735"/>
                  <a:pt x="19124" y="35869"/>
                </a:cubicBezTo>
                <a:cubicBezTo>
                  <a:pt x="19065" y="35876"/>
                  <a:pt x="19007" y="35880"/>
                  <a:pt x="18948" y="35880"/>
                </a:cubicBezTo>
                <a:cubicBezTo>
                  <a:pt x="18507" y="35880"/>
                  <a:pt x="18069" y="35671"/>
                  <a:pt x="17656" y="35435"/>
                </a:cubicBezTo>
                <a:cubicBezTo>
                  <a:pt x="13086" y="32933"/>
                  <a:pt x="9117" y="28864"/>
                  <a:pt x="4247" y="26929"/>
                </a:cubicBezTo>
                <a:cubicBezTo>
                  <a:pt x="3418" y="26599"/>
                  <a:pt x="2827" y="26455"/>
                  <a:pt x="2427" y="26455"/>
                </a:cubicBezTo>
                <a:cubicBezTo>
                  <a:pt x="1" y="26455"/>
                  <a:pt x="4664" y="31782"/>
                  <a:pt x="5981" y="33100"/>
                </a:cubicBezTo>
                <a:cubicBezTo>
                  <a:pt x="14221" y="41172"/>
                  <a:pt x="23160" y="48511"/>
                  <a:pt x="32667" y="55016"/>
                </a:cubicBezTo>
                <a:lnTo>
                  <a:pt x="45209" y="45075"/>
                </a:lnTo>
                <a:cubicBezTo>
                  <a:pt x="45877" y="44541"/>
                  <a:pt x="46544" y="43974"/>
                  <a:pt x="46811" y="43207"/>
                </a:cubicBezTo>
                <a:cubicBezTo>
                  <a:pt x="47011" y="42573"/>
                  <a:pt x="46911" y="41873"/>
                  <a:pt x="46811" y="41239"/>
                </a:cubicBezTo>
                <a:cubicBezTo>
                  <a:pt x="46171" y="36985"/>
                  <a:pt x="37310" y="1"/>
                  <a:pt x="31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
          <p:cNvSpPr/>
          <p:nvPr/>
        </p:nvSpPr>
        <p:spPr>
          <a:xfrm flipH="1" rot="-88">
            <a:off x="7983724" y="54"/>
            <a:ext cx="4160215" cy="1312921"/>
          </a:xfrm>
          <a:custGeom>
            <a:rect b="b" l="l" r="r" t="t"/>
            <a:pathLst>
              <a:path extrusionOk="0" h="13470" w="42682">
                <a:moveTo>
                  <a:pt x="7083" y="1"/>
                </a:moveTo>
                <a:cubicBezTo>
                  <a:pt x="6276" y="1"/>
                  <a:pt x="5493" y="166"/>
                  <a:pt x="4896" y="529"/>
                </a:cubicBezTo>
                <a:cubicBezTo>
                  <a:pt x="2816" y="1845"/>
                  <a:pt x="1225" y="3864"/>
                  <a:pt x="521" y="6128"/>
                </a:cubicBezTo>
                <a:cubicBezTo>
                  <a:pt x="123" y="7383"/>
                  <a:pt x="1" y="8759"/>
                  <a:pt x="613" y="9922"/>
                </a:cubicBezTo>
                <a:cubicBezTo>
                  <a:pt x="1088" y="10872"/>
                  <a:pt x="2155" y="11597"/>
                  <a:pt x="3230" y="11597"/>
                </a:cubicBezTo>
                <a:cubicBezTo>
                  <a:pt x="3471" y="11597"/>
                  <a:pt x="3713" y="11561"/>
                  <a:pt x="3948" y="11482"/>
                </a:cubicBezTo>
                <a:cubicBezTo>
                  <a:pt x="5141" y="11115"/>
                  <a:pt x="5783" y="9861"/>
                  <a:pt x="6854" y="9249"/>
                </a:cubicBezTo>
                <a:cubicBezTo>
                  <a:pt x="7531" y="8843"/>
                  <a:pt x="8134" y="8673"/>
                  <a:pt x="8682" y="8673"/>
                </a:cubicBezTo>
                <a:cubicBezTo>
                  <a:pt x="10733" y="8673"/>
                  <a:pt x="12022" y="11053"/>
                  <a:pt x="13616" y="12308"/>
                </a:cubicBezTo>
                <a:cubicBezTo>
                  <a:pt x="14594" y="13078"/>
                  <a:pt x="15867" y="13470"/>
                  <a:pt x="17138" y="13470"/>
                </a:cubicBezTo>
                <a:cubicBezTo>
                  <a:pt x="18292" y="13470"/>
                  <a:pt x="19446" y="13147"/>
                  <a:pt x="20378" y="12492"/>
                </a:cubicBezTo>
                <a:cubicBezTo>
                  <a:pt x="22129" y="11216"/>
                  <a:pt x="23420" y="8844"/>
                  <a:pt x="25563" y="8844"/>
                </a:cubicBezTo>
                <a:cubicBezTo>
                  <a:pt x="25629" y="8844"/>
                  <a:pt x="25695" y="8847"/>
                  <a:pt x="25762" y="8851"/>
                </a:cubicBezTo>
                <a:cubicBezTo>
                  <a:pt x="27445" y="8974"/>
                  <a:pt x="28516" y="10565"/>
                  <a:pt x="29832" y="11605"/>
                </a:cubicBezTo>
                <a:cubicBezTo>
                  <a:pt x="31091" y="12586"/>
                  <a:pt x="32700" y="13060"/>
                  <a:pt x="34322" y="13060"/>
                </a:cubicBezTo>
                <a:cubicBezTo>
                  <a:pt x="35734" y="13060"/>
                  <a:pt x="37157" y="12700"/>
                  <a:pt x="38368" y="12003"/>
                </a:cubicBezTo>
                <a:cubicBezTo>
                  <a:pt x="40938" y="10473"/>
                  <a:pt x="42498" y="7627"/>
                  <a:pt x="42621" y="4721"/>
                </a:cubicBezTo>
                <a:cubicBezTo>
                  <a:pt x="42682" y="3589"/>
                  <a:pt x="42498" y="2395"/>
                  <a:pt x="41764" y="1478"/>
                </a:cubicBezTo>
                <a:cubicBezTo>
                  <a:pt x="41241" y="795"/>
                  <a:pt x="40346" y="316"/>
                  <a:pt x="39468" y="316"/>
                </a:cubicBezTo>
                <a:cubicBezTo>
                  <a:pt x="39165" y="316"/>
                  <a:pt x="38865" y="373"/>
                  <a:pt x="38582" y="499"/>
                </a:cubicBezTo>
                <a:cubicBezTo>
                  <a:pt x="36471" y="1416"/>
                  <a:pt x="37236" y="4598"/>
                  <a:pt x="35859" y="6373"/>
                </a:cubicBezTo>
                <a:cubicBezTo>
                  <a:pt x="35295" y="7125"/>
                  <a:pt x="34331" y="7514"/>
                  <a:pt x="33370" y="7514"/>
                </a:cubicBezTo>
                <a:cubicBezTo>
                  <a:pt x="32611" y="7514"/>
                  <a:pt x="31854" y="7271"/>
                  <a:pt x="31300" y="6771"/>
                </a:cubicBezTo>
                <a:cubicBezTo>
                  <a:pt x="29954" y="5547"/>
                  <a:pt x="30046" y="3405"/>
                  <a:pt x="28944" y="1937"/>
                </a:cubicBezTo>
                <a:cubicBezTo>
                  <a:pt x="28239" y="960"/>
                  <a:pt x="26988" y="443"/>
                  <a:pt x="25747" y="443"/>
                </a:cubicBezTo>
                <a:cubicBezTo>
                  <a:pt x="24890" y="443"/>
                  <a:pt x="24039" y="690"/>
                  <a:pt x="23376" y="1202"/>
                </a:cubicBezTo>
                <a:cubicBezTo>
                  <a:pt x="21571" y="2610"/>
                  <a:pt x="21357" y="5271"/>
                  <a:pt x="19582" y="6679"/>
                </a:cubicBezTo>
                <a:cubicBezTo>
                  <a:pt x="18894" y="7226"/>
                  <a:pt x="17991" y="7509"/>
                  <a:pt x="17093" y="7509"/>
                </a:cubicBezTo>
                <a:cubicBezTo>
                  <a:pt x="16434" y="7509"/>
                  <a:pt x="15776" y="7357"/>
                  <a:pt x="15207" y="7046"/>
                </a:cubicBezTo>
                <a:cubicBezTo>
                  <a:pt x="12759" y="5761"/>
                  <a:pt x="12362" y="2395"/>
                  <a:pt x="10097" y="835"/>
                </a:cubicBezTo>
                <a:cubicBezTo>
                  <a:pt x="9322" y="306"/>
                  <a:pt x="8180" y="1"/>
                  <a:pt x="7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3"/>
          <p:cNvSpPr/>
          <p:nvPr/>
        </p:nvSpPr>
        <p:spPr>
          <a:xfrm flipH="1">
            <a:off x="996183" y="4364749"/>
            <a:ext cx="203525" cy="234675"/>
          </a:xfrm>
          <a:custGeom>
            <a:rect b="b" l="l" r="r" t="t"/>
            <a:pathLst>
              <a:path extrusionOk="0" h="9387" w="8141">
                <a:moveTo>
                  <a:pt x="5810" y="0"/>
                </a:moveTo>
                <a:cubicBezTo>
                  <a:pt x="5333" y="0"/>
                  <a:pt x="4848" y="120"/>
                  <a:pt x="4437" y="346"/>
                </a:cubicBezTo>
                <a:cubicBezTo>
                  <a:pt x="3403" y="913"/>
                  <a:pt x="2736" y="1980"/>
                  <a:pt x="2203" y="3014"/>
                </a:cubicBezTo>
                <a:cubicBezTo>
                  <a:pt x="1435" y="4515"/>
                  <a:pt x="1" y="7984"/>
                  <a:pt x="2036" y="9152"/>
                </a:cubicBezTo>
                <a:cubicBezTo>
                  <a:pt x="2324" y="9315"/>
                  <a:pt x="2628" y="9387"/>
                  <a:pt x="2939" y="9387"/>
                </a:cubicBezTo>
                <a:cubicBezTo>
                  <a:pt x="4534" y="9387"/>
                  <a:pt x="6303" y="7495"/>
                  <a:pt x="6973" y="6350"/>
                </a:cubicBezTo>
                <a:cubicBezTo>
                  <a:pt x="7473" y="5483"/>
                  <a:pt x="7673" y="4482"/>
                  <a:pt x="7873" y="3481"/>
                </a:cubicBezTo>
                <a:cubicBezTo>
                  <a:pt x="8007" y="2614"/>
                  <a:pt x="8140" y="1613"/>
                  <a:pt x="7640" y="879"/>
                </a:cubicBezTo>
                <a:cubicBezTo>
                  <a:pt x="7238" y="276"/>
                  <a:pt x="6533" y="0"/>
                  <a:pt x="5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323" name="Shape 323"/>
        <p:cNvGrpSpPr/>
        <p:nvPr/>
      </p:nvGrpSpPr>
      <p:grpSpPr>
        <a:xfrm>
          <a:off x="0" y="0"/>
          <a:ext cx="0" cy="0"/>
          <a:chOff x="0" y="0"/>
          <a:chExt cx="0" cy="0"/>
        </a:xfrm>
      </p:grpSpPr>
      <p:sp>
        <p:nvSpPr>
          <p:cNvPr id="324" name="Google Shape;32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5" name="Google Shape;32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26" name="Google Shape;326;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TITLE_AND_TWO_COLUMNS_1">
    <p:spTree>
      <p:nvGrpSpPr>
        <p:cNvPr id="327" name="Shape 327"/>
        <p:cNvGrpSpPr/>
        <p:nvPr/>
      </p:nvGrpSpPr>
      <p:grpSpPr>
        <a:xfrm>
          <a:off x="0" y="0"/>
          <a:ext cx="0" cy="0"/>
          <a:chOff x="0" y="0"/>
          <a:chExt cx="0" cy="0"/>
        </a:xfrm>
      </p:grpSpPr>
      <p:sp>
        <p:nvSpPr>
          <p:cNvPr id="328" name="Google Shape;32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9" name="Google Shape;329;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0" name="Google Shape;330;p3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1" name="Google Shape;33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rot="4500075">
            <a:off x="-1554567" y="-183344"/>
            <a:ext cx="3263830" cy="2865113"/>
          </a:xfrm>
          <a:custGeom>
            <a:rect b="b" l="l" r="r" t="t"/>
            <a:pathLst>
              <a:path extrusionOk="0" h="30044" w="34225">
                <a:moveTo>
                  <a:pt x="7046" y="1"/>
                </a:moveTo>
                <a:cubicBezTo>
                  <a:pt x="6605" y="1"/>
                  <a:pt x="6114" y="93"/>
                  <a:pt x="5571" y="294"/>
                </a:cubicBezTo>
                <a:cubicBezTo>
                  <a:pt x="1568" y="1795"/>
                  <a:pt x="1134" y="6565"/>
                  <a:pt x="801" y="10168"/>
                </a:cubicBezTo>
                <a:cubicBezTo>
                  <a:pt x="300" y="14971"/>
                  <a:pt x="0" y="20209"/>
                  <a:pt x="2669" y="24245"/>
                </a:cubicBezTo>
                <a:cubicBezTo>
                  <a:pt x="4770" y="27447"/>
                  <a:pt x="8540" y="29315"/>
                  <a:pt x="12342" y="29849"/>
                </a:cubicBezTo>
                <a:cubicBezTo>
                  <a:pt x="13297" y="29983"/>
                  <a:pt x="14256" y="30043"/>
                  <a:pt x="15216" y="30043"/>
                </a:cubicBezTo>
                <a:cubicBezTo>
                  <a:pt x="18080" y="30043"/>
                  <a:pt x="20953" y="29506"/>
                  <a:pt x="23750" y="28781"/>
                </a:cubicBezTo>
                <a:cubicBezTo>
                  <a:pt x="27253" y="27881"/>
                  <a:pt x="30922" y="26580"/>
                  <a:pt x="33024" y="23644"/>
                </a:cubicBezTo>
                <a:cubicBezTo>
                  <a:pt x="33924" y="22343"/>
                  <a:pt x="34225" y="20175"/>
                  <a:pt x="32790" y="19541"/>
                </a:cubicBezTo>
                <a:cubicBezTo>
                  <a:pt x="32557" y="19441"/>
                  <a:pt x="32298" y="19408"/>
                  <a:pt x="32036" y="19408"/>
                </a:cubicBezTo>
                <a:cubicBezTo>
                  <a:pt x="31773" y="19408"/>
                  <a:pt x="31506" y="19441"/>
                  <a:pt x="31256" y="19475"/>
                </a:cubicBezTo>
                <a:cubicBezTo>
                  <a:pt x="27753" y="19875"/>
                  <a:pt x="24318" y="20609"/>
                  <a:pt x="20982" y="21643"/>
                </a:cubicBezTo>
                <a:cubicBezTo>
                  <a:pt x="23650" y="19708"/>
                  <a:pt x="26319" y="17740"/>
                  <a:pt x="28988" y="15805"/>
                </a:cubicBezTo>
                <a:cubicBezTo>
                  <a:pt x="29321" y="15539"/>
                  <a:pt x="29655" y="15305"/>
                  <a:pt x="29855" y="14938"/>
                </a:cubicBezTo>
                <a:cubicBezTo>
                  <a:pt x="30322" y="14071"/>
                  <a:pt x="29688" y="12937"/>
                  <a:pt x="28787" y="12536"/>
                </a:cubicBezTo>
                <a:cubicBezTo>
                  <a:pt x="28409" y="12368"/>
                  <a:pt x="28006" y="12300"/>
                  <a:pt x="27595" y="12300"/>
                </a:cubicBezTo>
                <a:cubicBezTo>
                  <a:pt x="27029" y="12300"/>
                  <a:pt x="26446" y="12429"/>
                  <a:pt x="25885" y="12603"/>
                </a:cubicBezTo>
                <a:cubicBezTo>
                  <a:pt x="24268" y="13067"/>
                  <a:pt x="22739" y="13820"/>
                  <a:pt x="21375" y="14802"/>
                </a:cubicBezTo>
                <a:lnTo>
                  <a:pt x="21375" y="14802"/>
                </a:lnTo>
                <a:cubicBezTo>
                  <a:pt x="22911" y="12763"/>
                  <a:pt x="24050" y="10526"/>
                  <a:pt x="24217" y="8000"/>
                </a:cubicBezTo>
                <a:cubicBezTo>
                  <a:pt x="24251" y="7533"/>
                  <a:pt x="24251" y="7032"/>
                  <a:pt x="23984" y="6666"/>
                </a:cubicBezTo>
                <a:cubicBezTo>
                  <a:pt x="23725" y="6312"/>
                  <a:pt x="23345" y="6174"/>
                  <a:pt x="22923" y="6174"/>
                </a:cubicBezTo>
                <a:cubicBezTo>
                  <a:pt x="22312" y="6174"/>
                  <a:pt x="21615" y="6463"/>
                  <a:pt x="21082" y="6799"/>
                </a:cubicBezTo>
                <a:cubicBezTo>
                  <a:pt x="19448" y="7829"/>
                  <a:pt x="17957" y="9085"/>
                  <a:pt x="16662" y="10519"/>
                </a:cubicBezTo>
                <a:lnTo>
                  <a:pt x="16662" y="10519"/>
                </a:lnTo>
                <a:cubicBezTo>
                  <a:pt x="17807" y="8479"/>
                  <a:pt x="18673" y="6277"/>
                  <a:pt x="19214" y="3997"/>
                </a:cubicBezTo>
                <a:cubicBezTo>
                  <a:pt x="19481" y="2829"/>
                  <a:pt x="19347" y="1128"/>
                  <a:pt x="18146" y="961"/>
                </a:cubicBezTo>
                <a:cubicBezTo>
                  <a:pt x="18094" y="954"/>
                  <a:pt x="18041" y="951"/>
                  <a:pt x="17988" y="951"/>
                </a:cubicBezTo>
                <a:cubicBezTo>
                  <a:pt x="17541" y="951"/>
                  <a:pt x="17100" y="1190"/>
                  <a:pt x="16712" y="1428"/>
                </a:cubicBezTo>
                <a:cubicBezTo>
                  <a:pt x="13243" y="3697"/>
                  <a:pt x="10608" y="7266"/>
                  <a:pt x="9507" y="11269"/>
                </a:cubicBezTo>
                <a:cubicBezTo>
                  <a:pt x="10007" y="8767"/>
                  <a:pt x="9807" y="6532"/>
                  <a:pt x="9874" y="3964"/>
                </a:cubicBezTo>
                <a:cubicBezTo>
                  <a:pt x="9956" y="1838"/>
                  <a:pt x="9013" y="1"/>
                  <a:pt x="7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rot="-9000006">
            <a:off x="3851285" y="4455308"/>
            <a:ext cx="1441378" cy="2170305"/>
          </a:xfrm>
          <a:custGeom>
            <a:rect b="b" l="l" r="r" t="t"/>
            <a:pathLst>
              <a:path extrusionOk="0" h="42154" w="27996">
                <a:moveTo>
                  <a:pt x="15753" y="0"/>
                </a:moveTo>
                <a:cubicBezTo>
                  <a:pt x="13614" y="0"/>
                  <a:pt x="11533" y="263"/>
                  <a:pt x="10556" y="360"/>
                </a:cubicBezTo>
                <a:cubicBezTo>
                  <a:pt x="9454" y="451"/>
                  <a:pt x="8322" y="635"/>
                  <a:pt x="7466" y="1339"/>
                </a:cubicBezTo>
                <a:cubicBezTo>
                  <a:pt x="6609" y="2012"/>
                  <a:pt x="6242" y="3419"/>
                  <a:pt x="6976" y="4215"/>
                </a:cubicBezTo>
                <a:cubicBezTo>
                  <a:pt x="7925" y="5255"/>
                  <a:pt x="9454" y="5010"/>
                  <a:pt x="10372" y="6907"/>
                </a:cubicBezTo>
                <a:cubicBezTo>
                  <a:pt x="11260" y="8712"/>
                  <a:pt x="11290" y="10885"/>
                  <a:pt x="10984" y="12843"/>
                </a:cubicBezTo>
                <a:cubicBezTo>
                  <a:pt x="9822" y="20094"/>
                  <a:pt x="5324" y="26274"/>
                  <a:pt x="1500" y="32516"/>
                </a:cubicBezTo>
                <a:cubicBezTo>
                  <a:pt x="918" y="33495"/>
                  <a:pt x="337" y="34504"/>
                  <a:pt x="215" y="35636"/>
                </a:cubicBezTo>
                <a:cubicBezTo>
                  <a:pt x="0" y="37319"/>
                  <a:pt x="949" y="39033"/>
                  <a:pt x="2295" y="40103"/>
                </a:cubicBezTo>
                <a:cubicBezTo>
                  <a:pt x="3641" y="41205"/>
                  <a:pt x="5324" y="41725"/>
                  <a:pt x="7007" y="42062"/>
                </a:cubicBezTo>
                <a:cubicBezTo>
                  <a:pt x="9750" y="42062"/>
                  <a:pt x="12477" y="42153"/>
                  <a:pt x="15222" y="42153"/>
                </a:cubicBezTo>
                <a:cubicBezTo>
                  <a:pt x="16365" y="42153"/>
                  <a:pt x="17512" y="42137"/>
                  <a:pt x="18664" y="42092"/>
                </a:cubicBezTo>
                <a:cubicBezTo>
                  <a:pt x="20714" y="42000"/>
                  <a:pt x="22825" y="41909"/>
                  <a:pt x="24691" y="40991"/>
                </a:cubicBezTo>
                <a:cubicBezTo>
                  <a:pt x="26527" y="40073"/>
                  <a:pt x="27995" y="38084"/>
                  <a:pt x="27689" y="36065"/>
                </a:cubicBezTo>
                <a:cubicBezTo>
                  <a:pt x="27475" y="34810"/>
                  <a:pt x="26649" y="33740"/>
                  <a:pt x="25854" y="32730"/>
                </a:cubicBezTo>
                <a:cubicBezTo>
                  <a:pt x="21050" y="26641"/>
                  <a:pt x="16614" y="19696"/>
                  <a:pt x="16185" y="11955"/>
                </a:cubicBezTo>
                <a:cubicBezTo>
                  <a:pt x="16003" y="9122"/>
                  <a:pt x="16578" y="5591"/>
                  <a:pt x="19845" y="5591"/>
                </a:cubicBezTo>
                <a:cubicBezTo>
                  <a:pt x="19859" y="5591"/>
                  <a:pt x="19873" y="5591"/>
                  <a:pt x="19888" y="5591"/>
                </a:cubicBezTo>
                <a:cubicBezTo>
                  <a:pt x="19905" y="5592"/>
                  <a:pt x="19922" y="5592"/>
                  <a:pt x="19939" y="5592"/>
                </a:cubicBezTo>
                <a:cubicBezTo>
                  <a:pt x="21083" y="5592"/>
                  <a:pt x="22183" y="4595"/>
                  <a:pt x="22243" y="3419"/>
                </a:cubicBezTo>
                <a:cubicBezTo>
                  <a:pt x="22466" y="621"/>
                  <a:pt x="19040" y="0"/>
                  <a:pt x="15753" y="0"/>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rot="10800000">
            <a:off x="8025474" y="3633882"/>
            <a:ext cx="1614251" cy="2890517"/>
          </a:xfrm>
          <a:custGeom>
            <a:rect b="b" l="l" r="r" t="t"/>
            <a:pathLst>
              <a:path extrusionOk="0" h="48816" w="27262">
                <a:moveTo>
                  <a:pt x="17318" y="1"/>
                </a:moveTo>
                <a:cubicBezTo>
                  <a:pt x="14993" y="31"/>
                  <a:pt x="12637" y="31"/>
                  <a:pt x="10311" y="62"/>
                </a:cubicBezTo>
                <a:cubicBezTo>
                  <a:pt x="9791" y="3856"/>
                  <a:pt x="9485" y="7711"/>
                  <a:pt x="8323" y="11382"/>
                </a:cubicBezTo>
                <a:cubicBezTo>
                  <a:pt x="7374" y="14350"/>
                  <a:pt x="5844" y="20347"/>
                  <a:pt x="3642" y="22550"/>
                </a:cubicBezTo>
                <a:cubicBezTo>
                  <a:pt x="1592" y="27261"/>
                  <a:pt x="1" y="32616"/>
                  <a:pt x="704" y="37542"/>
                </a:cubicBezTo>
                <a:lnTo>
                  <a:pt x="766" y="37542"/>
                </a:lnTo>
                <a:cubicBezTo>
                  <a:pt x="1010" y="38980"/>
                  <a:pt x="1439" y="40356"/>
                  <a:pt x="2142" y="41703"/>
                </a:cubicBezTo>
                <a:cubicBezTo>
                  <a:pt x="4343" y="46024"/>
                  <a:pt x="9158" y="48815"/>
                  <a:pt x="14005" y="48815"/>
                </a:cubicBezTo>
                <a:cubicBezTo>
                  <a:pt x="14682" y="48815"/>
                  <a:pt x="15361" y="48761"/>
                  <a:pt x="16033" y="48648"/>
                </a:cubicBezTo>
                <a:cubicBezTo>
                  <a:pt x="21509" y="47730"/>
                  <a:pt x="26099" y="43018"/>
                  <a:pt x="26894" y="37542"/>
                </a:cubicBezTo>
                <a:lnTo>
                  <a:pt x="26955" y="37542"/>
                </a:lnTo>
                <a:cubicBezTo>
                  <a:pt x="27261" y="34849"/>
                  <a:pt x="26772" y="32126"/>
                  <a:pt x="26099" y="29495"/>
                </a:cubicBezTo>
                <a:cubicBezTo>
                  <a:pt x="23773" y="20224"/>
                  <a:pt x="19306" y="11352"/>
                  <a:pt x="19031" y="1806"/>
                </a:cubicBezTo>
                <a:cubicBezTo>
                  <a:pt x="19001" y="1255"/>
                  <a:pt x="18970" y="643"/>
                  <a:pt x="18542" y="276"/>
                </a:cubicBezTo>
                <a:cubicBezTo>
                  <a:pt x="18205" y="31"/>
                  <a:pt x="17746" y="1"/>
                  <a:pt x="17318" y="1"/>
                </a:cubicBezTo>
                <a:close/>
              </a:path>
            </a:pathLst>
          </a:custGeom>
          <a:solidFill>
            <a:srgbClr val="D88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rot="10800000">
            <a:off x="8505481" y="2902871"/>
            <a:ext cx="344738" cy="353993"/>
          </a:xfrm>
          <a:custGeom>
            <a:rect b="b" l="l" r="r" t="t"/>
            <a:pathLst>
              <a:path extrusionOk="0" h="8644" w="8418">
                <a:moveTo>
                  <a:pt x="3972" y="0"/>
                </a:moveTo>
                <a:cubicBezTo>
                  <a:pt x="1261" y="0"/>
                  <a:pt x="1" y="4680"/>
                  <a:pt x="677" y="6898"/>
                </a:cubicBezTo>
                <a:cubicBezTo>
                  <a:pt x="922" y="7632"/>
                  <a:pt x="1442" y="8336"/>
                  <a:pt x="2207" y="8550"/>
                </a:cubicBezTo>
                <a:cubicBezTo>
                  <a:pt x="2406" y="8614"/>
                  <a:pt x="2609" y="8644"/>
                  <a:pt x="2813" y="8644"/>
                </a:cubicBezTo>
                <a:cubicBezTo>
                  <a:pt x="3580" y="8644"/>
                  <a:pt x="4356" y="8232"/>
                  <a:pt x="4960" y="7724"/>
                </a:cubicBezTo>
                <a:cubicBezTo>
                  <a:pt x="7102" y="5888"/>
                  <a:pt x="8418" y="1666"/>
                  <a:pt x="5113" y="259"/>
                </a:cubicBezTo>
                <a:cubicBezTo>
                  <a:pt x="4708" y="81"/>
                  <a:pt x="4327" y="0"/>
                  <a:pt x="39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rot="-8999914">
            <a:off x="-644682" y="4245756"/>
            <a:ext cx="1858922" cy="464071"/>
          </a:xfrm>
          <a:custGeom>
            <a:rect b="b" l="l" r="r" t="t"/>
            <a:pathLst>
              <a:path extrusionOk="0" h="7921" w="31729">
                <a:moveTo>
                  <a:pt x="19572" y="0"/>
                </a:moveTo>
                <a:cubicBezTo>
                  <a:pt x="18179" y="0"/>
                  <a:pt x="16785" y="25"/>
                  <a:pt x="15390" y="57"/>
                </a:cubicBezTo>
                <a:cubicBezTo>
                  <a:pt x="13524" y="118"/>
                  <a:pt x="11658" y="179"/>
                  <a:pt x="9791" y="179"/>
                </a:cubicBezTo>
                <a:cubicBezTo>
                  <a:pt x="8292" y="210"/>
                  <a:pt x="6762" y="210"/>
                  <a:pt x="5355" y="730"/>
                </a:cubicBezTo>
                <a:cubicBezTo>
                  <a:pt x="1" y="2749"/>
                  <a:pt x="2907" y="7522"/>
                  <a:pt x="7283" y="7706"/>
                </a:cubicBezTo>
                <a:cubicBezTo>
                  <a:pt x="9914" y="7798"/>
                  <a:pt x="12667" y="7920"/>
                  <a:pt x="15390" y="7920"/>
                </a:cubicBezTo>
                <a:cubicBezTo>
                  <a:pt x="19184" y="7920"/>
                  <a:pt x="23009" y="7767"/>
                  <a:pt x="26558" y="7186"/>
                </a:cubicBezTo>
                <a:cubicBezTo>
                  <a:pt x="27843" y="6972"/>
                  <a:pt x="29128" y="6635"/>
                  <a:pt x="30137" y="5840"/>
                </a:cubicBezTo>
                <a:cubicBezTo>
                  <a:pt x="31117" y="5013"/>
                  <a:pt x="31728" y="3606"/>
                  <a:pt x="31239" y="2413"/>
                </a:cubicBezTo>
                <a:cubicBezTo>
                  <a:pt x="30627" y="975"/>
                  <a:pt x="28852" y="547"/>
                  <a:pt x="27292" y="363"/>
                </a:cubicBezTo>
                <a:cubicBezTo>
                  <a:pt x="24729" y="85"/>
                  <a:pt x="22153" y="0"/>
                  <a:pt x="195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rot="-899988">
            <a:off x="8652056" y="1388795"/>
            <a:ext cx="905504" cy="1251801"/>
          </a:xfrm>
          <a:custGeom>
            <a:rect b="b" l="l" r="r" t="t"/>
            <a:pathLst>
              <a:path extrusionOk="0" h="9644" w="6976">
                <a:moveTo>
                  <a:pt x="6579" y="0"/>
                </a:moveTo>
                <a:cubicBezTo>
                  <a:pt x="5574" y="0"/>
                  <a:pt x="4556" y="110"/>
                  <a:pt x="3610" y="434"/>
                </a:cubicBezTo>
                <a:cubicBezTo>
                  <a:pt x="2478" y="832"/>
                  <a:pt x="1469" y="1566"/>
                  <a:pt x="918" y="2820"/>
                </a:cubicBezTo>
                <a:cubicBezTo>
                  <a:pt x="428" y="3891"/>
                  <a:pt x="0" y="5146"/>
                  <a:pt x="459" y="6247"/>
                </a:cubicBezTo>
                <a:cubicBezTo>
                  <a:pt x="796" y="7012"/>
                  <a:pt x="1530" y="7532"/>
                  <a:pt x="2203" y="8022"/>
                </a:cubicBezTo>
                <a:cubicBezTo>
                  <a:pt x="2662" y="8358"/>
                  <a:pt x="3121" y="8664"/>
                  <a:pt x="3610" y="8940"/>
                </a:cubicBezTo>
                <a:cubicBezTo>
                  <a:pt x="4314" y="9337"/>
                  <a:pt x="5048" y="9613"/>
                  <a:pt x="5844" y="9643"/>
                </a:cubicBezTo>
                <a:cubicBezTo>
                  <a:pt x="6058" y="6431"/>
                  <a:pt x="6425" y="3218"/>
                  <a:pt x="6976" y="6"/>
                </a:cubicBezTo>
                <a:cubicBezTo>
                  <a:pt x="6844" y="2"/>
                  <a:pt x="6712" y="0"/>
                  <a:pt x="65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rot="-8999956">
            <a:off x="496602" y="3060559"/>
            <a:ext cx="152997" cy="295468"/>
          </a:xfrm>
          <a:custGeom>
            <a:rect b="b" l="l" r="r" t="t"/>
            <a:pathLst>
              <a:path extrusionOk="0" h="11819" w="6120">
                <a:moveTo>
                  <a:pt x="3060" y="1"/>
                </a:moveTo>
                <a:cubicBezTo>
                  <a:pt x="2096" y="1"/>
                  <a:pt x="1132" y="567"/>
                  <a:pt x="765" y="1699"/>
                </a:cubicBezTo>
                <a:cubicBezTo>
                  <a:pt x="0" y="4055"/>
                  <a:pt x="337" y="6900"/>
                  <a:pt x="490" y="9317"/>
                </a:cubicBezTo>
                <a:cubicBezTo>
                  <a:pt x="582" y="10984"/>
                  <a:pt x="1821" y="11818"/>
                  <a:pt x="3064" y="11818"/>
                </a:cubicBezTo>
                <a:cubicBezTo>
                  <a:pt x="4307" y="11818"/>
                  <a:pt x="5553" y="10984"/>
                  <a:pt x="5660" y="9317"/>
                </a:cubicBezTo>
                <a:cubicBezTo>
                  <a:pt x="5783" y="6900"/>
                  <a:pt x="6119" y="4055"/>
                  <a:pt x="5355" y="1699"/>
                </a:cubicBezTo>
                <a:cubicBezTo>
                  <a:pt x="4987" y="567"/>
                  <a:pt x="4024" y="1"/>
                  <a:pt x="30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txBox="1"/>
          <p:nvPr>
            <p:ph idx="1" type="subTitle"/>
          </p:nvPr>
        </p:nvSpPr>
        <p:spPr>
          <a:xfrm>
            <a:off x="1588850" y="3007350"/>
            <a:ext cx="2634300" cy="123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 name="Google Shape;36;p5"/>
          <p:cNvSpPr txBox="1"/>
          <p:nvPr>
            <p:ph idx="2" type="subTitle"/>
          </p:nvPr>
        </p:nvSpPr>
        <p:spPr>
          <a:xfrm>
            <a:off x="1588860" y="2518900"/>
            <a:ext cx="2634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2200"/>
              <a:buFont typeface="Lora"/>
              <a:buNone/>
              <a:defRPr sz="2200">
                <a:latin typeface="Lora"/>
                <a:ea typeface="Lora"/>
                <a:cs typeface="Lora"/>
                <a:sym typeface="Lora"/>
              </a:defRPr>
            </a:lvl2pPr>
            <a:lvl3pPr lvl="2" rtl="0" algn="ctr">
              <a:lnSpc>
                <a:spcPct val="100000"/>
              </a:lnSpc>
              <a:spcBef>
                <a:spcPts val="0"/>
              </a:spcBef>
              <a:spcAft>
                <a:spcPts val="0"/>
              </a:spcAft>
              <a:buSzPts val="2200"/>
              <a:buFont typeface="Lora"/>
              <a:buNone/>
              <a:defRPr sz="2200">
                <a:latin typeface="Lora"/>
                <a:ea typeface="Lora"/>
                <a:cs typeface="Lora"/>
                <a:sym typeface="Lora"/>
              </a:defRPr>
            </a:lvl3pPr>
            <a:lvl4pPr lvl="3" rtl="0" algn="ctr">
              <a:lnSpc>
                <a:spcPct val="100000"/>
              </a:lnSpc>
              <a:spcBef>
                <a:spcPts val="0"/>
              </a:spcBef>
              <a:spcAft>
                <a:spcPts val="0"/>
              </a:spcAft>
              <a:buSzPts val="2200"/>
              <a:buFont typeface="Lora"/>
              <a:buNone/>
              <a:defRPr sz="2200">
                <a:latin typeface="Lora"/>
                <a:ea typeface="Lora"/>
                <a:cs typeface="Lora"/>
                <a:sym typeface="Lora"/>
              </a:defRPr>
            </a:lvl4pPr>
            <a:lvl5pPr lvl="4" rtl="0" algn="ctr">
              <a:lnSpc>
                <a:spcPct val="100000"/>
              </a:lnSpc>
              <a:spcBef>
                <a:spcPts val="0"/>
              </a:spcBef>
              <a:spcAft>
                <a:spcPts val="0"/>
              </a:spcAft>
              <a:buSzPts val="2200"/>
              <a:buFont typeface="Lora"/>
              <a:buNone/>
              <a:defRPr sz="2200">
                <a:latin typeface="Lora"/>
                <a:ea typeface="Lora"/>
                <a:cs typeface="Lora"/>
                <a:sym typeface="Lora"/>
              </a:defRPr>
            </a:lvl5pPr>
            <a:lvl6pPr lvl="5" rtl="0" algn="ctr">
              <a:lnSpc>
                <a:spcPct val="100000"/>
              </a:lnSpc>
              <a:spcBef>
                <a:spcPts val="0"/>
              </a:spcBef>
              <a:spcAft>
                <a:spcPts val="0"/>
              </a:spcAft>
              <a:buSzPts val="2200"/>
              <a:buFont typeface="Lora"/>
              <a:buNone/>
              <a:defRPr sz="2200">
                <a:latin typeface="Lora"/>
                <a:ea typeface="Lora"/>
                <a:cs typeface="Lora"/>
                <a:sym typeface="Lora"/>
              </a:defRPr>
            </a:lvl6pPr>
            <a:lvl7pPr lvl="6" rtl="0" algn="ctr">
              <a:lnSpc>
                <a:spcPct val="100000"/>
              </a:lnSpc>
              <a:spcBef>
                <a:spcPts val="0"/>
              </a:spcBef>
              <a:spcAft>
                <a:spcPts val="0"/>
              </a:spcAft>
              <a:buSzPts val="2200"/>
              <a:buFont typeface="Lora"/>
              <a:buNone/>
              <a:defRPr sz="2200">
                <a:latin typeface="Lora"/>
                <a:ea typeface="Lora"/>
                <a:cs typeface="Lora"/>
                <a:sym typeface="Lora"/>
              </a:defRPr>
            </a:lvl7pPr>
            <a:lvl8pPr lvl="7" rtl="0" algn="ctr">
              <a:lnSpc>
                <a:spcPct val="100000"/>
              </a:lnSpc>
              <a:spcBef>
                <a:spcPts val="0"/>
              </a:spcBef>
              <a:spcAft>
                <a:spcPts val="0"/>
              </a:spcAft>
              <a:buSzPts val="2200"/>
              <a:buFont typeface="Lora"/>
              <a:buNone/>
              <a:defRPr sz="2200">
                <a:latin typeface="Lora"/>
                <a:ea typeface="Lora"/>
                <a:cs typeface="Lora"/>
                <a:sym typeface="Lora"/>
              </a:defRPr>
            </a:lvl8pPr>
            <a:lvl9pPr lvl="8" rtl="0" algn="ctr">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37" name="Google Shape;37;p5"/>
          <p:cNvSpPr txBox="1"/>
          <p:nvPr>
            <p:ph idx="3" type="subTitle"/>
          </p:nvPr>
        </p:nvSpPr>
        <p:spPr>
          <a:xfrm>
            <a:off x="4920750" y="3007350"/>
            <a:ext cx="2634300" cy="123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 name="Google Shape;38;p5"/>
          <p:cNvSpPr txBox="1"/>
          <p:nvPr>
            <p:ph idx="4" type="subTitle"/>
          </p:nvPr>
        </p:nvSpPr>
        <p:spPr>
          <a:xfrm>
            <a:off x="4920750" y="2518900"/>
            <a:ext cx="2634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Lora"/>
              <a:buNone/>
              <a:defRPr sz="19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2200"/>
              <a:buFont typeface="Lora"/>
              <a:buNone/>
              <a:defRPr sz="2200">
                <a:latin typeface="Lora"/>
                <a:ea typeface="Lora"/>
                <a:cs typeface="Lora"/>
                <a:sym typeface="Lora"/>
              </a:defRPr>
            </a:lvl2pPr>
            <a:lvl3pPr lvl="2" rtl="0" algn="ctr">
              <a:lnSpc>
                <a:spcPct val="100000"/>
              </a:lnSpc>
              <a:spcBef>
                <a:spcPts val="0"/>
              </a:spcBef>
              <a:spcAft>
                <a:spcPts val="0"/>
              </a:spcAft>
              <a:buSzPts val="2200"/>
              <a:buFont typeface="Lora"/>
              <a:buNone/>
              <a:defRPr sz="2200">
                <a:latin typeface="Lora"/>
                <a:ea typeface="Lora"/>
                <a:cs typeface="Lora"/>
                <a:sym typeface="Lora"/>
              </a:defRPr>
            </a:lvl3pPr>
            <a:lvl4pPr lvl="3" rtl="0" algn="ctr">
              <a:lnSpc>
                <a:spcPct val="100000"/>
              </a:lnSpc>
              <a:spcBef>
                <a:spcPts val="0"/>
              </a:spcBef>
              <a:spcAft>
                <a:spcPts val="0"/>
              </a:spcAft>
              <a:buSzPts val="2200"/>
              <a:buFont typeface="Lora"/>
              <a:buNone/>
              <a:defRPr sz="2200">
                <a:latin typeface="Lora"/>
                <a:ea typeface="Lora"/>
                <a:cs typeface="Lora"/>
                <a:sym typeface="Lora"/>
              </a:defRPr>
            </a:lvl4pPr>
            <a:lvl5pPr lvl="4" rtl="0" algn="ctr">
              <a:lnSpc>
                <a:spcPct val="100000"/>
              </a:lnSpc>
              <a:spcBef>
                <a:spcPts val="0"/>
              </a:spcBef>
              <a:spcAft>
                <a:spcPts val="0"/>
              </a:spcAft>
              <a:buSzPts val="2200"/>
              <a:buFont typeface="Lora"/>
              <a:buNone/>
              <a:defRPr sz="2200">
                <a:latin typeface="Lora"/>
                <a:ea typeface="Lora"/>
                <a:cs typeface="Lora"/>
                <a:sym typeface="Lora"/>
              </a:defRPr>
            </a:lvl5pPr>
            <a:lvl6pPr lvl="5" rtl="0" algn="ctr">
              <a:lnSpc>
                <a:spcPct val="100000"/>
              </a:lnSpc>
              <a:spcBef>
                <a:spcPts val="0"/>
              </a:spcBef>
              <a:spcAft>
                <a:spcPts val="0"/>
              </a:spcAft>
              <a:buSzPts val="2200"/>
              <a:buFont typeface="Lora"/>
              <a:buNone/>
              <a:defRPr sz="2200">
                <a:latin typeface="Lora"/>
                <a:ea typeface="Lora"/>
                <a:cs typeface="Lora"/>
                <a:sym typeface="Lora"/>
              </a:defRPr>
            </a:lvl6pPr>
            <a:lvl7pPr lvl="6" rtl="0" algn="ctr">
              <a:lnSpc>
                <a:spcPct val="100000"/>
              </a:lnSpc>
              <a:spcBef>
                <a:spcPts val="0"/>
              </a:spcBef>
              <a:spcAft>
                <a:spcPts val="0"/>
              </a:spcAft>
              <a:buSzPts val="2200"/>
              <a:buFont typeface="Lora"/>
              <a:buNone/>
              <a:defRPr sz="2200">
                <a:latin typeface="Lora"/>
                <a:ea typeface="Lora"/>
                <a:cs typeface="Lora"/>
                <a:sym typeface="Lora"/>
              </a:defRPr>
            </a:lvl7pPr>
            <a:lvl8pPr lvl="7" rtl="0" algn="ctr">
              <a:lnSpc>
                <a:spcPct val="100000"/>
              </a:lnSpc>
              <a:spcBef>
                <a:spcPts val="0"/>
              </a:spcBef>
              <a:spcAft>
                <a:spcPts val="0"/>
              </a:spcAft>
              <a:buSzPts val="2200"/>
              <a:buFont typeface="Lora"/>
              <a:buNone/>
              <a:defRPr sz="2200">
                <a:latin typeface="Lora"/>
                <a:ea typeface="Lora"/>
                <a:cs typeface="Lora"/>
                <a:sym typeface="Lora"/>
              </a:defRPr>
            </a:lvl8pPr>
            <a:lvl9pPr lvl="8" rtl="0" algn="ctr">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39" name="Google Shape;39;p5"/>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rot="7606657">
            <a:off x="6443967" y="-2828310"/>
            <a:ext cx="5336904" cy="7203594"/>
          </a:xfrm>
          <a:custGeom>
            <a:rect b="b" l="l" r="r" t="t"/>
            <a:pathLst>
              <a:path extrusionOk="0" h="47547" w="35226">
                <a:moveTo>
                  <a:pt x="32216" y="0"/>
                </a:moveTo>
                <a:cubicBezTo>
                  <a:pt x="31279" y="0"/>
                  <a:pt x="30222" y="399"/>
                  <a:pt x="29354" y="843"/>
                </a:cubicBezTo>
                <a:cubicBezTo>
                  <a:pt x="23684" y="3778"/>
                  <a:pt x="18780" y="6447"/>
                  <a:pt x="14177" y="10983"/>
                </a:cubicBezTo>
                <a:cubicBezTo>
                  <a:pt x="14143" y="13285"/>
                  <a:pt x="18313" y="14152"/>
                  <a:pt x="17879" y="16387"/>
                </a:cubicBezTo>
                <a:cubicBezTo>
                  <a:pt x="17746" y="17188"/>
                  <a:pt x="17012" y="17755"/>
                  <a:pt x="16345" y="18222"/>
                </a:cubicBezTo>
                <a:cubicBezTo>
                  <a:pt x="14477" y="19556"/>
                  <a:pt x="12609" y="20890"/>
                  <a:pt x="10708" y="22191"/>
                </a:cubicBezTo>
                <a:cubicBezTo>
                  <a:pt x="9540" y="23058"/>
                  <a:pt x="8273" y="23959"/>
                  <a:pt x="7605" y="25260"/>
                </a:cubicBezTo>
                <a:cubicBezTo>
                  <a:pt x="6938" y="26561"/>
                  <a:pt x="7038" y="28396"/>
                  <a:pt x="8239" y="29230"/>
                </a:cubicBezTo>
                <a:cubicBezTo>
                  <a:pt x="9340" y="30030"/>
                  <a:pt x="11041" y="29797"/>
                  <a:pt x="11909" y="30831"/>
                </a:cubicBezTo>
                <a:cubicBezTo>
                  <a:pt x="12242" y="31198"/>
                  <a:pt x="12342" y="31598"/>
                  <a:pt x="12342" y="32032"/>
                </a:cubicBezTo>
                <a:cubicBezTo>
                  <a:pt x="12309" y="33299"/>
                  <a:pt x="11075" y="34667"/>
                  <a:pt x="9974" y="35601"/>
                </a:cubicBezTo>
                <a:cubicBezTo>
                  <a:pt x="6638" y="38336"/>
                  <a:pt x="3603" y="41438"/>
                  <a:pt x="934" y="44874"/>
                </a:cubicBezTo>
                <a:cubicBezTo>
                  <a:pt x="467" y="45441"/>
                  <a:pt x="0" y="46208"/>
                  <a:pt x="334" y="46876"/>
                </a:cubicBezTo>
                <a:cubicBezTo>
                  <a:pt x="548" y="47366"/>
                  <a:pt x="996" y="47547"/>
                  <a:pt x="1513" y="47547"/>
                </a:cubicBezTo>
                <a:cubicBezTo>
                  <a:pt x="2122" y="47547"/>
                  <a:pt x="2828" y="47297"/>
                  <a:pt x="3369" y="47009"/>
                </a:cubicBezTo>
                <a:cubicBezTo>
                  <a:pt x="8339" y="44307"/>
                  <a:pt x="13276" y="41605"/>
                  <a:pt x="18246" y="38937"/>
                </a:cubicBezTo>
                <a:cubicBezTo>
                  <a:pt x="20081" y="37936"/>
                  <a:pt x="24884" y="35134"/>
                  <a:pt x="23717" y="32365"/>
                </a:cubicBezTo>
                <a:cubicBezTo>
                  <a:pt x="23650" y="32265"/>
                  <a:pt x="23584" y="32132"/>
                  <a:pt x="23550" y="32032"/>
                </a:cubicBezTo>
                <a:cubicBezTo>
                  <a:pt x="23117" y="31264"/>
                  <a:pt x="22383" y="30697"/>
                  <a:pt x="21716" y="30130"/>
                </a:cubicBezTo>
                <a:cubicBezTo>
                  <a:pt x="21282" y="29797"/>
                  <a:pt x="20848" y="29430"/>
                  <a:pt x="20681" y="28896"/>
                </a:cubicBezTo>
                <a:cubicBezTo>
                  <a:pt x="20348" y="27962"/>
                  <a:pt x="20982" y="26961"/>
                  <a:pt x="21649" y="26194"/>
                </a:cubicBezTo>
                <a:cubicBezTo>
                  <a:pt x="23050" y="24526"/>
                  <a:pt x="24718" y="23092"/>
                  <a:pt x="26552" y="21958"/>
                </a:cubicBezTo>
                <a:cubicBezTo>
                  <a:pt x="27353" y="21457"/>
                  <a:pt x="28187" y="20990"/>
                  <a:pt x="28821" y="20323"/>
                </a:cubicBezTo>
                <a:cubicBezTo>
                  <a:pt x="29421" y="19623"/>
                  <a:pt x="29821" y="18622"/>
                  <a:pt x="29488" y="17755"/>
                </a:cubicBezTo>
                <a:cubicBezTo>
                  <a:pt x="29221" y="16987"/>
                  <a:pt x="28520" y="16520"/>
                  <a:pt x="27887" y="16087"/>
                </a:cubicBezTo>
                <a:cubicBezTo>
                  <a:pt x="26719" y="15286"/>
                  <a:pt x="25552" y="14519"/>
                  <a:pt x="24384" y="13718"/>
                </a:cubicBezTo>
                <a:cubicBezTo>
                  <a:pt x="24117" y="13552"/>
                  <a:pt x="23817" y="13352"/>
                  <a:pt x="23650" y="13085"/>
                </a:cubicBezTo>
                <a:cubicBezTo>
                  <a:pt x="22983" y="12084"/>
                  <a:pt x="24017" y="10816"/>
                  <a:pt x="24951" y="10083"/>
                </a:cubicBezTo>
                <a:cubicBezTo>
                  <a:pt x="25752" y="9415"/>
                  <a:pt x="35225" y="2377"/>
                  <a:pt x="33958" y="776"/>
                </a:cubicBezTo>
                <a:cubicBezTo>
                  <a:pt x="33521" y="213"/>
                  <a:pt x="32901" y="0"/>
                  <a:pt x="322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rot="-7200007">
            <a:off x="-825699" y="1389660"/>
            <a:ext cx="655745" cy="2298332"/>
          </a:xfrm>
          <a:custGeom>
            <a:rect b="b" l="l" r="r" t="t"/>
            <a:pathLst>
              <a:path extrusionOk="0" h="19950" w="5692">
                <a:moveTo>
                  <a:pt x="3669" y="0"/>
                </a:moveTo>
                <a:cubicBezTo>
                  <a:pt x="1088" y="0"/>
                  <a:pt x="274" y="3705"/>
                  <a:pt x="123" y="7711"/>
                </a:cubicBezTo>
                <a:lnTo>
                  <a:pt x="92" y="7711"/>
                </a:lnTo>
                <a:cubicBezTo>
                  <a:pt x="0" y="11841"/>
                  <a:pt x="551" y="16186"/>
                  <a:pt x="582" y="17257"/>
                </a:cubicBezTo>
                <a:cubicBezTo>
                  <a:pt x="643" y="17930"/>
                  <a:pt x="673" y="18664"/>
                  <a:pt x="1316" y="19245"/>
                </a:cubicBezTo>
                <a:cubicBezTo>
                  <a:pt x="1752" y="19659"/>
                  <a:pt x="2575" y="19949"/>
                  <a:pt x="3378" y="19949"/>
                </a:cubicBezTo>
                <a:cubicBezTo>
                  <a:pt x="3703" y="19949"/>
                  <a:pt x="4024" y="19902"/>
                  <a:pt x="4314" y="19796"/>
                </a:cubicBezTo>
                <a:cubicBezTo>
                  <a:pt x="5263" y="19460"/>
                  <a:pt x="5355" y="18695"/>
                  <a:pt x="5355" y="18022"/>
                </a:cubicBezTo>
                <a:cubicBezTo>
                  <a:pt x="5355" y="16920"/>
                  <a:pt x="5691" y="12147"/>
                  <a:pt x="5630" y="7711"/>
                </a:cubicBezTo>
                <a:cubicBezTo>
                  <a:pt x="5569" y="3672"/>
                  <a:pt x="5140" y="1"/>
                  <a:pt x="3733" y="1"/>
                </a:cubicBezTo>
                <a:cubicBezTo>
                  <a:pt x="3712" y="0"/>
                  <a:pt x="3690" y="0"/>
                  <a:pt x="3669" y="0"/>
                </a:cubicBezTo>
                <a:close/>
              </a:path>
            </a:pathLst>
          </a:custGeom>
          <a:solidFill>
            <a:srgbClr val="DEA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rot="4499795">
            <a:off x="-1155078" y="3701827"/>
            <a:ext cx="2578666" cy="3017759"/>
          </a:xfrm>
          <a:custGeom>
            <a:rect b="b" l="l" r="r" t="t"/>
            <a:pathLst>
              <a:path extrusionOk="0" h="55016" w="47011">
                <a:moveTo>
                  <a:pt x="31319" y="1"/>
                </a:moveTo>
                <a:cubicBezTo>
                  <a:pt x="31062" y="1"/>
                  <a:pt x="30811" y="69"/>
                  <a:pt x="30566" y="210"/>
                </a:cubicBezTo>
                <a:cubicBezTo>
                  <a:pt x="29532" y="810"/>
                  <a:pt x="29732" y="2378"/>
                  <a:pt x="30099" y="3545"/>
                </a:cubicBezTo>
                <a:cubicBezTo>
                  <a:pt x="30799" y="5947"/>
                  <a:pt x="31366" y="8416"/>
                  <a:pt x="32000" y="10851"/>
                </a:cubicBezTo>
                <a:cubicBezTo>
                  <a:pt x="32367" y="12252"/>
                  <a:pt x="35269" y="20091"/>
                  <a:pt x="33634" y="20291"/>
                </a:cubicBezTo>
                <a:cubicBezTo>
                  <a:pt x="33572" y="20299"/>
                  <a:pt x="33511" y="20302"/>
                  <a:pt x="33450" y="20302"/>
                </a:cubicBezTo>
                <a:cubicBezTo>
                  <a:pt x="32985" y="20302"/>
                  <a:pt x="32550" y="20089"/>
                  <a:pt x="32167" y="19824"/>
                </a:cubicBezTo>
                <a:cubicBezTo>
                  <a:pt x="28880" y="17769"/>
                  <a:pt x="28138" y="9336"/>
                  <a:pt x="23075" y="9336"/>
                </a:cubicBezTo>
                <a:cubicBezTo>
                  <a:pt x="22795" y="9336"/>
                  <a:pt x="22501" y="9362"/>
                  <a:pt x="22193" y="9416"/>
                </a:cubicBezTo>
                <a:cubicBezTo>
                  <a:pt x="20959" y="9616"/>
                  <a:pt x="20792" y="11351"/>
                  <a:pt x="21059" y="12585"/>
                </a:cubicBezTo>
                <a:cubicBezTo>
                  <a:pt x="22126" y="17322"/>
                  <a:pt x="25762" y="21258"/>
                  <a:pt x="27497" y="25861"/>
                </a:cubicBezTo>
                <a:cubicBezTo>
                  <a:pt x="27764" y="26595"/>
                  <a:pt x="27930" y="27563"/>
                  <a:pt x="27330" y="28030"/>
                </a:cubicBezTo>
                <a:cubicBezTo>
                  <a:pt x="27127" y="28182"/>
                  <a:pt x="26895" y="28243"/>
                  <a:pt x="26652" y="28243"/>
                </a:cubicBezTo>
                <a:cubicBezTo>
                  <a:pt x="26257" y="28243"/>
                  <a:pt x="25834" y="28082"/>
                  <a:pt x="25462" y="27896"/>
                </a:cubicBezTo>
                <a:cubicBezTo>
                  <a:pt x="21382" y="25938"/>
                  <a:pt x="16248" y="18646"/>
                  <a:pt x="11498" y="18646"/>
                </a:cubicBezTo>
                <a:cubicBezTo>
                  <a:pt x="11393" y="18646"/>
                  <a:pt x="11289" y="18649"/>
                  <a:pt x="11185" y="18656"/>
                </a:cubicBezTo>
                <a:cubicBezTo>
                  <a:pt x="10418" y="18723"/>
                  <a:pt x="9651" y="19190"/>
                  <a:pt x="9484" y="19924"/>
                </a:cubicBezTo>
                <a:cubicBezTo>
                  <a:pt x="9417" y="20391"/>
                  <a:pt x="9551" y="20858"/>
                  <a:pt x="9717" y="21258"/>
                </a:cubicBezTo>
                <a:cubicBezTo>
                  <a:pt x="11285" y="24994"/>
                  <a:pt x="15922" y="28630"/>
                  <a:pt x="18757" y="31499"/>
                </a:cubicBezTo>
                <a:cubicBezTo>
                  <a:pt x="19391" y="32133"/>
                  <a:pt x="20058" y="32833"/>
                  <a:pt x="20258" y="33734"/>
                </a:cubicBezTo>
                <a:cubicBezTo>
                  <a:pt x="20492" y="34601"/>
                  <a:pt x="20025" y="35735"/>
                  <a:pt x="19124" y="35869"/>
                </a:cubicBezTo>
                <a:cubicBezTo>
                  <a:pt x="19065" y="35876"/>
                  <a:pt x="19007" y="35880"/>
                  <a:pt x="18948" y="35880"/>
                </a:cubicBezTo>
                <a:cubicBezTo>
                  <a:pt x="18507" y="35880"/>
                  <a:pt x="18069" y="35671"/>
                  <a:pt x="17656" y="35435"/>
                </a:cubicBezTo>
                <a:cubicBezTo>
                  <a:pt x="13086" y="32933"/>
                  <a:pt x="9117" y="28864"/>
                  <a:pt x="4247" y="26929"/>
                </a:cubicBezTo>
                <a:cubicBezTo>
                  <a:pt x="3418" y="26599"/>
                  <a:pt x="2827" y="26455"/>
                  <a:pt x="2427" y="26455"/>
                </a:cubicBezTo>
                <a:cubicBezTo>
                  <a:pt x="1" y="26455"/>
                  <a:pt x="4664" y="31782"/>
                  <a:pt x="5981" y="33100"/>
                </a:cubicBezTo>
                <a:cubicBezTo>
                  <a:pt x="14221" y="41172"/>
                  <a:pt x="23160" y="48511"/>
                  <a:pt x="32667" y="55016"/>
                </a:cubicBezTo>
                <a:lnTo>
                  <a:pt x="45209" y="45075"/>
                </a:lnTo>
                <a:cubicBezTo>
                  <a:pt x="45877" y="44541"/>
                  <a:pt x="46544" y="43974"/>
                  <a:pt x="46811" y="43207"/>
                </a:cubicBezTo>
                <a:cubicBezTo>
                  <a:pt x="47011" y="42573"/>
                  <a:pt x="46911" y="41873"/>
                  <a:pt x="46811" y="41239"/>
                </a:cubicBezTo>
                <a:cubicBezTo>
                  <a:pt x="46171" y="36985"/>
                  <a:pt x="37310" y="1"/>
                  <a:pt x="31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10800000">
            <a:off x="-1455280" y="-951652"/>
            <a:ext cx="2749605" cy="2099848"/>
          </a:xfrm>
          <a:custGeom>
            <a:rect b="b" l="l" r="r" t="t"/>
            <a:pathLst>
              <a:path extrusionOk="0" h="29745" w="38949">
                <a:moveTo>
                  <a:pt x="20106" y="0"/>
                </a:moveTo>
                <a:cubicBezTo>
                  <a:pt x="17671" y="0"/>
                  <a:pt x="15210" y="382"/>
                  <a:pt x="12881" y="1123"/>
                </a:cubicBezTo>
                <a:cubicBezTo>
                  <a:pt x="11168" y="1674"/>
                  <a:pt x="9485" y="2408"/>
                  <a:pt x="7986" y="3326"/>
                </a:cubicBezTo>
                <a:cubicBezTo>
                  <a:pt x="3274" y="6202"/>
                  <a:pt x="1" y="11709"/>
                  <a:pt x="766" y="17155"/>
                </a:cubicBezTo>
                <a:cubicBezTo>
                  <a:pt x="1469" y="22204"/>
                  <a:pt x="5538" y="26365"/>
                  <a:pt x="10311" y="28262"/>
                </a:cubicBezTo>
                <a:cubicBezTo>
                  <a:pt x="11137" y="28598"/>
                  <a:pt x="12025" y="28873"/>
                  <a:pt x="12881" y="29088"/>
                </a:cubicBezTo>
                <a:cubicBezTo>
                  <a:pt x="14792" y="29547"/>
                  <a:pt x="16764" y="29744"/>
                  <a:pt x="18746" y="29744"/>
                </a:cubicBezTo>
                <a:cubicBezTo>
                  <a:pt x="20984" y="29744"/>
                  <a:pt x="23235" y="29493"/>
                  <a:pt x="25426" y="29088"/>
                </a:cubicBezTo>
                <a:cubicBezTo>
                  <a:pt x="27384" y="28721"/>
                  <a:pt x="29372" y="28231"/>
                  <a:pt x="31147" y="27283"/>
                </a:cubicBezTo>
                <a:cubicBezTo>
                  <a:pt x="36562" y="24345"/>
                  <a:pt x="38949" y="17186"/>
                  <a:pt x="37113" y="11312"/>
                </a:cubicBezTo>
                <a:cubicBezTo>
                  <a:pt x="34694" y="3549"/>
                  <a:pt x="27524" y="0"/>
                  <a:pt x="201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rot="-8999897">
            <a:off x="-2923440" y="-685941"/>
            <a:ext cx="4160213" cy="1312920"/>
          </a:xfrm>
          <a:custGeom>
            <a:rect b="b" l="l" r="r" t="t"/>
            <a:pathLst>
              <a:path extrusionOk="0" h="13470" w="42682">
                <a:moveTo>
                  <a:pt x="7083" y="1"/>
                </a:moveTo>
                <a:cubicBezTo>
                  <a:pt x="6276" y="1"/>
                  <a:pt x="5493" y="166"/>
                  <a:pt x="4896" y="529"/>
                </a:cubicBezTo>
                <a:cubicBezTo>
                  <a:pt x="2816" y="1845"/>
                  <a:pt x="1225" y="3864"/>
                  <a:pt x="521" y="6128"/>
                </a:cubicBezTo>
                <a:cubicBezTo>
                  <a:pt x="123" y="7383"/>
                  <a:pt x="1" y="8759"/>
                  <a:pt x="613" y="9922"/>
                </a:cubicBezTo>
                <a:cubicBezTo>
                  <a:pt x="1088" y="10872"/>
                  <a:pt x="2155" y="11597"/>
                  <a:pt x="3230" y="11597"/>
                </a:cubicBezTo>
                <a:cubicBezTo>
                  <a:pt x="3471" y="11597"/>
                  <a:pt x="3713" y="11561"/>
                  <a:pt x="3948" y="11482"/>
                </a:cubicBezTo>
                <a:cubicBezTo>
                  <a:pt x="5141" y="11115"/>
                  <a:pt x="5783" y="9861"/>
                  <a:pt x="6854" y="9249"/>
                </a:cubicBezTo>
                <a:cubicBezTo>
                  <a:pt x="7531" y="8843"/>
                  <a:pt x="8134" y="8673"/>
                  <a:pt x="8682" y="8673"/>
                </a:cubicBezTo>
                <a:cubicBezTo>
                  <a:pt x="10733" y="8673"/>
                  <a:pt x="12022" y="11053"/>
                  <a:pt x="13616" y="12308"/>
                </a:cubicBezTo>
                <a:cubicBezTo>
                  <a:pt x="14594" y="13078"/>
                  <a:pt x="15867" y="13470"/>
                  <a:pt x="17138" y="13470"/>
                </a:cubicBezTo>
                <a:cubicBezTo>
                  <a:pt x="18292" y="13470"/>
                  <a:pt x="19446" y="13147"/>
                  <a:pt x="20378" y="12492"/>
                </a:cubicBezTo>
                <a:cubicBezTo>
                  <a:pt x="22129" y="11216"/>
                  <a:pt x="23420" y="8844"/>
                  <a:pt x="25563" y="8844"/>
                </a:cubicBezTo>
                <a:cubicBezTo>
                  <a:pt x="25629" y="8844"/>
                  <a:pt x="25695" y="8847"/>
                  <a:pt x="25762" y="8851"/>
                </a:cubicBezTo>
                <a:cubicBezTo>
                  <a:pt x="27445" y="8974"/>
                  <a:pt x="28516" y="10565"/>
                  <a:pt x="29832" y="11605"/>
                </a:cubicBezTo>
                <a:cubicBezTo>
                  <a:pt x="31091" y="12586"/>
                  <a:pt x="32700" y="13060"/>
                  <a:pt x="34322" y="13060"/>
                </a:cubicBezTo>
                <a:cubicBezTo>
                  <a:pt x="35734" y="13060"/>
                  <a:pt x="37157" y="12700"/>
                  <a:pt x="38368" y="12003"/>
                </a:cubicBezTo>
                <a:cubicBezTo>
                  <a:pt x="40938" y="10473"/>
                  <a:pt x="42498" y="7627"/>
                  <a:pt x="42621" y="4721"/>
                </a:cubicBezTo>
                <a:cubicBezTo>
                  <a:pt x="42682" y="3589"/>
                  <a:pt x="42498" y="2395"/>
                  <a:pt x="41764" y="1478"/>
                </a:cubicBezTo>
                <a:cubicBezTo>
                  <a:pt x="41241" y="795"/>
                  <a:pt x="40346" y="316"/>
                  <a:pt x="39468" y="316"/>
                </a:cubicBezTo>
                <a:cubicBezTo>
                  <a:pt x="39165" y="316"/>
                  <a:pt x="38865" y="373"/>
                  <a:pt x="38582" y="499"/>
                </a:cubicBezTo>
                <a:cubicBezTo>
                  <a:pt x="36471" y="1416"/>
                  <a:pt x="37236" y="4598"/>
                  <a:pt x="35859" y="6373"/>
                </a:cubicBezTo>
                <a:cubicBezTo>
                  <a:pt x="35295" y="7125"/>
                  <a:pt x="34331" y="7514"/>
                  <a:pt x="33370" y="7514"/>
                </a:cubicBezTo>
                <a:cubicBezTo>
                  <a:pt x="32611" y="7514"/>
                  <a:pt x="31854" y="7271"/>
                  <a:pt x="31300" y="6771"/>
                </a:cubicBezTo>
                <a:cubicBezTo>
                  <a:pt x="29954" y="5547"/>
                  <a:pt x="30046" y="3405"/>
                  <a:pt x="28944" y="1937"/>
                </a:cubicBezTo>
                <a:cubicBezTo>
                  <a:pt x="28239" y="960"/>
                  <a:pt x="26988" y="443"/>
                  <a:pt x="25747" y="443"/>
                </a:cubicBezTo>
                <a:cubicBezTo>
                  <a:pt x="24890" y="443"/>
                  <a:pt x="24039" y="690"/>
                  <a:pt x="23376" y="1202"/>
                </a:cubicBezTo>
                <a:cubicBezTo>
                  <a:pt x="21571" y="2610"/>
                  <a:pt x="21357" y="5271"/>
                  <a:pt x="19582" y="6679"/>
                </a:cubicBezTo>
                <a:cubicBezTo>
                  <a:pt x="18894" y="7226"/>
                  <a:pt x="17991" y="7509"/>
                  <a:pt x="17093" y="7509"/>
                </a:cubicBezTo>
                <a:cubicBezTo>
                  <a:pt x="16434" y="7509"/>
                  <a:pt x="15776" y="7357"/>
                  <a:pt x="15207" y="7046"/>
                </a:cubicBezTo>
                <a:cubicBezTo>
                  <a:pt x="12759" y="5761"/>
                  <a:pt x="12362" y="2395"/>
                  <a:pt x="10097" y="835"/>
                </a:cubicBezTo>
                <a:cubicBezTo>
                  <a:pt x="9322" y="306"/>
                  <a:pt x="8180" y="1"/>
                  <a:pt x="7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rot="10800000">
            <a:off x="8808277" y="1573508"/>
            <a:ext cx="203525" cy="234675"/>
          </a:xfrm>
          <a:custGeom>
            <a:rect b="b" l="l" r="r" t="t"/>
            <a:pathLst>
              <a:path extrusionOk="0" h="9387" w="8141">
                <a:moveTo>
                  <a:pt x="5810" y="0"/>
                </a:moveTo>
                <a:cubicBezTo>
                  <a:pt x="5333" y="0"/>
                  <a:pt x="4848" y="120"/>
                  <a:pt x="4437" y="346"/>
                </a:cubicBezTo>
                <a:cubicBezTo>
                  <a:pt x="3403" y="913"/>
                  <a:pt x="2736" y="1980"/>
                  <a:pt x="2203" y="3014"/>
                </a:cubicBezTo>
                <a:cubicBezTo>
                  <a:pt x="1435" y="4515"/>
                  <a:pt x="1" y="7984"/>
                  <a:pt x="2036" y="9152"/>
                </a:cubicBezTo>
                <a:cubicBezTo>
                  <a:pt x="2324" y="9315"/>
                  <a:pt x="2628" y="9387"/>
                  <a:pt x="2939" y="9387"/>
                </a:cubicBezTo>
                <a:cubicBezTo>
                  <a:pt x="4534" y="9387"/>
                  <a:pt x="6303" y="7495"/>
                  <a:pt x="6973" y="6350"/>
                </a:cubicBezTo>
                <a:cubicBezTo>
                  <a:pt x="7473" y="5483"/>
                  <a:pt x="7673" y="4482"/>
                  <a:pt x="7873" y="3481"/>
                </a:cubicBezTo>
                <a:cubicBezTo>
                  <a:pt x="8007" y="2614"/>
                  <a:pt x="8140" y="1613"/>
                  <a:pt x="7640" y="879"/>
                </a:cubicBezTo>
                <a:cubicBezTo>
                  <a:pt x="7238" y="276"/>
                  <a:pt x="6533" y="0"/>
                  <a:pt x="5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txBox="1"/>
          <p:nvPr>
            <p:ph type="title"/>
          </p:nvPr>
        </p:nvSpPr>
        <p:spPr>
          <a:xfrm>
            <a:off x="713225" y="539500"/>
            <a:ext cx="77175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 name="Google Shape;48;p6"/>
          <p:cNvSpPr/>
          <p:nvPr/>
        </p:nvSpPr>
        <p:spPr>
          <a:xfrm rot="4500004">
            <a:off x="7566857" y="3910373"/>
            <a:ext cx="2329069" cy="3143707"/>
          </a:xfrm>
          <a:custGeom>
            <a:rect b="b" l="l" r="r" t="t"/>
            <a:pathLst>
              <a:path extrusionOk="0" h="47547" w="35226">
                <a:moveTo>
                  <a:pt x="32216" y="0"/>
                </a:moveTo>
                <a:cubicBezTo>
                  <a:pt x="31279" y="0"/>
                  <a:pt x="30222" y="399"/>
                  <a:pt x="29354" y="843"/>
                </a:cubicBezTo>
                <a:cubicBezTo>
                  <a:pt x="23684" y="3778"/>
                  <a:pt x="18780" y="6447"/>
                  <a:pt x="14177" y="10983"/>
                </a:cubicBezTo>
                <a:cubicBezTo>
                  <a:pt x="14143" y="13285"/>
                  <a:pt x="18313" y="14152"/>
                  <a:pt x="17879" y="16387"/>
                </a:cubicBezTo>
                <a:cubicBezTo>
                  <a:pt x="17746" y="17188"/>
                  <a:pt x="17012" y="17755"/>
                  <a:pt x="16345" y="18222"/>
                </a:cubicBezTo>
                <a:cubicBezTo>
                  <a:pt x="14477" y="19556"/>
                  <a:pt x="12609" y="20890"/>
                  <a:pt x="10708" y="22191"/>
                </a:cubicBezTo>
                <a:cubicBezTo>
                  <a:pt x="9540" y="23058"/>
                  <a:pt x="8273" y="23959"/>
                  <a:pt x="7605" y="25260"/>
                </a:cubicBezTo>
                <a:cubicBezTo>
                  <a:pt x="6938" y="26561"/>
                  <a:pt x="7038" y="28396"/>
                  <a:pt x="8239" y="29230"/>
                </a:cubicBezTo>
                <a:cubicBezTo>
                  <a:pt x="9340" y="30030"/>
                  <a:pt x="11041" y="29797"/>
                  <a:pt x="11909" y="30831"/>
                </a:cubicBezTo>
                <a:cubicBezTo>
                  <a:pt x="12242" y="31198"/>
                  <a:pt x="12342" y="31598"/>
                  <a:pt x="12342" y="32032"/>
                </a:cubicBezTo>
                <a:cubicBezTo>
                  <a:pt x="12309" y="33299"/>
                  <a:pt x="11075" y="34667"/>
                  <a:pt x="9974" y="35601"/>
                </a:cubicBezTo>
                <a:cubicBezTo>
                  <a:pt x="6638" y="38336"/>
                  <a:pt x="3603" y="41438"/>
                  <a:pt x="934" y="44874"/>
                </a:cubicBezTo>
                <a:cubicBezTo>
                  <a:pt x="467" y="45441"/>
                  <a:pt x="0" y="46208"/>
                  <a:pt x="334" y="46876"/>
                </a:cubicBezTo>
                <a:cubicBezTo>
                  <a:pt x="548" y="47366"/>
                  <a:pt x="996" y="47547"/>
                  <a:pt x="1513" y="47547"/>
                </a:cubicBezTo>
                <a:cubicBezTo>
                  <a:pt x="2122" y="47547"/>
                  <a:pt x="2828" y="47297"/>
                  <a:pt x="3369" y="47009"/>
                </a:cubicBezTo>
                <a:cubicBezTo>
                  <a:pt x="8339" y="44307"/>
                  <a:pt x="13276" y="41605"/>
                  <a:pt x="18246" y="38937"/>
                </a:cubicBezTo>
                <a:cubicBezTo>
                  <a:pt x="20081" y="37936"/>
                  <a:pt x="24884" y="35134"/>
                  <a:pt x="23717" y="32365"/>
                </a:cubicBezTo>
                <a:cubicBezTo>
                  <a:pt x="23650" y="32265"/>
                  <a:pt x="23584" y="32132"/>
                  <a:pt x="23550" y="32032"/>
                </a:cubicBezTo>
                <a:cubicBezTo>
                  <a:pt x="23117" y="31264"/>
                  <a:pt x="22383" y="30697"/>
                  <a:pt x="21716" y="30130"/>
                </a:cubicBezTo>
                <a:cubicBezTo>
                  <a:pt x="21282" y="29797"/>
                  <a:pt x="20848" y="29430"/>
                  <a:pt x="20681" y="28896"/>
                </a:cubicBezTo>
                <a:cubicBezTo>
                  <a:pt x="20348" y="27962"/>
                  <a:pt x="20982" y="26961"/>
                  <a:pt x="21649" y="26194"/>
                </a:cubicBezTo>
                <a:cubicBezTo>
                  <a:pt x="23050" y="24526"/>
                  <a:pt x="24718" y="23092"/>
                  <a:pt x="26552" y="21958"/>
                </a:cubicBezTo>
                <a:cubicBezTo>
                  <a:pt x="27353" y="21457"/>
                  <a:pt x="28187" y="20990"/>
                  <a:pt x="28821" y="20323"/>
                </a:cubicBezTo>
                <a:cubicBezTo>
                  <a:pt x="29421" y="19623"/>
                  <a:pt x="29821" y="18622"/>
                  <a:pt x="29488" y="17755"/>
                </a:cubicBezTo>
                <a:cubicBezTo>
                  <a:pt x="29221" y="16987"/>
                  <a:pt x="28520" y="16520"/>
                  <a:pt x="27887" y="16087"/>
                </a:cubicBezTo>
                <a:cubicBezTo>
                  <a:pt x="26719" y="15286"/>
                  <a:pt x="25552" y="14519"/>
                  <a:pt x="24384" y="13718"/>
                </a:cubicBezTo>
                <a:cubicBezTo>
                  <a:pt x="24117" y="13552"/>
                  <a:pt x="23817" y="13352"/>
                  <a:pt x="23650" y="13085"/>
                </a:cubicBezTo>
                <a:cubicBezTo>
                  <a:pt x="22983" y="12084"/>
                  <a:pt x="24017" y="10816"/>
                  <a:pt x="24951" y="10083"/>
                </a:cubicBezTo>
                <a:cubicBezTo>
                  <a:pt x="25752" y="9415"/>
                  <a:pt x="35225" y="2377"/>
                  <a:pt x="33958" y="776"/>
                </a:cubicBezTo>
                <a:cubicBezTo>
                  <a:pt x="33521" y="213"/>
                  <a:pt x="32901" y="0"/>
                  <a:pt x="32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7"/>
          <p:cNvSpPr/>
          <p:nvPr/>
        </p:nvSpPr>
        <p:spPr>
          <a:xfrm rot="7200063">
            <a:off x="-1256612" y="1908221"/>
            <a:ext cx="3923700" cy="5296093"/>
          </a:xfrm>
          <a:custGeom>
            <a:rect b="b" l="l" r="r" t="t"/>
            <a:pathLst>
              <a:path extrusionOk="0" h="47547" w="35226">
                <a:moveTo>
                  <a:pt x="32216" y="0"/>
                </a:moveTo>
                <a:cubicBezTo>
                  <a:pt x="31279" y="0"/>
                  <a:pt x="30222" y="399"/>
                  <a:pt x="29354" y="843"/>
                </a:cubicBezTo>
                <a:cubicBezTo>
                  <a:pt x="23684" y="3778"/>
                  <a:pt x="18780" y="6447"/>
                  <a:pt x="14177" y="10983"/>
                </a:cubicBezTo>
                <a:cubicBezTo>
                  <a:pt x="14143" y="13285"/>
                  <a:pt x="18313" y="14152"/>
                  <a:pt x="17879" y="16387"/>
                </a:cubicBezTo>
                <a:cubicBezTo>
                  <a:pt x="17746" y="17188"/>
                  <a:pt x="17012" y="17755"/>
                  <a:pt x="16345" y="18222"/>
                </a:cubicBezTo>
                <a:cubicBezTo>
                  <a:pt x="14477" y="19556"/>
                  <a:pt x="12609" y="20890"/>
                  <a:pt x="10708" y="22191"/>
                </a:cubicBezTo>
                <a:cubicBezTo>
                  <a:pt x="9540" y="23058"/>
                  <a:pt x="8273" y="23959"/>
                  <a:pt x="7605" y="25260"/>
                </a:cubicBezTo>
                <a:cubicBezTo>
                  <a:pt x="6938" y="26561"/>
                  <a:pt x="7038" y="28396"/>
                  <a:pt x="8239" y="29230"/>
                </a:cubicBezTo>
                <a:cubicBezTo>
                  <a:pt x="9340" y="30030"/>
                  <a:pt x="11041" y="29797"/>
                  <a:pt x="11909" y="30831"/>
                </a:cubicBezTo>
                <a:cubicBezTo>
                  <a:pt x="12242" y="31198"/>
                  <a:pt x="12342" y="31598"/>
                  <a:pt x="12342" y="32032"/>
                </a:cubicBezTo>
                <a:cubicBezTo>
                  <a:pt x="12309" y="33299"/>
                  <a:pt x="11075" y="34667"/>
                  <a:pt x="9974" y="35601"/>
                </a:cubicBezTo>
                <a:cubicBezTo>
                  <a:pt x="6638" y="38336"/>
                  <a:pt x="3603" y="41438"/>
                  <a:pt x="934" y="44874"/>
                </a:cubicBezTo>
                <a:cubicBezTo>
                  <a:pt x="467" y="45441"/>
                  <a:pt x="0" y="46208"/>
                  <a:pt x="334" y="46876"/>
                </a:cubicBezTo>
                <a:cubicBezTo>
                  <a:pt x="548" y="47366"/>
                  <a:pt x="996" y="47547"/>
                  <a:pt x="1513" y="47547"/>
                </a:cubicBezTo>
                <a:cubicBezTo>
                  <a:pt x="2122" y="47547"/>
                  <a:pt x="2828" y="47297"/>
                  <a:pt x="3369" y="47009"/>
                </a:cubicBezTo>
                <a:cubicBezTo>
                  <a:pt x="8339" y="44307"/>
                  <a:pt x="13276" y="41605"/>
                  <a:pt x="18246" y="38937"/>
                </a:cubicBezTo>
                <a:cubicBezTo>
                  <a:pt x="20081" y="37936"/>
                  <a:pt x="24884" y="35134"/>
                  <a:pt x="23717" y="32365"/>
                </a:cubicBezTo>
                <a:cubicBezTo>
                  <a:pt x="23650" y="32265"/>
                  <a:pt x="23584" y="32132"/>
                  <a:pt x="23550" y="32032"/>
                </a:cubicBezTo>
                <a:cubicBezTo>
                  <a:pt x="23117" y="31264"/>
                  <a:pt x="22383" y="30697"/>
                  <a:pt x="21716" y="30130"/>
                </a:cubicBezTo>
                <a:cubicBezTo>
                  <a:pt x="21282" y="29797"/>
                  <a:pt x="20848" y="29430"/>
                  <a:pt x="20681" y="28896"/>
                </a:cubicBezTo>
                <a:cubicBezTo>
                  <a:pt x="20348" y="27962"/>
                  <a:pt x="20982" y="26961"/>
                  <a:pt x="21649" y="26194"/>
                </a:cubicBezTo>
                <a:cubicBezTo>
                  <a:pt x="23050" y="24526"/>
                  <a:pt x="24718" y="23092"/>
                  <a:pt x="26552" y="21958"/>
                </a:cubicBezTo>
                <a:cubicBezTo>
                  <a:pt x="27353" y="21457"/>
                  <a:pt x="28187" y="20990"/>
                  <a:pt x="28821" y="20323"/>
                </a:cubicBezTo>
                <a:cubicBezTo>
                  <a:pt x="29421" y="19623"/>
                  <a:pt x="29821" y="18622"/>
                  <a:pt x="29488" y="17755"/>
                </a:cubicBezTo>
                <a:cubicBezTo>
                  <a:pt x="29221" y="16987"/>
                  <a:pt x="28520" y="16520"/>
                  <a:pt x="27887" y="16087"/>
                </a:cubicBezTo>
                <a:cubicBezTo>
                  <a:pt x="26719" y="15286"/>
                  <a:pt x="25552" y="14519"/>
                  <a:pt x="24384" y="13718"/>
                </a:cubicBezTo>
                <a:cubicBezTo>
                  <a:pt x="24117" y="13552"/>
                  <a:pt x="23817" y="13352"/>
                  <a:pt x="23650" y="13085"/>
                </a:cubicBezTo>
                <a:cubicBezTo>
                  <a:pt x="22983" y="12084"/>
                  <a:pt x="24017" y="10816"/>
                  <a:pt x="24951" y="10083"/>
                </a:cubicBezTo>
                <a:cubicBezTo>
                  <a:pt x="25752" y="9415"/>
                  <a:pt x="35225" y="2377"/>
                  <a:pt x="33958" y="776"/>
                </a:cubicBezTo>
                <a:cubicBezTo>
                  <a:pt x="33521" y="213"/>
                  <a:pt x="32901" y="0"/>
                  <a:pt x="322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10800000">
            <a:off x="8662230" y="1297838"/>
            <a:ext cx="190344" cy="196994"/>
          </a:xfrm>
          <a:custGeom>
            <a:rect b="b" l="l" r="r" t="t"/>
            <a:pathLst>
              <a:path extrusionOk="0" h="5836" w="5639">
                <a:moveTo>
                  <a:pt x="2832" y="1"/>
                </a:moveTo>
                <a:cubicBezTo>
                  <a:pt x="2012" y="1"/>
                  <a:pt x="1176" y="433"/>
                  <a:pt x="601" y="1459"/>
                </a:cubicBezTo>
                <a:cubicBezTo>
                  <a:pt x="1" y="2459"/>
                  <a:pt x="34" y="3794"/>
                  <a:pt x="735" y="4728"/>
                </a:cubicBezTo>
                <a:cubicBezTo>
                  <a:pt x="1220" y="5432"/>
                  <a:pt x="2060" y="5836"/>
                  <a:pt x="2893" y="5836"/>
                </a:cubicBezTo>
                <a:cubicBezTo>
                  <a:pt x="3203" y="5836"/>
                  <a:pt x="3513" y="5780"/>
                  <a:pt x="3803" y="5662"/>
                </a:cubicBezTo>
                <a:cubicBezTo>
                  <a:pt x="4637" y="5295"/>
                  <a:pt x="5204" y="4528"/>
                  <a:pt x="5405" y="3660"/>
                </a:cubicBezTo>
                <a:cubicBezTo>
                  <a:pt x="5638" y="2826"/>
                  <a:pt x="5505" y="2059"/>
                  <a:pt x="5171" y="1459"/>
                </a:cubicBezTo>
                <a:cubicBezTo>
                  <a:pt x="4690" y="568"/>
                  <a:pt x="3772" y="1"/>
                  <a:pt x="28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4363557" y="4020802"/>
            <a:ext cx="2241779" cy="1955260"/>
          </a:xfrm>
          <a:custGeom>
            <a:rect b="b" l="l" r="r" t="t"/>
            <a:pathLst>
              <a:path extrusionOk="0" h="33459" w="38362">
                <a:moveTo>
                  <a:pt x="8581" y="0"/>
                </a:moveTo>
                <a:cubicBezTo>
                  <a:pt x="5409" y="0"/>
                  <a:pt x="1248" y="8992"/>
                  <a:pt x="701" y="10442"/>
                </a:cubicBezTo>
                <a:cubicBezTo>
                  <a:pt x="301" y="11409"/>
                  <a:pt x="1" y="12510"/>
                  <a:pt x="401" y="13511"/>
                </a:cubicBezTo>
                <a:cubicBezTo>
                  <a:pt x="668" y="14178"/>
                  <a:pt x="1268" y="14678"/>
                  <a:pt x="1835" y="15145"/>
                </a:cubicBezTo>
                <a:cubicBezTo>
                  <a:pt x="8507" y="20582"/>
                  <a:pt x="15178" y="26020"/>
                  <a:pt x="21849" y="31424"/>
                </a:cubicBezTo>
                <a:cubicBezTo>
                  <a:pt x="23050" y="32424"/>
                  <a:pt x="24418" y="33458"/>
                  <a:pt x="25986" y="33458"/>
                </a:cubicBezTo>
                <a:cubicBezTo>
                  <a:pt x="27920" y="33425"/>
                  <a:pt x="29422" y="31824"/>
                  <a:pt x="30622" y="30323"/>
                </a:cubicBezTo>
                <a:cubicBezTo>
                  <a:pt x="33024" y="27354"/>
                  <a:pt x="35292" y="24252"/>
                  <a:pt x="37361" y="21049"/>
                </a:cubicBezTo>
                <a:cubicBezTo>
                  <a:pt x="37861" y="20282"/>
                  <a:pt x="38361" y="19348"/>
                  <a:pt x="38028" y="18514"/>
                </a:cubicBezTo>
                <a:cubicBezTo>
                  <a:pt x="37861" y="18181"/>
                  <a:pt x="37594" y="17947"/>
                  <a:pt x="37361" y="17680"/>
                </a:cubicBezTo>
                <a:cubicBezTo>
                  <a:pt x="36601" y="16947"/>
                  <a:pt x="35573" y="16151"/>
                  <a:pt x="34585" y="16151"/>
                </a:cubicBezTo>
                <a:cubicBezTo>
                  <a:pt x="34315" y="16151"/>
                  <a:pt x="34049" y="16210"/>
                  <a:pt x="33791" y="16346"/>
                </a:cubicBezTo>
                <a:cubicBezTo>
                  <a:pt x="33291" y="16613"/>
                  <a:pt x="32957" y="17147"/>
                  <a:pt x="32691" y="17647"/>
                </a:cubicBezTo>
                <a:lnTo>
                  <a:pt x="29422" y="23118"/>
                </a:lnTo>
                <a:cubicBezTo>
                  <a:pt x="28854" y="24152"/>
                  <a:pt x="28187" y="25186"/>
                  <a:pt x="27153" y="25719"/>
                </a:cubicBezTo>
                <a:cubicBezTo>
                  <a:pt x="26802" y="25895"/>
                  <a:pt x="26401" y="25984"/>
                  <a:pt x="26006" y="25984"/>
                </a:cubicBezTo>
                <a:cubicBezTo>
                  <a:pt x="25199" y="25984"/>
                  <a:pt x="24420" y="25613"/>
                  <a:pt x="24151" y="24852"/>
                </a:cubicBezTo>
                <a:cubicBezTo>
                  <a:pt x="23818" y="23952"/>
                  <a:pt x="24418" y="22951"/>
                  <a:pt x="24985" y="22150"/>
                </a:cubicBezTo>
                <a:lnTo>
                  <a:pt x="29588" y="15612"/>
                </a:lnTo>
                <a:cubicBezTo>
                  <a:pt x="29989" y="15045"/>
                  <a:pt x="30422" y="14378"/>
                  <a:pt x="30255" y="13711"/>
                </a:cubicBezTo>
                <a:cubicBezTo>
                  <a:pt x="30189" y="13277"/>
                  <a:pt x="29889" y="12944"/>
                  <a:pt x="29588" y="12643"/>
                </a:cubicBezTo>
                <a:cubicBezTo>
                  <a:pt x="28910" y="11881"/>
                  <a:pt x="28041" y="11094"/>
                  <a:pt x="27101" y="11094"/>
                </a:cubicBezTo>
                <a:cubicBezTo>
                  <a:pt x="26932" y="11094"/>
                  <a:pt x="26760" y="11120"/>
                  <a:pt x="26586" y="11176"/>
                </a:cubicBezTo>
                <a:cubicBezTo>
                  <a:pt x="25952" y="11376"/>
                  <a:pt x="25552" y="11943"/>
                  <a:pt x="25152" y="12477"/>
                </a:cubicBezTo>
                <a:cubicBezTo>
                  <a:pt x="24151" y="13911"/>
                  <a:pt x="23150" y="15312"/>
                  <a:pt x="22150" y="16746"/>
                </a:cubicBezTo>
                <a:cubicBezTo>
                  <a:pt x="21349" y="17847"/>
                  <a:pt x="20515" y="19015"/>
                  <a:pt x="19248" y="19448"/>
                </a:cubicBezTo>
                <a:cubicBezTo>
                  <a:pt x="18981" y="19544"/>
                  <a:pt x="18696" y="19589"/>
                  <a:pt x="18411" y="19589"/>
                </a:cubicBezTo>
                <a:cubicBezTo>
                  <a:pt x="17306" y="19589"/>
                  <a:pt x="16198" y="18908"/>
                  <a:pt x="16145" y="17847"/>
                </a:cubicBezTo>
                <a:cubicBezTo>
                  <a:pt x="16112" y="17280"/>
                  <a:pt x="16346" y="16746"/>
                  <a:pt x="16646" y="16246"/>
                </a:cubicBezTo>
                <a:cubicBezTo>
                  <a:pt x="17380" y="14978"/>
                  <a:pt x="18347" y="13811"/>
                  <a:pt x="19181" y="12610"/>
                </a:cubicBezTo>
                <a:cubicBezTo>
                  <a:pt x="19748" y="11743"/>
                  <a:pt x="20282" y="10842"/>
                  <a:pt x="20382" y="9841"/>
                </a:cubicBezTo>
                <a:cubicBezTo>
                  <a:pt x="20515" y="8807"/>
                  <a:pt x="20148" y="7707"/>
                  <a:pt x="19281" y="7173"/>
                </a:cubicBezTo>
                <a:cubicBezTo>
                  <a:pt x="18936" y="6973"/>
                  <a:pt x="18555" y="6884"/>
                  <a:pt x="18165" y="6884"/>
                </a:cubicBezTo>
                <a:cubicBezTo>
                  <a:pt x="17387" y="6884"/>
                  <a:pt x="16579" y="7240"/>
                  <a:pt x="15979" y="7773"/>
                </a:cubicBezTo>
                <a:cubicBezTo>
                  <a:pt x="15111" y="8574"/>
                  <a:pt x="14578" y="9675"/>
                  <a:pt x="13977" y="10709"/>
                </a:cubicBezTo>
                <a:cubicBezTo>
                  <a:pt x="13377" y="11743"/>
                  <a:pt x="12643" y="12777"/>
                  <a:pt x="11542" y="13211"/>
                </a:cubicBezTo>
                <a:cubicBezTo>
                  <a:pt x="11207" y="13348"/>
                  <a:pt x="10854" y="13412"/>
                  <a:pt x="10501" y="13412"/>
                </a:cubicBezTo>
                <a:cubicBezTo>
                  <a:pt x="8887" y="13412"/>
                  <a:pt x="7260" y="12084"/>
                  <a:pt x="7206" y="10442"/>
                </a:cubicBezTo>
                <a:cubicBezTo>
                  <a:pt x="7139" y="8774"/>
                  <a:pt x="8373" y="7373"/>
                  <a:pt x="9374" y="6039"/>
                </a:cubicBezTo>
                <a:cubicBezTo>
                  <a:pt x="10375" y="4704"/>
                  <a:pt x="11242" y="2937"/>
                  <a:pt x="10475" y="1469"/>
                </a:cubicBezTo>
                <a:cubicBezTo>
                  <a:pt x="9923" y="432"/>
                  <a:pt x="9276" y="0"/>
                  <a:pt x="85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rot="6300066">
            <a:off x="6204404" y="-1452474"/>
            <a:ext cx="1872634" cy="2712300"/>
          </a:xfrm>
          <a:custGeom>
            <a:rect b="b" l="l" r="r" t="t"/>
            <a:pathLst>
              <a:path extrusionOk="0" h="28652" w="19782">
                <a:moveTo>
                  <a:pt x="801" y="1"/>
                </a:moveTo>
                <a:cubicBezTo>
                  <a:pt x="167" y="2269"/>
                  <a:pt x="634" y="5004"/>
                  <a:pt x="367" y="7406"/>
                </a:cubicBezTo>
                <a:cubicBezTo>
                  <a:pt x="4370" y="7573"/>
                  <a:pt x="9541" y="8407"/>
                  <a:pt x="9774" y="13611"/>
                </a:cubicBezTo>
                <a:cubicBezTo>
                  <a:pt x="9874" y="15946"/>
                  <a:pt x="7906" y="17814"/>
                  <a:pt x="5871" y="18948"/>
                </a:cubicBezTo>
                <a:cubicBezTo>
                  <a:pt x="4070" y="19982"/>
                  <a:pt x="2069" y="20749"/>
                  <a:pt x="0" y="21183"/>
                </a:cubicBezTo>
                <a:cubicBezTo>
                  <a:pt x="834" y="23518"/>
                  <a:pt x="1568" y="25919"/>
                  <a:pt x="2169" y="28321"/>
                </a:cubicBezTo>
                <a:cubicBezTo>
                  <a:pt x="2224" y="28549"/>
                  <a:pt x="2409" y="28652"/>
                  <a:pt x="2696" y="28652"/>
                </a:cubicBezTo>
                <a:cubicBezTo>
                  <a:pt x="4130" y="28652"/>
                  <a:pt x="8118" y="26086"/>
                  <a:pt x="11342" y="23751"/>
                </a:cubicBezTo>
                <a:cubicBezTo>
                  <a:pt x="13644" y="22083"/>
                  <a:pt x="15578" y="20549"/>
                  <a:pt x="15912" y="20149"/>
                </a:cubicBezTo>
                <a:cubicBezTo>
                  <a:pt x="19147" y="15946"/>
                  <a:pt x="19781" y="9441"/>
                  <a:pt x="16279" y="5171"/>
                </a:cubicBezTo>
                <a:cubicBezTo>
                  <a:pt x="14944" y="3503"/>
                  <a:pt x="13243" y="2402"/>
                  <a:pt x="11342" y="1702"/>
                </a:cubicBezTo>
                <a:cubicBezTo>
                  <a:pt x="8040" y="401"/>
                  <a:pt x="4237" y="234"/>
                  <a:pt x="801" y="1"/>
                </a:cubicBezTo>
                <a:close/>
              </a:path>
            </a:pathLst>
          </a:custGeom>
          <a:solidFill>
            <a:srgbClr val="DEA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rot="9899947">
            <a:off x="7740959" y="3582888"/>
            <a:ext cx="2146628" cy="2033105"/>
          </a:xfrm>
          <a:custGeom>
            <a:rect b="b" l="l" r="r" t="t"/>
            <a:pathLst>
              <a:path extrusionOk="0" h="23443" w="24752">
                <a:moveTo>
                  <a:pt x="21117" y="1"/>
                </a:moveTo>
                <a:cubicBezTo>
                  <a:pt x="20400" y="1"/>
                  <a:pt x="19691" y="230"/>
                  <a:pt x="19148" y="716"/>
                </a:cubicBezTo>
                <a:cubicBezTo>
                  <a:pt x="17692" y="2075"/>
                  <a:pt x="17742" y="6667"/>
                  <a:pt x="15219" y="6667"/>
                </a:cubicBezTo>
                <a:cubicBezTo>
                  <a:pt x="15141" y="6667"/>
                  <a:pt x="15061" y="6663"/>
                  <a:pt x="14978" y="6654"/>
                </a:cubicBezTo>
                <a:cubicBezTo>
                  <a:pt x="12676" y="6454"/>
                  <a:pt x="12977" y="2484"/>
                  <a:pt x="10808" y="1550"/>
                </a:cubicBezTo>
                <a:cubicBezTo>
                  <a:pt x="10502" y="1416"/>
                  <a:pt x="10166" y="1351"/>
                  <a:pt x="9832" y="1351"/>
                </a:cubicBezTo>
                <a:cubicBezTo>
                  <a:pt x="9001" y="1351"/>
                  <a:pt x="8182" y="1756"/>
                  <a:pt x="7873" y="2517"/>
                </a:cubicBezTo>
                <a:cubicBezTo>
                  <a:pt x="7139" y="4285"/>
                  <a:pt x="9374" y="5786"/>
                  <a:pt x="9908" y="7621"/>
                </a:cubicBezTo>
                <a:cubicBezTo>
                  <a:pt x="10074" y="8121"/>
                  <a:pt x="10041" y="8755"/>
                  <a:pt x="9607" y="9055"/>
                </a:cubicBezTo>
                <a:cubicBezTo>
                  <a:pt x="9407" y="9189"/>
                  <a:pt x="9174" y="9222"/>
                  <a:pt x="8907" y="9222"/>
                </a:cubicBezTo>
                <a:cubicBezTo>
                  <a:pt x="8839" y="9225"/>
                  <a:pt x="8772" y="9227"/>
                  <a:pt x="8705" y="9227"/>
                </a:cubicBezTo>
                <a:cubicBezTo>
                  <a:pt x="7277" y="9227"/>
                  <a:pt x="5906" y="8573"/>
                  <a:pt x="4504" y="8255"/>
                </a:cubicBezTo>
                <a:cubicBezTo>
                  <a:pt x="4097" y="8164"/>
                  <a:pt x="3665" y="8113"/>
                  <a:pt x="3238" y="8113"/>
                </a:cubicBezTo>
                <a:cubicBezTo>
                  <a:pt x="2089" y="8113"/>
                  <a:pt x="969" y="8483"/>
                  <a:pt x="434" y="9456"/>
                </a:cubicBezTo>
                <a:cubicBezTo>
                  <a:pt x="1" y="10256"/>
                  <a:pt x="67" y="11224"/>
                  <a:pt x="267" y="12124"/>
                </a:cubicBezTo>
                <a:cubicBezTo>
                  <a:pt x="368" y="12591"/>
                  <a:pt x="534" y="13058"/>
                  <a:pt x="901" y="13358"/>
                </a:cubicBezTo>
                <a:cubicBezTo>
                  <a:pt x="1204" y="13591"/>
                  <a:pt x="1605" y="13645"/>
                  <a:pt x="2001" y="13645"/>
                </a:cubicBezTo>
                <a:cubicBezTo>
                  <a:pt x="2171" y="13645"/>
                  <a:pt x="2341" y="13635"/>
                  <a:pt x="2502" y="13625"/>
                </a:cubicBezTo>
                <a:cubicBezTo>
                  <a:pt x="4504" y="13459"/>
                  <a:pt x="6472" y="13258"/>
                  <a:pt x="8473" y="13092"/>
                </a:cubicBezTo>
                <a:lnTo>
                  <a:pt x="8473" y="13092"/>
                </a:lnTo>
                <a:cubicBezTo>
                  <a:pt x="8573" y="14359"/>
                  <a:pt x="8006" y="15593"/>
                  <a:pt x="7406" y="16728"/>
                </a:cubicBezTo>
                <a:cubicBezTo>
                  <a:pt x="6805" y="17862"/>
                  <a:pt x="6138" y="18996"/>
                  <a:pt x="6005" y="20263"/>
                </a:cubicBezTo>
                <a:cubicBezTo>
                  <a:pt x="5905" y="21531"/>
                  <a:pt x="6505" y="22999"/>
                  <a:pt x="7739" y="23366"/>
                </a:cubicBezTo>
                <a:cubicBezTo>
                  <a:pt x="7927" y="23418"/>
                  <a:pt x="8113" y="23443"/>
                  <a:pt x="8296" y="23443"/>
                </a:cubicBezTo>
                <a:cubicBezTo>
                  <a:pt x="9739" y="23443"/>
                  <a:pt x="10994" y="21910"/>
                  <a:pt x="11409" y="20430"/>
                </a:cubicBezTo>
                <a:cubicBezTo>
                  <a:pt x="11876" y="18729"/>
                  <a:pt x="11876" y="16861"/>
                  <a:pt x="12876" y="15427"/>
                </a:cubicBezTo>
                <a:cubicBezTo>
                  <a:pt x="13210" y="14993"/>
                  <a:pt x="13644" y="14626"/>
                  <a:pt x="14177" y="14593"/>
                </a:cubicBezTo>
                <a:cubicBezTo>
                  <a:pt x="14207" y="14590"/>
                  <a:pt x="14237" y="14589"/>
                  <a:pt x="14266" y="14589"/>
                </a:cubicBezTo>
                <a:cubicBezTo>
                  <a:pt x="14637" y="14589"/>
                  <a:pt x="15005" y="14774"/>
                  <a:pt x="15345" y="14960"/>
                </a:cubicBezTo>
                <a:cubicBezTo>
                  <a:pt x="16479" y="15527"/>
                  <a:pt x="17580" y="16127"/>
                  <a:pt x="18714" y="16728"/>
                </a:cubicBezTo>
                <a:cubicBezTo>
                  <a:pt x="19615" y="17201"/>
                  <a:pt x="20654" y="17674"/>
                  <a:pt x="21634" y="17674"/>
                </a:cubicBezTo>
                <a:cubicBezTo>
                  <a:pt x="22105" y="17674"/>
                  <a:pt x="22562" y="17565"/>
                  <a:pt x="22984" y="17295"/>
                </a:cubicBezTo>
                <a:cubicBezTo>
                  <a:pt x="24318" y="16461"/>
                  <a:pt x="24251" y="14326"/>
                  <a:pt x="23284" y="13058"/>
                </a:cubicBezTo>
                <a:cubicBezTo>
                  <a:pt x="22283" y="11824"/>
                  <a:pt x="20715" y="11224"/>
                  <a:pt x="19214" y="10657"/>
                </a:cubicBezTo>
                <a:cubicBezTo>
                  <a:pt x="18814" y="10523"/>
                  <a:pt x="18347" y="10256"/>
                  <a:pt x="18380" y="9856"/>
                </a:cubicBezTo>
                <a:cubicBezTo>
                  <a:pt x="18414" y="9656"/>
                  <a:pt x="18547" y="9522"/>
                  <a:pt x="18681" y="9389"/>
                </a:cubicBezTo>
                <a:cubicBezTo>
                  <a:pt x="20115" y="7921"/>
                  <a:pt x="22350" y="7454"/>
                  <a:pt x="23617" y="5820"/>
                </a:cubicBezTo>
                <a:cubicBezTo>
                  <a:pt x="24652" y="4519"/>
                  <a:pt x="24752" y="2451"/>
                  <a:pt x="23651" y="1150"/>
                </a:cubicBezTo>
                <a:cubicBezTo>
                  <a:pt x="23041" y="407"/>
                  <a:pt x="22072" y="1"/>
                  <a:pt x="21117" y="1"/>
                </a:cubicBezTo>
                <a:close/>
              </a:path>
            </a:pathLst>
          </a:custGeom>
          <a:solidFill>
            <a:srgbClr val="D88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rot="10800000">
            <a:off x="4363548" y="-76110"/>
            <a:ext cx="511723" cy="615604"/>
          </a:xfrm>
          <a:custGeom>
            <a:rect b="b" l="l" r="r" t="t"/>
            <a:pathLst>
              <a:path extrusionOk="0" h="9055" w="7527">
                <a:moveTo>
                  <a:pt x="4668" y="1"/>
                </a:moveTo>
                <a:cubicBezTo>
                  <a:pt x="3283" y="1"/>
                  <a:pt x="1801" y="1451"/>
                  <a:pt x="979" y="3038"/>
                </a:cubicBezTo>
                <a:cubicBezTo>
                  <a:pt x="582" y="3833"/>
                  <a:pt x="214" y="4659"/>
                  <a:pt x="123" y="5547"/>
                </a:cubicBezTo>
                <a:cubicBezTo>
                  <a:pt x="0" y="6434"/>
                  <a:pt x="184" y="7382"/>
                  <a:pt x="765" y="8086"/>
                </a:cubicBezTo>
                <a:cubicBezTo>
                  <a:pt x="1309" y="8735"/>
                  <a:pt x="2154" y="9054"/>
                  <a:pt x="3006" y="9054"/>
                </a:cubicBezTo>
                <a:cubicBezTo>
                  <a:pt x="3399" y="9054"/>
                  <a:pt x="3794" y="8986"/>
                  <a:pt x="4161" y="8851"/>
                </a:cubicBezTo>
                <a:cubicBezTo>
                  <a:pt x="5324" y="8392"/>
                  <a:pt x="6211" y="7413"/>
                  <a:pt x="6731" y="6281"/>
                </a:cubicBezTo>
                <a:cubicBezTo>
                  <a:pt x="7343" y="4996"/>
                  <a:pt x="7527" y="3466"/>
                  <a:pt x="7007" y="2120"/>
                </a:cubicBezTo>
                <a:cubicBezTo>
                  <a:pt x="6398" y="593"/>
                  <a:pt x="5553" y="1"/>
                  <a:pt x="46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txBox="1"/>
          <p:nvPr>
            <p:ph type="title"/>
          </p:nvPr>
        </p:nvSpPr>
        <p:spPr>
          <a:xfrm>
            <a:off x="4647213" y="1297850"/>
            <a:ext cx="3714300" cy="677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 name="Google Shape;57;p7"/>
          <p:cNvSpPr txBox="1"/>
          <p:nvPr>
            <p:ph idx="1" type="subTitle"/>
          </p:nvPr>
        </p:nvSpPr>
        <p:spPr>
          <a:xfrm>
            <a:off x="4647213" y="2045450"/>
            <a:ext cx="3714300" cy="175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sp>
        <p:nvSpPr>
          <p:cNvPr id="58" name="Google Shape;58;p7"/>
          <p:cNvSpPr/>
          <p:nvPr>
            <p:ph idx="2" type="pic"/>
          </p:nvPr>
        </p:nvSpPr>
        <p:spPr>
          <a:xfrm flipH="1">
            <a:off x="802923" y="799962"/>
            <a:ext cx="3543600" cy="3543600"/>
          </a:xfrm>
          <a:prstGeom prst="ellipse">
            <a:avLst/>
          </a:prstGeom>
          <a:noFill/>
          <a:ln cap="flat" cmpd="sng" w="9525">
            <a:solidFill>
              <a:schemeClr val="accent1"/>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p8"/>
          <p:cNvSpPr/>
          <p:nvPr/>
        </p:nvSpPr>
        <p:spPr>
          <a:xfrm rot="-5399930">
            <a:off x="6424320" y="2326814"/>
            <a:ext cx="4219344" cy="3703899"/>
          </a:xfrm>
          <a:custGeom>
            <a:rect b="b" l="l" r="r" t="t"/>
            <a:pathLst>
              <a:path extrusionOk="0" h="30044" w="34225">
                <a:moveTo>
                  <a:pt x="7046" y="1"/>
                </a:moveTo>
                <a:cubicBezTo>
                  <a:pt x="6605" y="1"/>
                  <a:pt x="6114" y="93"/>
                  <a:pt x="5571" y="294"/>
                </a:cubicBezTo>
                <a:cubicBezTo>
                  <a:pt x="1568" y="1795"/>
                  <a:pt x="1134" y="6565"/>
                  <a:pt x="801" y="10168"/>
                </a:cubicBezTo>
                <a:cubicBezTo>
                  <a:pt x="300" y="14971"/>
                  <a:pt x="0" y="20209"/>
                  <a:pt x="2669" y="24245"/>
                </a:cubicBezTo>
                <a:cubicBezTo>
                  <a:pt x="4770" y="27447"/>
                  <a:pt x="8540" y="29315"/>
                  <a:pt x="12342" y="29849"/>
                </a:cubicBezTo>
                <a:cubicBezTo>
                  <a:pt x="13297" y="29983"/>
                  <a:pt x="14256" y="30043"/>
                  <a:pt x="15216" y="30043"/>
                </a:cubicBezTo>
                <a:cubicBezTo>
                  <a:pt x="18080" y="30043"/>
                  <a:pt x="20953" y="29506"/>
                  <a:pt x="23750" y="28781"/>
                </a:cubicBezTo>
                <a:cubicBezTo>
                  <a:pt x="27253" y="27881"/>
                  <a:pt x="30922" y="26580"/>
                  <a:pt x="33024" y="23644"/>
                </a:cubicBezTo>
                <a:cubicBezTo>
                  <a:pt x="33924" y="22343"/>
                  <a:pt x="34225" y="20175"/>
                  <a:pt x="32790" y="19541"/>
                </a:cubicBezTo>
                <a:cubicBezTo>
                  <a:pt x="32557" y="19441"/>
                  <a:pt x="32298" y="19408"/>
                  <a:pt x="32036" y="19408"/>
                </a:cubicBezTo>
                <a:cubicBezTo>
                  <a:pt x="31773" y="19408"/>
                  <a:pt x="31506" y="19441"/>
                  <a:pt x="31256" y="19475"/>
                </a:cubicBezTo>
                <a:cubicBezTo>
                  <a:pt x="27753" y="19875"/>
                  <a:pt x="24318" y="20609"/>
                  <a:pt x="20982" y="21643"/>
                </a:cubicBezTo>
                <a:cubicBezTo>
                  <a:pt x="23650" y="19708"/>
                  <a:pt x="26319" y="17740"/>
                  <a:pt x="28988" y="15805"/>
                </a:cubicBezTo>
                <a:cubicBezTo>
                  <a:pt x="29321" y="15539"/>
                  <a:pt x="29655" y="15305"/>
                  <a:pt x="29855" y="14938"/>
                </a:cubicBezTo>
                <a:cubicBezTo>
                  <a:pt x="30322" y="14071"/>
                  <a:pt x="29688" y="12937"/>
                  <a:pt x="28787" y="12536"/>
                </a:cubicBezTo>
                <a:cubicBezTo>
                  <a:pt x="28409" y="12368"/>
                  <a:pt x="28006" y="12300"/>
                  <a:pt x="27595" y="12300"/>
                </a:cubicBezTo>
                <a:cubicBezTo>
                  <a:pt x="27029" y="12300"/>
                  <a:pt x="26446" y="12429"/>
                  <a:pt x="25885" y="12603"/>
                </a:cubicBezTo>
                <a:cubicBezTo>
                  <a:pt x="24268" y="13067"/>
                  <a:pt x="22739" y="13820"/>
                  <a:pt x="21375" y="14802"/>
                </a:cubicBezTo>
                <a:lnTo>
                  <a:pt x="21375" y="14802"/>
                </a:lnTo>
                <a:cubicBezTo>
                  <a:pt x="22911" y="12763"/>
                  <a:pt x="24050" y="10526"/>
                  <a:pt x="24217" y="8000"/>
                </a:cubicBezTo>
                <a:cubicBezTo>
                  <a:pt x="24251" y="7533"/>
                  <a:pt x="24251" y="7032"/>
                  <a:pt x="23984" y="6666"/>
                </a:cubicBezTo>
                <a:cubicBezTo>
                  <a:pt x="23725" y="6312"/>
                  <a:pt x="23345" y="6174"/>
                  <a:pt x="22923" y="6174"/>
                </a:cubicBezTo>
                <a:cubicBezTo>
                  <a:pt x="22312" y="6174"/>
                  <a:pt x="21615" y="6463"/>
                  <a:pt x="21082" y="6799"/>
                </a:cubicBezTo>
                <a:cubicBezTo>
                  <a:pt x="19448" y="7829"/>
                  <a:pt x="17957" y="9085"/>
                  <a:pt x="16662" y="10519"/>
                </a:cubicBezTo>
                <a:lnTo>
                  <a:pt x="16662" y="10519"/>
                </a:lnTo>
                <a:cubicBezTo>
                  <a:pt x="17807" y="8479"/>
                  <a:pt x="18673" y="6277"/>
                  <a:pt x="19214" y="3997"/>
                </a:cubicBezTo>
                <a:cubicBezTo>
                  <a:pt x="19481" y="2829"/>
                  <a:pt x="19347" y="1128"/>
                  <a:pt x="18146" y="961"/>
                </a:cubicBezTo>
                <a:cubicBezTo>
                  <a:pt x="18094" y="954"/>
                  <a:pt x="18041" y="951"/>
                  <a:pt x="17988" y="951"/>
                </a:cubicBezTo>
                <a:cubicBezTo>
                  <a:pt x="17541" y="951"/>
                  <a:pt x="17100" y="1190"/>
                  <a:pt x="16712" y="1428"/>
                </a:cubicBezTo>
                <a:cubicBezTo>
                  <a:pt x="13243" y="3697"/>
                  <a:pt x="10608" y="7266"/>
                  <a:pt x="9507" y="11269"/>
                </a:cubicBezTo>
                <a:cubicBezTo>
                  <a:pt x="10007" y="8767"/>
                  <a:pt x="9807" y="6532"/>
                  <a:pt x="9874" y="3964"/>
                </a:cubicBezTo>
                <a:cubicBezTo>
                  <a:pt x="9956" y="1838"/>
                  <a:pt x="9013" y="1"/>
                  <a:pt x="7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rot="10800000">
            <a:off x="424616" y="2267020"/>
            <a:ext cx="161800" cy="209400"/>
          </a:xfrm>
          <a:custGeom>
            <a:rect b="b" l="l" r="r" t="t"/>
            <a:pathLst>
              <a:path extrusionOk="0" h="8376" w="6472">
                <a:moveTo>
                  <a:pt x="3921" y="0"/>
                </a:moveTo>
                <a:cubicBezTo>
                  <a:pt x="2228" y="0"/>
                  <a:pt x="476" y="3468"/>
                  <a:pt x="167" y="5442"/>
                </a:cubicBezTo>
                <a:cubicBezTo>
                  <a:pt x="67" y="6009"/>
                  <a:pt x="0" y="6576"/>
                  <a:pt x="200" y="7110"/>
                </a:cubicBezTo>
                <a:cubicBezTo>
                  <a:pt x="550" y="8029"/>
                  <a:pt x="1226" y="8375"/>
                  <a:pt x="1984" y="8375"/>
                </a:cubicBezTo>
                <a:cubicBezTo>
                  <a:pt x="3181" y="8375"/>
                  <a:pt x="4584" y="7513"/>
                  <a:pt x="5237" y="6676"/>
                </a:cubicBezTo>
                <a:cubicBezTo>
                  <a:pt x="6271" y="5342"/>
                  <a:pt x="6472" y="3574"/>
                  <a:pt x="5838" y="2006"/>
                </a:cubicBezTo>
                <a:cubicBezTo>
                  <a:pt x="5273" y="561"/>
                  <a:pt x="4602" y="0"/>
                  <a:pt x="3921" y="0"/>
                </a:cubicBezTo>
                <a:close/>
              </a:path>
            </a:pathLst>
          </a:custGeom>
          <a:solidFill>
            <a:srgbClr val="6D82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txBox="1"/>
          <p:nvPr>
            <p:ph type="title"/>
          </p:nvPr>
        </p:nvSpPr>
        <p:spPr>
          <a:xfrm>
            <a:off x="1357375" y="1394900"/>
            <a:ext cx="6429300" cy="23214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accent1"/>
              </a:buClr>
              <a:buSzPts val="9600"/>
              <a:buNone/>
              <a:defRPr sz="9000">
                <a:solidFill>
                  <a:schemeClr val="accent1"/>
                </a:solidFill>
              </a:defRPr>
            </a:lvl1pPr>
            <a:lvl2pPr lvl="1">
              <a:lnSpc>
                <a:spcPct val="80000"/>
              </a:lnSpc>
              <a:spcBef>
                <a:spcPts val="0"/>
              </a:spcBef>
              <a:spcAft>
                <a:spcPts val="0"/>
              </a:spcAft>
              <a:buSzPts val="9600"/>
              <a:buNone/>
              <a:defRPr sz="9600"/>
            </a:lvl2pPr>
            <a:lvl3pPr lvl="2">
              <a:lnSpc>
                <a:spcPct val="80000"/>
              </a:lnSpc>
              <a:spcBef>
                <a:spcPts val="0"/>
              </a:spcBef>
              <a:spcAft>
                <a:spcPts val="0"/>
              </a:spcAft>
              <a:buSzPts val="9600"/>
              <a:buNone/>
              <a:defRPr sz="9600"/>
            </a:lvl3pPr>
            <a:lvl4pPr lvl="3">
              <a:lnSpc>
                <a:spcPct val="80000"/>
              </a:lnSpc>
              <a:spcBef>
                <a:spcPts val="0"/>
              </a:spcBef>
              <a:spcAft>
                <a:spcPts val="0"/>
              </a:spcAft>
              <a:buSzPts val="9600"/>
              <a:buNone/>
              <a:defRPr sz="9600"/>
            </a:lvl4pPr>
            <a:lvl5pPr lvl="4">
              <a:lnSpc>
                <a:spcPct val="80000"/>
              </a:lnSpc>
              <a:spcBef>
                <a:spcPts val="0"/>
              </a:spcBef>
              <a:spcAft>
                <a:spcPts val="0"/>
              </a:spcAft>
              <a:buSzPts val="9600"/>
              <a:buNone/>
              <a:defRPr sz="9600"/>
            </a:lvl5pPr>
            <a:lvl6pPr lvl="5">
              <a:lnSpc>
                <a:spcPct val="80000"/>
              </a:lnSpc>
              <a:spcBef>
                <a:spcPts val="0"/>
              </a:spcBef>
              <a:spcAft>
                <a:spcPts val="0"/>
              </a:spcAft>
              <a:buSzPts val="9600"/>
              <a:buNone/>
              <a:defRPr sz="9600"/>
            </a:lvl6pPr>
            <a:lvl7pPr lvl="6">
              <a:lnSpc>
                <a:spcPct val="80000"/>
              </a:lnSpc>
              <a:spcBef>
                <a:spcPts val="0"/>
              </a:spcBef>
              <a:spcAft>
                <a:spcPts val="0"/>
              </a:spcAft>
              <a:buSzPts val="9600"/>
              <a:buNone/>
              <a:defRPr sz="9600"/>
            </a:lvl7pPr>
            <a:lvl8pPr lvl="7">
              <a:lnSpc>
                <a:spcPct val="80000"/>
              </a:lnSpc>
              <a:spcBef>
                <a:spcPts val="0"/>
              </a:spcBef>
              <a:spcAft>
                <a:spcPts val="0"/>
              </a:spcAft>
              <a:buSzPts val="9600"/>
              <a:buNone/>
              <a:defRPr sz="9600"/>
            </a:lvl8pPr>
            <a:lvl9pPr lvl="8">
              <a:lnSpc>
                <a:spcPct val="80000"/>
              </a:lnSpc>
              <a:spcBef>
                <a:spcPts val="0"/>
              </a:spcBef>
              <a:spcAft>
                <a:spcPts val="0"/>
              </a:spcAft>
              <a:buSzPts val="9600"/>
              <a:buNone/>
              <a:defRPr sz="9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txBox="1"/>
          <p:nvPr>
            <p:ph type="title"/>
          </p:nvPr>
        </p:nvSpPr>
        <p:spPr>
          <a:xfrm>
            <a:off x="2522150" y="1503263"/>
            <a:ext cx="4099800" cy="969600"/>
          </a:xfrm>
          <a:prstGeom prst="rect">
            <a:avLst/>
          </a:prstGeom>
        </p:spPr>
        <p:txBody>
          <a:bodyPr anchorCtr="0" anchor="t" bIns="91425" lIns="91425" spcFirstLastPara="1" rIns="91425" wrap="square" tIns="91425">
            <a:noAutofit/>
          </a:bodyPr>
          <a:lstStyle>
            <a:lvl1pPr lvl="0" algn="ctr">
              <a:spcBef>
                <a:spcPts val="0"/>
              </a:spcBef>
              <a:spcAft>
                <a:spcPts val="0"/>
              </a:spcAft>
              <a:buSzPts val="5100"/>
              <a:buNone/>
              <a:defRPr sz="45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65" name="Google Shape;65;p9"/>
          <p:cNvSpPr txBox="1"/>
          <p:nvPr>
            <p:ph idx="1" type="subTitle"/>
          </p:nvPr>
        </p:nvSpPr>
        <p:spPr>
          <a:xfrm>
            <a:off x="2522150" y="2513813"/>
            <a:ext cx="4099800" cy="115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700"/>
              <a:buNone/>
              <a:defRPr sz="16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p:txBody>
      </p:sp>
      <p:sp>
        <p:nvSpPr>
          <p:cNvPr id="66" name="Google Shape;66;p9"/>
          <p:cNvSpPr/>
          <p:nvPr/>
        </p:nvSpPr>
        <p:spPr>
          <a:xfrm rot="-4499849">
            <a:off x="4122943" y="4362486"/>
            <a:ext cx="410963" cy="473862"/>
          </a:xfrm>
          <a:custGeom>
            <a:rect b="b" l="l" r="r" t="t"/>
            <a:pathLst>
              <a:path extrusionOk="0" h="9387" w="8141">
                <a:moveTo>
                  <a:pt x="5810" y="0"/>
                </a:moveTo>
                <a:cubicBezTo>
                  <a:pt x="5333" y="0"/>
                  <a:pt x="4848" y="120"/>
                  <a:pt x="4437" y="346"/>
                </a:cubicBezTo>
                <a:cubicBezTo>
                  <a:pt x="3403" y="913"/>
                  <a:pt x="2736" y="1980"/>
                  <a:pt x="2203" y="3014"/>
                </a:cubicBezTo>
                <a:cubicBezTo>
                  <a:pt x="1435" y="4515"/>
                  <a:pt x="1" y="7984"/>
                  <a:pt x="2036" y="9152"/>
                </a:cubicBezTo>
                <a:cubicBezTo>
                  <a:pt x="2324" y="9315"/>
                  <a:pt x="2628" y="9387"/>
                  <a:pt x="2939" y="9387"/>
                </a:cubicBezTo>
                <a:cubicBezTo>
                  <a:pt x="4534" y="9387"/>
                  <a:pt x="6303" y="7495"/>
                  <a:pt x="6973" y="6350"/>
                </a:cubicBezTo>
                <a:cubicBezTo>
                  <a:pt x="7473" y="5483"/>
                  <a:pt x="7673" y="4482"/>
                  <a:pt x="7873" y="3481"/>
                </a:cubicBezTo>
                <a:cubicBezTo>
                  <a:pt x="8007" y="2614"/>
                  <a:pt x="8140" y="1613"/>
                  <a:pt x="7640" y="879"/>
                </a:cubicBezTo>
                <a:cubicBezTo>
                  <a:pt x="7238" y="276"/>
                  <a:pt x="6533" y="0"/>
                  <a:pt x="5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10"/>
          <p:cNvSpPr txBox="1"/>
          <p:nvPr>
            <p:ph type="title"/>
          </p:nvPr>
        </p:nvSpPr>
        <p:spPr>
          <a:xfrm>
            <a:off x="713225" y="3912700"/>
            <a:ext cx="7717500" cy="686700"/>
          </a:xfrm>
          <a:prstGeom prst="rect">
            <a:avLst/>
          </a:prstGeom>
          <a:solidFill>
            <a:schemeClr val="accent2"/>
          </a:solidFill>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accent1"/>
                </a:solidFill>
              </a:defRPr>
            </a:lvl1pPr>
            <a:lvl2pPr lvl="1" rtl="0">
              <a:lnSpc>
                <a:spcPct val="90000"/>
              </a:lnSpc>
              <a:spcBef>
                <a:spcPts val="0"/>
              </a:spcBef>
              <a:spcAft>
                <a:spcPts val="0"/>
              </a:spcAft>
              <a:buSzPts val="3500"/>
              <a:buNone/>
              <a:defRPr/>
            </a:lvl2pPr>
            <a:lvl3pPr lvl="2" rtl="0">
              <a:lnSpc>
                <a:spcPct val="90000"/>
              </a:lnSpc>
              <a:spcBef>
                <a:spcPts val="0"/>
              </a:spcBef>
              <a:spcAft>
                <a:spcPts val="0"/>
              </a:spcAft>
              <a:buSzPts val="3500"/>
              <a:buNone/>
              <a:defRPr/>
            </a:lvl3pPr>
            <a:lvl4pPr lvl="3" rtl="0">
              <a:lnSpc>
                <a:spcPct val="90000"/>
              </a:lnSpc>
              <a:spcBef>
                <a:spcPts val="0"/>
              </a:spcBef>
              <a:spcAft>
                <a:spcPts val="0"/>
              </a:spcAft>
              <a:buSzPts val="3500"/>
              <a:buNone/>
              <a:defRPr/>
            </a:lvl4pPr>
            <a:lvl5pPr lvl="4" rtl="0">
              <a:lnSpc>
                <a:spcPct val="90000"/>
              </a:lnSpc>
              <a:spcBef>
                <a:spcPts val="0"/>
              </a:spcBef>
              <a:spcAft>
                <a:spcPts val="0"/>
              </a:spcAft>
              <a:buSzPts val="3500"/>
              <a:buNone/>
              <a:defRPr/>
            </a:lvl5pPr>
            <a:lvl6pPr lvl="5" rtl="0">
              <a:lnSpc>
                <a:spcPct val="90000"/>
              </a:lnSpc>
              <a:spcBef>
                <a:spcPts val="0"/>
              </a:spcBef>
              <a:spcAft>
                <a:spcPts val="0"/>
              </a:spcAft>
              <a:buSzPts val="3500"/>
              <a:buNone/>
              <a:defRPr/>
            </a:lvl6pPr>
            <a:lvl7pPr lvl="6" rtl="0">
              <a:lnSpc>
                <a:spcPct val="90000"/>
              </a:lnSpc>
              <a:spcBef>
                <a:spcPts val="0"/>
              </a:spcBef>
              <a:spcAft>
                <a:spcPts val="0"/>
              </a:spcAft>
              <a:buSzPts val="3500"/>
              <a:buNone/>
              <a:defRPr/>
            </a:lvl7pPr>
            <a:lvl8pPr lvl="7" rtl="0">
              <a:lnSpc>
                <a:spcPct val="90000"/>
              </a:lnSpc>
              <a:spcBef>
                <a:spcPts val="0"/>
              </a:spcBef>
              <a:spcAft>
                <a:spcPts val="0"/>
              </a:spcAft>
              <a:buSzPts val="3500"/>
              <a:buNone/>
              <a:defRPr/>
            </a:lvl8pPr>
            <a:lvl9pPr lvl="8" rtl="0">
              <a:lnSpc>
                <a:spcPct val="90000"/>
              </a:lnSpc>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383575"/>
            <a:ext cx="7717500" cy="67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3500"/>
              <a:buFont typeface="Alfa Slab One"/>
              <a:buNone/>
              <a:defRPr sz="3500">
                <a:solidFill>
                  <a:schemeClr val="dk1"/>
                </a:solidFill>
                <a:latin typeface="Alfa Slab One"/>
                <a:ea typeface="Alfa Slab One"/>
                <a:cs typeface="Alfa Slab One"/>
                <a:sym typeface="Alfa Slab One"/>
              </a:defRPr>
            </a:lvl1pPr>
            <a:lvl2pPr lvl="1" algn="ctr">
              <a:lnSpc>
                <a:spcPct val="100000"/>
              </a:lnSpc>
              <a:spcBef>
                <a:spcPts val="0"/>
              </a:spcBef>
              <a:spcAft>
                <a:spcPts val="0"/>
              </a:spcAft>
              <a:buClr>
                <a:schemeClr val="dk1"/>
              </a:buClr>
              <a:buSzPts val="3500"/>
              <a:buFont typeface="Alfa Slab One"/>
              <a:buNone/>
              <a:defRPr sz="3500">
                <a:solidFill>
                  <a:schemeClr val="dk1"/>
                </a:solidFill>
                <a:latin typeface="Alfa Slab One"/>
                <a:ea typeface="Alfa Slab One"/>
                <a:cs typeface="Alfa Slab One"/>
                <a:sym typeface="Alfa Slab One"/>
              </a:defRPr>
            </a:lvl2pPr>
            <a:lvl3pPr lvl="2" algn="ctr">
              <a:lnSpc>
                <a:spcPct val="100000"/>
              </a:lnSpc>
              <a:spcBef>
                <a:spcPts val="0"/>
              </a:spcBef>
              <a:spcAft>
                <a:spcPts val="0"/>
              </a:spcAft>
              <a:buClr>
                <a:schemeClr val="dk1"/>
              </a:buClr>
              <a:buSzPts val="3500"/>
              <a:buFont typeface="Alfa Slab One"/>
              <a:buNone/>
              <a:defRPr sz="3500">
                <a:solidFill>
                  <a:schemeClr val="dk1"/>
                </a:solidFill>
                <a:latin typeface="Alfa Slab One"/>
                <a:ea typeface="Alfa Slab One"/>
                <a:cs typeface="Alfa Slab One"/>
                <a:sym typeface="Alfa Slab One"/>
              </a:defRPr>
            </a:lvl3pPr>
            <a:lvl4pPr lvl="3" algn="ctr">
              <a:lnSpc>
                <a:spcPct val="100000"/>
              </a:lnSpc>
              <a:spcBef>
                <a:spcPts val="0"/>
              </a:spcBef>
              <a:spcAft>
                <a:spcPts val="0"/>
              </a:spcAft>
              <a:buClr>
                <a:schemeClr val="dk1"/>
              </a:buClr>
              <a:buSzPts val="3500"/>
              <a:buFont typeface="Alfa Slab One"/>
              <a:buNone/>
              <a:defRPr sz="3500">
                <a:solidFill>
                  <a:schemeClr val="dk1"/>
                </a:solidFill>
                <a:latin typeface="Alfa Slab One"/>
                <a:ea typeface="Alfa Slab One"/>
                <a:cs typeface="Alfa Slab One"/>
                <a:sym typeface="Alfa Slab One"/>
              </a:defRPr>
            </a:lvl4pPr>
            <a:lvl5pPr lvl="4" algn="ctr">
              <a:lnSpc>
                <a:spcPct val="100000"/>
              </a:lnSpc>
              <a:spcBef>
                <a:spcPts val="0"/>
              </a:spcBef>
              <a:spcAft>
                <a:spcPts val="0"/>
              </a:spcAft>
              <a:buClr>
                <a:schemeClr val="dk1"/>
              </a:buClr>
              <a:buSzPts val="3500"/>
              <a:buFont typeface="Alfa Slab One"/>
              <a:buNone/>
              <a:defRPr sz="3500">
                <a:solidFill>
                  <a:schemeClr val="dk1"/>
                </a:solidFill>
                <a:latin typeface="Alfa Slab One"/>
                <a:ea typeface="Alfa Slab One"/>
                <a:cs typeface="Alfa Slab One"/>
                <a:sym typeface="Alfa Slab One"/>
              </a:defRPr>
            </a:lvl5pPr>
            <a:lvl6pPr lvl="5" algn="ctr">
              <a:lnSpc>
                <a:spcPct val="100000"/>
              </a:lnSpc>
              <a:spcBef>
                <a:spcPts val="0"/>
              </a:spcBef>
              <a:spcAft>
                <a:spcPts val="0"/>
              </a:spcAft>
              <a:buClr>
                <a:schemeClr val="dk1"/>
              </a:buClr>
              <a:buSzPts val="3500"/>
              <a:buFont typeface="Alfa Slab One"/>
              <a:buNone/>
              <a:defRPr sz="3500">
                <a:solidFill>
                  <a:schemeClr val="dk1"/>
                </a:solidFill>
                <a:latin typeface="Alfa Slab One"/>
                <a:ea typeface="Alfa Slab One"/>
                <a:cs typeface="Alfa Slab One"/>
                <a:sym typeface="Alfa Slab One"/>
              </a:defRPr>
            </a:lvl6pPr>
            <a:lvl7pPr lvl="6" algn="ctr">
              <a:lnSpc>
                <a:spcPct val="100000"/>
              </a:lnSpc>
              <a:spcBef>
                <a:spcPts val="0"/>
              </a:spcBef>
              <a:spcAft>
                <a:spcPts val="0"/>
              </a:spcAft>
              <a:buClr>
                <a:schemeClr val="dk1"/>
              </a:buClr>
              <a:buSzPts val="3500"/>
              <a:buFont typeface="Alfa Slab One"/>
              <a:buNone/>
              <a:defRPr sz="3500">
                <a:solidFill>
                  <a:schemeClr val="dk1"/>
                </a:solidFill>
                <a:latin typeface="Alfa Slab One"/>
                <a:ea typeface="Alfa Slab One"/>
                <a:cs typeface="Alfa Slab One"/>
                <a:sym typeface="Alfa Slab One"/>
              </a:defRPr>
            </a:lvl7pPr>
            <a:lvl8pPr lvl="7" algn="ctr">
              <a:lnSpc>
                <a:spcPct val="100000"/>
              </a:lnSpc>
              <a:spcBef>
                <a:spcPts val="0"/>
              </a:spcBef>
              <a:spcAft>
                <a:spcPts val="0"/>
              </a:spcAft>
              <a:buClr>
                <a:schemeClr val="dk1"/>
              </a:buClr>
              <a:buSzPts val="3500"/>
              <a:buFont typeface="Alfa Slab One"/>
              <a:buNone/>
              <a:defRPr sz="3500">
                <a:solidFill>
                  <a:schemeClr val="dk1"/>
                </a:solidFill>
                <a:latin typeface="Alfa Slab One"/>
                <a:ea typeface="Alfa Slab One"/>
                <a:cs typeface="Alfa Slab One"/>
                <a:sym typeface="Alfa Slab One"/>
              </a:defRPr>
            </a:lvl8pPr>
            <a:lvl9pPr lvl="8" algn="ctr">
              <a:lnSpc>
                <a:spcPct val="100000"/>
              </a:lnSpc>
              <a:spcBef>
                <a:spcPts val="0"/>
              </a:spcBef>
              <a:spcAft>
                <a:spcPts val="0"/>
              </a:spcAft>
              <a:buClr>
                <a:schemeClr val="dk1"/>
              </a:buClr>
              <a:buSzPts val="3500"/>
              <a:buFont typeface="Alfa Slab One"/>
              <a:buNone/>
              <a:defRPr sz="3500">
                <a:solidFill>
                  <a:schemeClr val="dk1"/>
                </a:solidFill>
                <a:latin typeface="Alfa Slab One"/>
                <a:ea typeface="Alfa Slab One"/>
                <a:cs typeface="Alfa Slab One"/>
                <a:sym typeface="Alfa Slab One"/>
              </a:defRPr>
            </a:lvl9pPr>
          </a:lstStyle>
          <a:p/>
        </p:txBody>
      </p:sp>
      <p:sp>
        <p:nvSpPr>
          <p:cNvPr id="7" name="Google Shape;7;p1"/>
          <p:cNvSpPr txBox="1"/>
          <p:nvPr>
            <p:ph idx="1" type="body"/>
          </p:nvPr>
        </p:nvSpPr>
        <p:spPr>
          <a:xfrm>
            <a:off x="1257300" y="1203950"/>
            <a:ext cx="6629400" cy="32715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49">
          <p15:clr>
            <a:srgbClr val="EA4335"/>
          </p15:clr>
        </p15:guide>
        <p15:guide id="4" pos="5311">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30.png"/><Relationship Id="rId5"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 Id="rId3" Type="http://schemas.openxmlformats.org/officeDocument/2006/relationships/image" Target="../media/image17.jp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9.png"/><Relationship Id="rId6"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1.png"/><Relationship Id="rId5" Type="http://schemas.openxmlformats.org/officeDocument/2006/relationships/image" Target="../media/image10.png"/><Relationship Id="rId6" Type="http://schemas.openxmlformats.org/officeDocument/2006/relationships/image" Target="../media/image14.png"/><Relationship Id="rId7" Type="http://schemas.openxmlformats.org/officeDocument/2006/relationships/image" Target="../media/image6.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6"/>
          <p:cNvSpPr txBox="1"/>
          <p:nvPr>
            <p:ph type="ctrTitle"/>
          </p:nvPr>
        </p:nvSpPr>
        <p:spPr>
          <a:xfrm>
            <a:off x="752700" y="1195950"/>
            <a:ext cx="7678200" cy="225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Chatgpt for Coding</a:t>
            </a:r>
            <a:endParaRPr/>
          </a:p>
        </p:txBody>
      </p:sp>
      <p:sp>
        <p:nvSpPr>
          <p:cNvPr id="337" name="Google Shape;337;p36"/>
          <p:cNvSpPr txBox="1"/>
          <p:nvPr>
            <p:ph idx="1" type="subTitle"/>
          </p:nvPr>
        </p:nvSpPr>
        <p:spPr>
          <a:xfrm>
            <a:off x="2239800" y="3457838"/>
            <a:ext cx="4664400" cy="42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lfa Slab One"/>
                <a:ea typeface="Alfa Slab One"/>
                <a:cs typeface="Alfa Slab One"/>
                <a:sym typeface="Alfa Slab One"/>
              </a:rPr>
              <a:t>Presented by Ellie Bavuso</a:t>
            </a:r>
            <a:endParaRPr>
              <a:latin typeface="Alfa Slab One"/>
              <a:ea typeface="Alfa Slab One"/>
              <a:cs typeface="Alfa Slab One"/>
              <a:sym typeface="Alfa Slab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2"/>
                </a:solidFill>
              </a:rPr>
              <a:t>Keeping Track of What Chatgpt Changes</a:t>
            </a:r>
            <a:endParaRPr sz="3000">
              <a:solidFill>
                <a:schemeClr val="dk2"/>
              </a:solidFill>
            </a:endParaRPr>
          </a:p>
        </p:txBody>
      </p:sp>
      <p:sp>
        <p:nvSpPr>
          <p:cNvPr id="418" name="Google Shape;418;p45"/>
          <p:cNvSpPr txBox="1"/>
          <p:nvPr>
            <p:ph idx="1" type="body"/>
          </p:nvPr>
        </p:nvSpPr>
        <p:spPr>
          <a:xfrm>
            <a:off x="311700" y="1152475"/>
            <a:ext cx="4354200" cy="3605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lfa Slab One"/>
              <a:buChar char="●"/>
            </a:pPr>
            <a:r>
              <a:rPr lang="en" sz="1300">
                <a:latin typeface="Alfa Slab One"/>
                <a:ea typeface="Alfa Slab One"/>
                <a:cs typeface="Alfa Slab One"/>
                <a:sym typeface="Alfa Slab One"/>
              </a:rPr>
              <a:t>Computed Diff (diffchecker.com) is a great free resource that allows you to compare the initial text/code you fed into Chatgpt with the newly created code</a:t>
            </a:r>
            <a:endParaRPr sz="1300">
              <a:latin typeface="Alfa Slab One"/>
              <a:ea typeface="Alfa Slab One"/>
              <a:cs typeface="Alfa Slab One"/>
              <a:sym typeface="Alfa Slab One"/>
            </a:endParaRPr>
          </a:p>
          <a:p>
            <a:pPr indent="-311150" lvl="0" marL="457200" rtl="0" algn="l">
              <a:spcBef>
                <a:spcPts val="1600"/>
              </a:spcBef>
              <a:spcAft>
                <a:spcPts val="0"/>
              </a:spcAft>
              <a:buSzPts val="1300"/>
              <a:buFont typeface="Alfa Slab One"/>
              <a:buChar char="●"/>
            </a:pPr>
            <a:r>
              <a:rPr lang="en" sz="1300">
                <a:latin typeface="Alfa Slab One"/>
                <a:ea typeface="Alfa Slab One"/>
                <a:cs typeface="Alfa Slab One"/>
                <a:sym typeface="Alfa Slab One"/>
              </a:rPr>
              <a:t>This makes it easier to visualize the changes and allows you to pick and choose which edits made by Chatgpt to keep</a:t>
            </a:r>
            <a:endParaRPr sz="1300">
              <a:latin typeface="Alfa Slab One"/>
              <a:ea typeface="Alfa Slab One"/>
              <a:cs typeface="Alfa Slab One"/>
              <a:sym typeface="Alfa Slab One"/>
            </a:endParaRPr>
          </a:p>
          <a:p>
            <a:pPr indent="-311150" lvl="0" marL="457200" rtl="0" algn="l">
              <a:spcBef>
                <a:spcPts val="1600"/>
              </a:spcBef>
              <a:spcAft>
                <a:spcPts val="0"/>
              </a:spcAft>
              <a:buSzPts val="1300"/>
              <a:buFont typeface="Alfa Slab One"/>
              <a:buChar char="●"/>
            </a:pPr>
            <a:r>
              <a:rPr lang="en" sz="1300">
                <a:latin typeface="Alfa Slab One"/>
                <a:ea typeface="Alfa Slab One"/>
                <a:cs typeface="Alfa Slab One"/>
                <a:sym typeface="Alfa Slab One"/>
              </a:rPr>
              <a:t>Protects you from script errors due to Chatgpt forgetting to copy over certain libraries or sections of code appearing in the original text</a:t>
            </a:r>
            <a:endParaRPr sz="1300">
              <a:latin typeface="Alfa Slab One"/>
              <a:ea typeface="Alfa Slab One"/>
              <a:cs typeface="Alfa Slab One"/>
              <a:sym typeface="Alfa Slab One"/>
            </a:endParaRPr>
          </a:p>
          <a:p>
            <a:pPr indent="-311150" lvl="0" marL="457200" rtl="0" algn="l">
              <a:spcBef>
                <a:spcPts val="1600"/>
              </a:spcBef>
              <a:spcAft>
                <a:spcPts val="1600"/>
              </a:spcAft>
              <a:buSzPts val="1300"/>
              <a:buFont typeface="Alfa Slab One"/>
              <a:buChar char="●"/>
            </a:pPr>
            <a:r>
              <a:rPr lang="en" sz="1300">
                <a:latin typeface="Alfa Slab One"/>
                <a:ea typeface="Alfa Slab One"/>
                <a:cs typeface="Alfa Slab One"/>
                <a:sym typeface="Alfa Slab One"/>
              </a:rPr>
              <a:t>Allows you to copy over code comments that Chatgpt may have written out</a:t>
            </a:r>
            <a:endParaRPr sz="1300">
              <a:latin typeface="Alfa Slab One"/>
              <a:ea typeface="Alfa Slab One"/>
              <a:cs typeface="Alfa Slab One"/>
              <a:sym typeface="Alfa Slab One"/>
            </a:endParaRPr>
          </a:p>
        </p:txBody>
      </p:sp>
      <p:pic>
        <p:nvPicPr>
          <p:cNvPr id="419" name="Google Shape;419;p45"/>
          <p:cNvPicPr preferRelativeResize="0"/>
          <p:nvPr/>
        </p:nvPicPr>
        <p:blipFill rotWithShape="1">
          <a:blip r:embed="rId3">
            <a:alphaModFix/>
          </a:blip>
          <a:srcRect b="-5073" l="-7842" r="-7831" t="-10761"/>
          <a:stretch/>
        </p:blipFill>
        <p:spPr>
          <a:xfrm>
            <a:off x="4665750" y="682109"/>
            <a:ext cx="3999900" cy="42227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What ChatGPT can’t do </a:t>
            </a:r>
            <a:endParaRPr>
              <a:solidFill>
                <a:schemeClr val="lt1"/>
              </a:solidFill>
            </a:endParaRPr>
          </a:p>
        </p:txBody>
      </p:sp>
      <p:sp>
        <p:nvSpPr>
          <p:cNvPr id="425" name="Google Shape;425;p46"/>
          <p:cNvSpPr txBox="1"/>
          <p:nvPr>
            <p:ph idx="1" type="body"/>
          </p:nvPr>
        </p:nvSpPr>
        <p:spPr>
          <a:xfrm>
            <a:off x="311700" y="923875"/>
            <a:ext cx="3999900" cy="3817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Putting one of your prompts into the program likely won’t get you a meaningful output.</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Inputting broad requests usually won’t get you anywhere either </a:t>
            </a:r>
            <a:endParaRPr>
              <a:latin typeface="Alfa Slab One"/>
              <a:ea typeface="Alfa Slab One"/>
              <a:cs typeface="Alfa Slab One"/>
              <a:sym typeface="Alfa Slab One"/>
            </a:endParaRPr>
          </a:p>
          <a:p>
            <a:pPr indent="-304800" lvl="1" marL="914400" rtl="0" algn="l">
              <a:spcBef>
                <a:spcPts val="0"/>
              </a:spcBef>
              <a:spcAft>
                <a:spcPts val="0"/>
              </a:spcAft>
              <a:buSzPts val="1200"/>
              <a:buFont typeface="Alfa Slab One"/>
              <a:buChar char="○"/>
            </a:pPr>
            <a:r>
              <a:rPr lang="en">
                <a:latin typeface="Alfa Slab One"/>
                <a:ea typeface="Alfa Slab One"/>
                <a:cs typeface="Alfa Slab One"/>
                <a:sym typeface="Alfa Slab One"/>
              </a:rPr>
              <a:t>Treat it like you’d treat one of our </a:t>
            </a:r>
            <a:r>
              <a:rPr lang="en">
                <a:latin typeface="Alfa Slab One"/>
                <a:ea typeface="Alfa Slab One"/>
                <a:cs typeface="Alfa Slab One"/>
                <a:sym typeface="Alfa Slab One"/>
              </a:rPr>
              <a:t>Mentors </a:t>
            </a:r>
            <a:endParaRPr>
              <a:latin typeface="Alfa Slab One"/>
              <a:ea typeface="Alfa Slab One"/>
              <a:cs typeface="Alfa Slab One"/>
              <a:sym typeface="Alfa Slab One"/>
            </a:endParaRPr>
          </a:p>
          <a:p>
            <a:pPr indent="-304800" lvl="1" marL="914400" rtl="0" algn="l">
              <a:spcBef>
                <a:spcPts val="0"/>
              </a:spcBef>
              <a:spcAft>
                <a:spcPts val="0"/>
              </a:spcAft>
              <a:buSzPts val="1200"/>
              <a:buFont typeface="Alfa Slab One"/>
              <a:buChar char="○"/>
            </a:pPr>
            <a:r>
              <a:rPr lang="en">
                <a:latin typeface="Alfa Slab One"/>
                <a:ea typeface="Alfa Slab One"/>
                <a:cs typeface="Alfa Slab One"/>
                <a:sym typeface="Alfa Slab One"/>
              </a:rPr>
              <a:t>Ask specific requests</a:t>
            </a:r>
            <a:endParaRPr>
              <a:latin typeface="Alfa Slab One"/>
              <a:ea typeface="Alfa Slab One"/>
              <a:cs typeface="Alfa Slab One"/>
              <a:sym typeface="Alfa Slab One"/>
            </a:endParaRPr>
          </a:p>
          <a:p>
            <a:pPr indent="-304800" lvl="1" marL="914400" rtl="0" algn="l">
              <a:spcBef>
                <a:spcPts val="0"/>
              </a:spcBef>
              <a:spcAft>
                <a:spcPts val="0"/>
              </a:spcAft>
              <a:buSzPts val="1200"/>
              <a:buFont typeface="Alfa Slab One"/>
              <a:buChar char="○"/>
            </a:pPr>
            <a:r>
              <a:rPr lang="en">
                <a:latin typeface="Alfa Slab One"/>
                <a:ea typeface="Alfa Slab One"/>
                <a:cs typeface="Alfa Slab One"/>
                <a:sym typeface="Alfa Slab One"/>
              </a:rPr>
              <a:t>Have a game plan!</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It is also limited in information past 2021- this means you need to be mindful of what year software you’re using!</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There is also an ~150 line limit for pasting code into the chat box</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Sometimes it can’t detect really basic errors in its codes, like using 2 incompatible libraries</a:t>
            </a:r>
            <a:endParaRPr>
              <a:latin typeface="Alfa Slab One"/>
              <a:ea typeface="Alfa Slab One"/>
              <a:cs typeface="Alfa Slab One"/>
              <a:sym typeface="Alfa Slab One"/>
            </a:endParaRPr>
          </a:p>
        </p:txBody>
      </p:sp>
      <p:pic>
        <p:nvPicPr>
          <p:cNvPr id="426" name="Google Shape;426;p46"/>
          <p:cNvPicPr preferRelativeResize="0"/>
          <p:nvPr/>
        </p:nvPicPr>
        <p:blipFill>
          <a:blip r:embed="rId3">
            <a:alphaModFix/>
          </a:blip>
          <a:stretch>
            <a:fillRect/>
          </a:stretch>
        </p:blipFill>
        <p:spPr>
          <a:xfrm>
            <a:off x="4811075" y="1263163"/>
            <a:ext cx="3208449" cy="262830"/>
          </a:xfrm>
          <a:prstGeom prst="rect">
            <a:avLst/>
          </a:prstGeom>
          <a:noFill/>
          <a:ln>
            <a:noFill/>
          </a:ln>
        </p:spPr>
      </p:pic>
      <p:pic>
        <p:nvPicPr>
          <p:cNvPr id="427" name="Google Shape;427;p46"/>
          <p:cNvPicPr preferRelativeResize="0"/>
          <p:nvPr/>
        </p:nvPicPr>
        <p:blipFill rotWithShape="1">
          <a:blip r:embed="rId4">
            <a:alphaModFix/>
          </a:blip>
          <a:srcRect b="21047" l="32621" r="20522" t="46558"/>
          <a:stretch/>
        </p:blipFill>
        <p:spPr>
          <a:xfrm>
            <a:off x="4861859" y="2525413"/>
            <a:ext cx="3564912" cy="1571875"/>
          </a:xfrm>
          <a:prstGeom prst="rect">
            <a:avLst/>
          </a:prstGeom>
          <a:noFill/>
          <a:ln>
            <a:noFill/>
          </a:ln>
        </p:spPr>
      </p:pic>
      <p:pic>
        <p:nvPicPr>
          <p:cNvPr id="428" name="Google Shape;428;p46"/>
          <p:cNvPicPr preferRelativeResize="0"/>
          <p:nvPr/>
        </p:nvPicPr>
        <p:blipFill>
          <a:blip r:embed="rId5">
            <a:alphaModFix/>
          </a:blip>
          <a:stretch>
            <a:fillRect/>
          </a:stretch>
        </p:blipFill>
        <p:spPr>
          <a:xfrm>
            <a:off x="4819178" y="1525992"/>
            <a:ext cx="3704447" cy="8911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2" name="Shape 432"/>
        <p:cNvGrpSpPr/>
        <p:nvPr/>
      </p:nvGrpSpPr>
      <p:grpSpPr>
        <a:xfrm>
          <a:off x="0" y="0"/>
          <a:ext cx="0" cy="0"/>
          <a:chOff x="0" y="0"/>
          <a:chExt cx="0" cy="0"/>
        </a:xfrm>
      </p:grpSpPr>
      <p:sp>
        <p:nvSpPr>
          <p:cNvPr id="433" name="Google Shape;433;p47"/>
          <p:cNvSpPr txBox="1"/>
          <p:nvPr>
            <p:ph type="title"/>
          </p:nvPr>
        </p:nvSpPr>
        <p:spPr>
          <a:xfrm>
            <a:off x="311700" y="253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solidFill>
                  <a:schemeClr val="lt2"/>
                </a:solidFill>
              </a:rPr>
              <a:t>Using ChatGPT for Your Presentation</a:t>
            </a:r>
            <a:endParaRPr sz="3300">
              <a:solidFill>
                <a:schemeClr val="lt2"/>
              </a:solidFill>
            </a:endParaRPr>
          </a:p>
        </p:txBody>
      </p:sp>
      <p:sp>
        <p:nvSpPr>
          <p:cNvPr id="434" name="Google Shape;434;p47"/>
          <p:cNvSpPr txBox="1"/>
          <p:nvPr>
            <p:ph idx="1" type="body"/>
          </p:nvPr>
        </p:nvSpPr>
        <p:spPr>
          <a:xfrm>
            <a:off x="311700" y="999575"/>
            <a:ext cx="39999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Alfa Slab One"/>
                <a:ea typeface="Alfa Slab One"/>
                <a:cs typeface="Alfa Slab One"/>
                <a:sym typeface="Alfa Slab One"/>
              </a:rPr>
              <a:t>ChatGPT can help you write your presentation script, come up with effective keywords, and use more academic language throughout your presentation. </a:t>
            </a:r>
            <a:endParaRPr sz="1300">
              <a:latin typeface="Alfa Slab One"/>
              <a:ea typeface="Alfa Slab One"/>
              <a:cs typeface="Alfa Slab One"/>
              <a:sym typeface="Alfa Slab One"/>
            </a:endParaRPr>
          </a:p>
          <a:p>
            <a:pPr indent="-311150" lvl="0" marL="457200" rtl="0" algn="l">
              <a:spcBef>
                <a:spcPts val="1600"/>
              </a:spcBef>
              <a:spcAft>
                <a:spcPts val="0"/>
              </a:spcAft>
              <a:buSzPts val="1300"/>
              <a:buFont typeface="Alfa Slab One"/>
              <a:buChar char="●"/>
            </a:pPr>
            <a:r>
              <a:rPr lang="en" sz="1300">
                <a:latin typeface="Alfa Slab One"/>
                <a:ea typeface="Alfa Slab One"/>
                <a:cs typeface="Alfa Slab One"/>
                <a:sym typeface="Alfa Slab One"/>
              </a:rPr>
              <a:t>ChatGPT has a very good ability to BS when it doesn’t know something</a:t>
            </a:r>
            <a:endParaRPr sz="1300">
              <a:latin typeface="Alfa Slab One"/>
              <a:ea typeface="Alfa Slab One"/>
              <a:cs typeface="Alfa Slab One"/>
              <a:sym typeface="Alfa Slab One"/>
            </a:endParaRPr>
          </a:p>
          <a:p>
            <a:pPr indent="-298450" lvl="1" marL="914400" rtl="0" algn="l">
              <a:spcBef>
                <a:spcPts val="0"/>
              </a:spcBef>
              <a:spcAft>
                <a:spcPts val="0"/>
              </a:spcAft>
              <a:buSzPts val="1100"/>
              <a:buFont typeface="Alfa Slab One"/>
              <a:buChar char="○"/>
            </a:pPr>
            <a:r>
              <a:rPr lang="en" sz="1100">
                <a:latin typeface="Alfa Slab One"/>
                <a:ea typeface="Alfa Slab One"/>
                <a:cs typeface="Alfa Slab One"/>
                <a:sym typeface="Alfa Slab One"/>
              </a:rPr>
              <a:t>This is both good and bad</a:t>
            </a:r>
            <a:endParaRPr sz="1100">
              <a:latin typeface="Alfa Slab One"/>
              <a:ea typeface="Alfa Slab One"/>
              <a:cs typeface="Alfa Slab One"/>
              <a:sym typeface="Alfa Slab One"/>
            </a:endParaRPr>
          </a:p>
          <a:p>
            <a:pPr indent="-311150" lvl="0" marL="457200" rtl="0" algn="l">
              <a:spcBef>
                <a:spcPts val="0"/>
              </a:spcBef>
              <a:spcAft>
                <a:spcPts val="0"/>
              </a:spcAft>
              <a:buSzPts val="1300"/>
              <a:buFont typeface="Alfa Slab One"/>
              <a:buChar char="●"/>
            </a:pPr>
            <a:r>
              <a:rPr lang="en" sz="1300">
                <a:latin typeface="Alfa Slab One"/>
                <a:ea typeface="Alfa Slab One"/>
                <a:cs typeface="Alfa Slab One"/>
                <a:sym typeface="Alfa Slab One"/>
              </a:rPr>
              <a:t>AI have a propensity to write long sentences with similar sentence structure throughout a paragraph</a:t>
            </a:r>
            <a:endParaRPr sz="1300">
              <a:latin typeface="Alfa Slab One"/>
              <a:ea typeface="Alfa Slab One"/>
              <a:cs typeface="Alfa Slab One"/>
              <a:sym typeface="Alfa Slab One"/>
            </a:endParaRPr>
          </a:p>
          <a:p>
            <a:pPr indent="-298450" lvl="1" marL="914400" rtl="0" algn="l">
              <a:spcBef>
                <a:spcPts val="0"/>
              </a:spcBef>
              <a:spcAft>
                <a:spcPts val="0"/>
              </a:spcAft>
              <a:buSzPts val="1100"/>
              <a:buFont typeface="Alfa Slab One"/>
              <a:buChar char="○"/>
            </a:pPr>
            <a:r>
              <a:rPr lang="en" sz="1100">
                <a:latin typeface="Alfa Slab One"/>
                <a:ea typeface="Alfa Slab One"/>
                <a:cs typeface="Alfa Slab One"/>
                <a:sym typeface="Alfa Slab One"/>
              </a:rPr>
              <a:t>This makes it easy to spot AI writing, if you know what you’re looking for</a:t>
            </a:r>
            <a:endParaRPr sz="1100">
              <a:latin typeface="Alfa Slab One"/>
              <a:ea typeface="Alfa Slab One"/>
              <a:cs typeface="Alfa Slab One"/>
              <a:sym typeface="Alfa Slab One"/>
            </a:endParaRPr>
          </a:p>
          <a:p>
            <a:pPr indent="-298450" lvl="1" marL="914400" rtl="0" algn="l">
              <a:spcBef>
                <a:spcPts val="0"/>
              </a:spcBef>
              <a:spcAft>
                <a:spcPts val="0"/>
              </a:spcAft>
              <a:buSzPts val="1100"/>
              <a:buFont typeface="Alfa Slab One"/>
              <a:buChar char="○"/>
            </a:pPr>
            <a:r>
              <a:rPr lang="en" sz="1100">
                <a:latin typeface="Alfa Slab One"/>
                <a:ea typeface="Alfa Slab One"/>
                <a:cs typeface="Alfa Slab One"/>
                <a:sym typeface="Alfa Slab One"/>
              </a:rPr>
              <a:t>Some mistakes are made-Try putting the US constitution through an AI language detector</a:t>
            </a:r>
            <a:endParaRPr sz="1100">
              <a:latin typeface="Alfa Slab One"/>
              <a:ea typeface="Alfa Slab One"/>
              <a:cs typeface="Alfa Slab One"/>
              <a:sym typeface="Alfa Slab One"/>
            </a:endParaRPr>
          </a:p>
          <a:p>
            <a:pPr indent="-311150" lvl="0" marL="457200" rtl="0" algn="l">
              <a:spcBef>
                <a:spcPts val="0"/>
              </a:spcBef>
              <a:spcAft>
                <a:spcPts val="0"/>
              </a:spcAft>
              <a:buSzPts val="1300"/>
              <a:buFont typeface="Alfa Slab One"/>
              <a:buChar char="●"/>
            </a:pPr>
            <a:r>
              <a:rPr lang="en" sz="1300">
                <a:latin typeface="Alfa Slab One"/>
                <a:ea typeface="Alfa Slab One"/>
                <a:cs typeface="Alfa Slab One"/>
                <a:sym typeface="Alfa Slab One"/>
              </a:rPr>
              <a:t>As always- ChatGPT will assist you in elevating your presentation!</a:t>
            </a:r>
            <a:endParaRPr sz="1300">
              <a:latin typeface="Alfa Slab One"/>
              <a:ea typeface="Alfa Slab One"/>
              <a:cs typeface="Alfa Slab One"/>
              <a:sym typeface="Alfa Slab One"/>
            </a:endParaRPr>
          </a:p>
          <a:p>
            <a:pPr indent="0" lvl="0" marL="0" rtl="0" algn="l">
              <a:spcBef>
                <a:spcPts val="1600"/>
              </a:spcBef>
              <a:spcAft>
                <a:spcPts val="1600"/>
              </a:spcAft>
              <a:buNone/>
            </a:pPr>
            <a:r>
              <a:t/>
            </a:r>
            <a:endParaRPr sz="1300"/>
          </a:p>
        </p:txBody>
      </p:sp>
      <p:pic>
        <p:nvPicPr>
          <p:cNvPr id="435" name="Google Shape;435;p47"/>
          <p:cNvPicPr preferRelativeResize="0"/>
          <p:nvPr/>
        </p:nvPicPr>
        <p:blipFill>
          <a:blip r:embed="rId3">
            <a:alphaModFix/>
          </a:blip>
          <a:stretch>
            <a:fillRect/>
          </a:stretch>
        </p:blipFill>
        <p:spPr>
          <a:xfrm>
            <a:off x="6075200" y="2926825"/>
            <a:ext cx="2081975" cy="2155175"/>
          </a:xfrm>
          <a:prstGeom prst="rect">
            <a:avLst/>
          </a:prstGeom>
          <a:noFill/>
          <a:ln>
            <a:noFill/>
          </a:ln>
        </p:spPr>
      </p:pic>
      <p:pic>
        <p:nvPicPr>
          <p:cNvPr id="436" name="Google Shape;436;p47"/>
          <p:cNvPicPr preferRelativeResize="0"/>
          <p:nvPr/>
        </p:nvPicPr>
        <p:blipFill>
          <a:blip r:embed="rId4">
            <a:alphaModFix/>
          </a:blip>
          <a:stretch>
            <a:fillRect/>
          </a:stretch>
        </p:blipFill>
        <p:spPr>
          <a:xfrm>
            <a:off x="5370725" y="902050"/>
            <a:ext cx="3146025" cy="194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1" name="Shape 341"/>
        <p:cNvGrpSpPr/>
        <p:nvPr/>
      </p:nvGrpSpPr>
      <p:grpSpPr>
        <a:xfrm>
          <a:off x="0" y="0"/>
          <a:ext cx="0" cy="0"/>
          <a:chOff x="0" y="0"/>
          <a:chExt cx="0" cy="0"/>
        </a:xfrm>
      </p:grpSpPr>
      <p:sp>
        <p:nvSpPr>
          <p:cNvPr id="342" name="Google Shape;342;p37"/>
          <p:cNvSpPr txBox="1"/>
          <p:nvPr>
            <p:ph type="title"/>
          </p:nvPr>
        </p:nvSpPr>
        <p:spPr>
          <a:xfrm>
            <a:off x="200700" y="445025"/>
            <a:ext cx="4974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2"/>
                </a:solidFill>
              </a:rPr>
              <a:t>Ellie Bavuso: My Background</a:t>
            </a:r>
            <a:endParaRPr sz="2400">
              <a:solidFill>
                <a:schemeClr val="dk2"/>
              </a:solidFill>
            </a:endParaRPr>
          </a:p>
        </p:txBody>
      </p:sp>
      <p:sp>
        <p:nvSpPr>
          <p:cNvPr id="343" name="Google Shape;343;p37"/>
          <p:cNvSpPr txBox="1"/>
          <p:nvPr>
            <p:ph idx="1" type="body"/>
          </p:nvPr>
        </p:nvSpPr>
        <p:spPr>
          <a:xfrm>
            <a:off x="311700" y="1017725"/>
            <a:ext cx="4694700" cy="398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Honors, Junior, Bio major, President of the Association of Students with Disabilities &amp; Chronic Conditions (ASDCC)</a:t>
            </a:r>
            <a:endParaRPr>
              <a:latin typeface="Alfa Slab One"/>
              <a:ea typeface="Alfa Slab One"/>
              <a:cs typeface="Alfa Slab One"/>
              <a:sym typeface="Alfa Slab One"/>
            </a:endParaRPr>
          </a:p>
          <a:p>
            <a:pPr indent="-317500" lvl="0" marL="457200" rtl="0" algn="l">
              <a:spcBef>
                <a:spcPts val="1600"/>
              </a:spcBef>
              <a:spcAft>
                <a:spcPts val="0"/>
              </a:spcAft>
              <a:buSzPts val="1400"/>
              <a:buFont typeface="Alfa Slab One"/>
              <a:buChar char="●"/>
            </a:pPr>
            <a:r>
              <a:rPr lang="en">
                <a:latin typeface="Alfa Slab One"/>
                <a:ea typeface="Alfa Slab One"/>
                <a:cs typeface="Alfa Slab One"/>
                <a:sym typeface="Alfa Slab One"/>
              </a:rPr>
              <a:t>CCTR &amp; HSURP fellow on the MCV campus designing virtual reality therapeutics for neurodevelopmental disorders (ASD, ADHD, SLD, etc)</a:t>
            </a:r>
            <a:endParaRPr>
              <a:latin typeface="Alfa Slab One"/>
              <a:ea typeface="Alfa Slab One"/>
              <a:cs typeface="Alfa Slab One"/>
              <a:sym typeface="Alfa Slab One"/>
            </a:endParaRPr>
          </a:p>
          <a:p>
            <a:pPr indent="-317500" lvl="1" marL="914400" rtl="0" algn="l">
              <a:spcBef>
                <a:spcPts val="1600"/>
              </a:spcBef>
              <a:spcAft>
                <a:spcPts val="0"/>
              </a:spcAft>
              <a:buSzPts val="1400"/>
              <a:buFont typeface="Alfa Slab One"/>
              <a:buChar char="○"/>
            </a:pPr>
            <a:r>
              <a:rPr lang="en">
                <a:latin typeface="Alfa Slab One"/>
                <a:ea typeface="Alfa Slab One"/>
                <a:cs typeface="Alfa Slab One"/>
                <a:sym typeface="Alfa Slab One"/>
              </a:rPr>
              <a:t>I work in the Department of Pharmacotherapy &amp; Outcomes Sciences</a:t>
            </a:r>
            <a:endParaRPr>
              <a:latin typeface="Alfa Slab One"/>
              <a:ea typeface="Alfa Slab One"/>
              <a:cs typeface="Alfa Slab One"/>
              <a:sym typeface="Alfa Slab One"/>
            </a:endParaRPr>
          </a:p>
          <a:p>
            <a:pPr indent="-317500" lvl="0" marL="457200" rtl="0" algn="l">
              <a:spcBef>
                <a:spcPts val="1600"/>
              </a:spcBef>
              <a:spcAft>
                <a:spcPts val="1600"/>
              </a:spcAft>
              <a:buSzPts val="1400"/>
              <a:buFont typeface="Alfa Slab One"/>
              <a:buChar char="●"/>
            </a:pPr>
            <a:r>
              <a:rPr lang="en">
                <a:latin typeface="Alfa Slab One"/>
                <a:ea typeface="Alfa Slab One"/>
                <a:cs typeface="Alfa Slab One"/>
                <a:sym typeface="Alfa Slab One"/>
              </a:rPr>
              <a:t>I currently work primarily with Unity and Blender, &amp; the programming languages I’m most comfortable with are C# and Java</a:t>
            </a:r>
            <a:endParaRPr>
              <a:latin typeface="Alfa Slab One"/>
              <a:ea typeface="Alfa Slab One"/>
              <a:cs typeface="Alfa Slab One"/>
              <a:sym typeface="Alfa Slab One"/>
            </a:endParaRPr>
          </a:p>
        </p:txBody>
      </p:sp>
      <p:pic>
        <p:nvPicPr>
          <p:cNvPr id="344" name="Google Shape;344;p37"/>
          <p:cNvPicPr preferRelativeResize="0"/>
          <p:nvPr/>
        </p:nvPicPr>
        <p:blipFill>
          <a:blip r:embed="rId3">
            <a:alphaModFix/>
          </a:blip>
          <a:stretch>
            <a:fillRect/>
          </a:stretch>
        </p:blipFill>
        <p:spPr>
          <a:xfrm>
            <a:off x="5284075" y="325875"/>
            <a:ext cx="3514400" cy="2762850"/>
          </a:xfrm>
          <a:prstGeom prst="rect">
            <a:avLst/>
          </a:prstGeom>
          <a:noFill/>
          <a:ln>
            <a:noFill/>
          </a:ln>
        </p:spPr>
      </p:pic>
      <p:pic>
        <p:nvPicPr>
          <p:cNvPr id="345" name="Google Shape;345;p37"/>
          <p:cNvPicPr preferRelativeResize="0"/>
          <p:nvPr/>
        </p:nvPicPr>
        <p:blipFill>
          <a:blip r:embed="rId4">
            <a:alphaModFix/>
          </a:blip>
          <a:stretch>
            <a:fillRect/>
          </a:stretch>
        </p:blipFill>
        <p:spPr>
          <a:xfrm>
            <a:off x="5486725" y="3254125"/>
            <a:ext cx="3109092" cy="1749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Step 1: Accessing Chatgpt</a:t>
            </a:r>
            <a:endParaRPr>
              <a:solidFill>
                <a:schemeClr val="lt1"/>
              </a:solidFill>
            </a:endParaRPr>
          </a:p>
        </p:txBody>
      </p:sp>
      <p:sp>
        <p:nvSpPr>
          <p:cNvPr id="351" name="Google Shape;351;p38"/>
          <p:cNvSpPr txBox="1"/>
          <p:nvPr>
            <p:ph idx="1" type="body"/>
          </p:nvPr>
        </p:nvSpPr>
        <p:spPr>
          <a:xfrm>
            <a:off x="311700" y="1152475"/>
            <a:ext cx="3642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Start by Googling Chatgpt</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Select the first option by OpenAi</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Once on the webpage, click ‘TryChatGPT’</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Verify that you are human</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Sign up or log in</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After logging in, you will be shown a notification stating that “This is a free research preview.”</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Click ‘Next’ and click through, and after you hit ‘Done’, you will be brought to the New Chat page</a:t>
            </a:r>
            <a:endParaRPr>
              <a:latin typeface="Alfa Slab One"/>
              <a:ea typeface="Alfa Slab One"/>
              <a:cs typeface="Alfa Slab One"/>
              <a:sym typeface="Alfa Slab One"/>
            </a:endParaRPr>
          </a:p>
        </p:txBody>
      </p:sp>
      <p:pic>
        <p:nvPicPr>
          <p:cNvPr id="352" name="Google Shape;352;p38"/>
          <p:cNvPicPr preferRelativeResize="0"/>
          <p:nvPr/>
        </p:nvPicPr>
        <p:blipFill>
          <a:blip r:embed="rId3">
            <a:alphaModFix/>
          </a:blip>
          <a:stretch>
            <a:fillRect/>
          </a:stretch>
        </p:blipFill>
        <p:spPr>
          <a:xfrm>
            <a:off x="4102000" y="1142550"/>
            <a:ext cx="4349299" cy="942650"/>
          </a:xfrm>
          <a:prstGeom prst="rect">
            <a:avLst/>
          </a:prstGeom>
          <a:noFill/>
          <a:ln>
            <a:noFill/>
          </a:ln>
        </p:spPr>
      </p:pic>
      <p:pic>
        <p:nvPicPr>
          <p:cNvPr id="353" name="Google Shape;353;p38"/>
          <p:cNvPicPr preferRelativeResize="0"/>
          <p:nvPr/>
        </p:nvPicPr>
        <p:blipFill>
          <a:blip r:embed="rId4">
            <a:alphaModFix/>
          </a:blip>
          <a:stretch>
            <a:fillRect/>
          </a:stretch>
        </p:blipFill>
        <p:spPr>
          <a:xfrm>
            <a:off x="4025800" y="2210025"/>
            <a:ext cx="1975175" cy="2112650"/>
          </a:xfrm>
          <a:prstGeom prst="rect">
            <a:avLst/>
          </a:prstGeom>
          <a:noFill/>
          <a:ln>
            <a:noFill/>
          </a:ln>
        </p:spPr>
      </p:pic>
      <p:pic>
        <p:nvPicPr>
          <p:cNvPr id="354" name="Google Shape;354;p38"/>
          <p:cNvPicPr preferRelativeResize="0"/>
          <p:nvPr/>
        </p:nvPicPr>
        <p:blipFill>
          <a:blip r:embed="rId5">
            <a:alphaModFix/>
          </a:blip>
          <a:stretch>
            <a:fillRect/>
          </a:stretch>
        </p:blipFill>
        <p:spPr>
          <a:xfrm>
            <a:off x="6080875" y="2210019"/>
            <a:ext cx="1536350" cy="1095350"/>
          </a:xfrm>
          <a:prstGeom prst="rect">
            <a:avLst/>
          </a:prstGeom>
          <a:noFill/>
          <a:ln>
            <a:noFill/>
          </a:ln>
        </p:spPr>
      </p:pic>
      <p:pic>
        <p:nvPicPr>
          <p:cNvPr id="355" name="Google Shape;355;p38"/>
          <p:cNvPicPr preferRelativeResize="0"/>
          <p:nvPr/>
        </p:nvPicPr>
        <p:blipFill>
          <a:blip r:embed="rId6">
            <a:alphaModFix/>
          </a:blip>
          <a:stretch>
            <a:fillRect/>
          </a:stretch>
        </p:blipFill>
        <p:spPr>
          <a:xfrm>
            <a:off x="6080875" y="3345850"/>
            <a:ext cx="1536350" cy="976825"/>
          </a:xfrm>
          <a:prstGeom prst="rect">
            <a:avLst/>
          </a:prstGeom>
          <a:noFill/>
          <a:ln>
            <a:noFill/>
          </a:ln>
        </p:spPr>
      </p:pic>
      <p:pic>
        <p:nvPicPr>
          <p:cNvPr id="356" name="Google Shape;356;p38"/>
          <p:cNvPicPr preferRelativeResize="0"/>
          <p:nvPr/>
        </p:nvPicPr>
        <p:blipFill>
          <a:blip r:embed="rId7">
            <a:alphaModFix/>
          </a:blip>
          <a:stretch>
            <a:fillRect/>
          </a:stretch>
        </p:blipFill>
        <p:spPr>
          <a:xfrm>
            <a:off x="7697125" y="2278700"/>
            <a:ext cx="1394800" cy="197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Step 2: Prompt Organization</a:t>
            </a:r>
            <a:endParaRPr>
              <a:solidFill>
                <a:schemeClr val="lt2"/>
              </a:solidFill>
            </a:endParaRPr>
          </a:p>
        </p:txBody>
      </p:sp>
      <p:sp>
        <p:nvSpPr>
          <p:cNvPr id="362" name="Google Shape;362;p39"/>
          <p:cNvSpPr txBox="1"/>
          <p:nvPr>
            <p:ph idx="1" type="body"/>
          </p:nvPr>
        </p:nvSpPr>
        <p:spPr>
          <a:xfrm>
            <a:off x="311700" y="1228675"/>
            <a:ext cx="34284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Prompts are organized by the order you create them in</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Chatgpt remembers things you’ve sent earlier in the conversation so make sure you send all of your prompts within the same chat instead of creating new chats</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You can add a special symbol such as ~, *, #, or ^ to differentiate your coding chat if you have a lot of projects, but note that this will not send your project to the top of the list</a:t>
            </a:r>
            <a:endParaRPr>
              <a:latin typeface="Alfa Slab One"/>
              <a:ea typeface="Alfa Slab One"/>
              <a:cs typeface="Alfa Slab One"/>
              <a:sym typeface="Alfa Slab One"/>
            </a:endParaRPr>
          </a:p>
        </p:txBody>
      </p:sp>
      <p:pic>
        <p:nvPicPr>
          <p:cNvPr id="363" name="Google Shape;363;p39"/>
          <p:cNvPicPr preferRelativeResize="0"/>
          <p:nvPr/>
        </p:nvPicPr>
        <p:blipFill>
          <a:blip r:embed="rId3">
            <a:alphaModFix/>
          </a:blip>
          <a:stretch>
            <a:fillRect/>
          </a:stretch>
        </p:blipFill>
        <p:spPr>
          <a:xfrm>
            <a:off x="6968225" y="1126400"/>
            <a:ext cx="1925900" cy="3585900"/>
          </a:xfrm>
          <a:prstGeom prst="rect">
            <a:avLst/>
          </a:prstGeom>
          <a:noFill/>
          <a:ln>
            <a:noFill/>
          </a:ln>
        </p:spPr>
      </p:pic>
      <p:pic>
        <p:nvPicPr>
          <p:cNvPr id="364" name="Google Shape;364;p39"/>
          <p:cNvPicPr preferRelativeResize="0"/>
          <p:nvPr/>
        </p:nvPicPr>
        <p:blipFill>
          <a:blip r:embed="rId4">
            <a:alphaModFix/>
          </a:blip>
          <a:stretch>
            <a:fillRect/>
          </a:stretch>
        </p:blipFill>
        <p:spPr>
          <a:xfrm>
            <a:off x="3930600" y="1597000"/>
            <a:ext cx="2849074" cy="2524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Step 3: Designing your Prompt</a:t>
            </a:r>
            <a:endParaRPr>
              <a:solidFill>
                <a:schemeClr val="accent1"/>
              </a:solidFill>
            </a:endParaRPr>
          </a:p>
        </p:txBody>
      </p:sp>
      <p:sp>
        <p:nvSpPr>
          <p:cNvPr id="370" name="Google Shape;370;p40"/>
          <p:cNvSpPr txBox="1"/>
          <p:nvPr>
            <p:ph idx="1" type="body"/>
          </p:nvPr>
        </p:nvSpPr>
        <p:spPr>
          <a:xfrm>
            <a:off x="311700" y="1152475"/>
            <a:ext cx="3999900" cy="387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Like many systems, Chatgpt’s answers are only as good as the prompts you give it</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Most often, you will have to try several combinations of asking the same question before you </a:t>
            </a:r>
            <a:r>
              <a:rPr lang="en">
                <a:latin typeface="Alfa Slab One"/>
                <a:ea typeface="Alfa Slab One"/>
                <a:cs typeface="Alfa Slab One"/>
                <a:sym typeface="Alfa Slab One"/>
              </a:rPr>
              <a:t>receive</a:t>
            </a:r>
            <a:r>
              <a:rPr lang="en">
                <a:latin typeface="Alfa Slab One"/>
                <a:ea typeface="Alfa Slab One"/>
                <a:cs typeface="Alfa Slab One"/>
                <a:sym typeface="Alfa Slab One"/>
              </a:rPr>
              <a:t> the full answer you were looking for (particularly when creating code)</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A helpful keyboard shortcut to know is shift+enter to go down a line in the chat box.</a:t>
            </a:r>
            <a:endParaRPr>
              <a:latin typeface="Alfa Slab One"/>
              <a:ea typeface="Alfa Slab One"/>
              <a:cs typeface="Alfa Slab One"/>
              <a:sym typeface="Alfa Slab One"/>
            </a:endParaRPr>
          </a:p>
          <a:p>
            <a:pPr indent="-304800" lvl="1" marL="914400" rtl="0" algn="l">
              <a:spcBef>
                <a:spcPts val="0"/>
              </a:spcBef>
              <a:spcAft>
                <a:spcPts val="0"/>
              </a:spcAft>
              <a:buSzPts val="1200"/>
              <a:buFont typeface="Alfa Slab One"/>
              <a:buChar char="○"/>
            </a:pPr>
            <a:r>
              <a:rPr lang="en">
                <a:latin typeface="Alfa Slab One"/>
                <a:ea typeface="Alfa Slab One"/>
                <a:cs typeface="Alfa Slab One"/>
                <a:sym typeface="Alfa Slab One"/>
              </a:rPr>
              <a:t>If you just hit enter, it will send your request to the AI</a:t>
            </a:r>
            <a:endParaRPr>
              <a:latin typeface="Alfa Slab One"/>
              <a:ea typeface="Alfa Slab One"/>
              <a:cs typeface="Alfa Slab One"/>
              <a:sym typeface="Alfa Slab One"/>
            </a:endParaRPr>
          </a:p>
          <a:p>
            <a:pPr indent="-304800" lvl="1" marL="914400" rtl="0" algn="l">
              <a:spcBef>
                <a:spcPts val="0"/>
              </a:spcBef>
              <a:spcAft>
                <a:spcPts val="0"/>
              </a:spcAft>
              <a:buSzPts val="1200"/>
              <a:buFont typeface="Alfa Slab One"/>
              <a:buChar char="○"/>
            </a:pPr>
            <a:r>
              <a:rPr lang="en">
                <a:latin typeface="Alfa Slab One"/>
                <a:ea typeface="Alfa Slab One"/>
                <a:cs typeface="Alfa Slab One"/>
                <a:sym typeface="Alfa Slab One"/>
              </a:rPr>
              <a:t>This is just useful for organization &amp; when you have several things to copy and paste into the chat box</a:t>
            </a:r>
            <a:endParaRPr>
              <a:latin typeface="Alfa Slab One"/>
              <a:ea typeface="Alfa Slab One"/>
              <a:cs typeface="Alfa Slab One"/>
              <a:sym typeface="Alfa Slab One"/>
            </a:endParaRPr>
          </a:p>
        </p:txBody>
      </p:sp>
      <p:pic>
        <p:nvPicPr>
          <p:cNvPr id="371" name="Google Shape;371;p40"/>
          <p:cNvPicPr preferRelativeResize="0"/>
          <p:nvPr/>
        </p:nvPicPr>
        <p:blipFill>
          <a:blip r:embed="rId3">
            <a:alphaModFix/>
          </a:blip>
          <a:stretch>
            <a:fillRect/>
          </a:stretch>
        </p:blipFill>
        <p:spPr>
          <a:xfrm>
            <a:off x="4124750" y="1172000"/>
            <a:ext cx="4785916" cy="572700"/>
          </a:xfrm>
          <a:prstGeom prst="rect">
            <a:avLst/>
          </a:prstGeom>
          <a:noFill/>
          <a:ln>
            <a:noFill/>
          </a:ln>
        </p:spPr>
      </p:pic>
      <p:pic>
        <p:nvPicPr>
          <p:cNvPr id="372" name="Google Shape;372;p40"/>
          <p:cNvPicPr preferRelativeResize="0"/>
          <p:nvPr/>
        </p:nvPicPr>
        <p:blipFill>
          <a:blip r:embed="rId4">
            <a:alphaModFix/>
          </a:blip>
          <a:stretch>
            <a:fillRect/>
          </a:stretch>
        </p:blipFill>
        <p:spPr>
          <a:xfrm>
            <a:off x="4229025" y="1898975"/>
            <a:ext cx="4633050" cy="535775"/>
          </a:xfrm>
          <a:prstGeom prst="rect">
            <a:avLst/>
          </a:prstGeom>
          <a:noFill/>
          <a:ln>
            <a:noFill/>
          </a:ln>
        </p:spPr>
      </p:pic>
      <p:pic>
        <p:nvPicPr>
          <p:cNvPr id="373" name="Google Shape;373;p40"/>
          <p:cNvPicPr preferRelativeResize="0"/>
          <p:nvPr/>
        </p:nvPicPr>
        <p:blipFill>
          <a:blip r:embed="rId5">
            <a:alphaModFix/>
          </a:blip>
          <a:stretch>
            <a:fillRect/>
          </a:stretch>
        </p:blipFill>
        <p:spPr>
          <a:xfrm>
            <a:off x="4856563" y="2511425"/>
            <a:ext cx="3377975" cy="341500"/>
          </a:xfrm>
          <a:prstGeom prst="rect">
            <a:avLst/>
          </a:prstGeom>
          <a:noFill/>
          <a:ln>
            <a:noFill/>
          </a:ln>
        </p:spPr>
      </p:pic>
      <p:pic>
        <p:nvPicPr>
          <p:cNvPr id="374" name="Google Shape;374;p40"/>
          <p:cNvPicPr preferRelativeResize="0"/>
          <p:nvPr/>
        </p:nvPicPr>
        <p:blipFill>
          <a:blip r:embed="rId6">
            <a:alphaModFix/>
          </a:blip>
          <a:stretch>
            <a:fillRect/>
          </a:stretch>
        </p:blipFill>
        <p:spPr>
          <a:xfrm>
            <a:off x="4913588" y="2929600"/>
            <a:ext cx="3360658" cy="2138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A short problem!</a:t>
            </a:r>
            <a:endParaRPr>
              <a:solidFill>
                <a:schemeClr val="lt2"/>
              </a:solidFill>
            </a:endParaRPr>
          </a:p>
        </p:txBody>
      </p:sp>
      <p:sp>
        <p:nvSpPr>
          <p:cNvPr id="380" name="Google Shape;380;p4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lfa Slab One"/>
                <a:ea typeface="Alfa Slab One"/>
                <a:cs typeface="Alfa Slab One"/>
                <a:sym typeface="Alfa Slab One"/>
              </a:rPr>
              <a:t>I want ChatGPT to tell me what Python libraries to use to schedule an email to send at 10am on Saturday, March 18th to all people who still haven’t checked in for BNFOTHON. The list of people is stored in an Excel spreadsheet. </a:t>
            </a:r>
            <a:endParaRPr>
              <a:latin typeface="Alfa Slab One"/>
              <a:ea typeface="Alfa Slab One"/>
              <a:cs typeface="Alfa Slab One"/>
              <a:sym typeface="Alfa Slab One"/>
            </a:endParaRPr>
          </a:p>
          <a:p>
            <a:pPr indent="0" lvl="0" marL="0" rtl="0" algn="l">
              <a:spcBef>
                <a:spcPts val="1600"/>
              </a:spcBef>
              <a:spcAft>
                <a:spcPts val="0"/>
              </a:spcAft>
              <a:buNone/>
            </a:pPr>
            <a:r>
              <a:rPr lang="en">
                <a:latin typeface="Alfa Slab One"/>
                <a:ea typeface="Alfa Slab One"/>
                <a:cs typeface="Alfa Slab One"/>
                <a:sym typeface="Alfa Slab One"/>
              </a:rPr>
              <a:t>Chatgpt gave me these four libraries to use. Based on the descriptions it gave, which one probably is least useful?</a:t>
            </a:r>
            <a:endParaRPr>
              <a:latin typeface="Alfa Slab One"/>
              <a:ea typeface="Alfa Slab One"/>
              <a:cs typeface="Alfa Slab One"/>
              <a:sym typeface="Alfa Slab One"/>
            </a:endParaRPr>
          </a:p>
          <a:p>
            <a:pPr indent="0" lvl="0" marL="0" rtl="0" algn="l">
              <a:spcBef>
                <a:spcPts val="1600"/>
              </a:spcBef>
              <a:spcAft>
                <a:spcPts val="1600"/>
              </a:spcAft>
              <a:buNone/>
            </a:pPr>
            <a:r>
              <a:rPr lang="en">
                <a:latin typeface="Alfa Slab One"/>
                <a:ea typeface="Alfa Slab One"/>
                <a:cs typeface="Alfa Slab One"/>
                <a:sym typeface="Alfa Slab One"/>
              </a:rPr>
              <a:t>Hint: Do we need to write data into our Excel file? Any of these libraries have duplicative functions?</a:t>
            </a:r>
            <a:endParaRPr>
              <a:latin typeface="Alfa Slab One"/>
              <a:ea typeface="Alfa Slab One"/>
              <a:cs typeface="Alfa Slab One"/>
              <a:sym typeface="Alfa Slab One"/>
            </a:endParaRPr>
          </a:p>
        </p:txBody>
      </p:sp>
      <p:sp>
        <p:nvSpPr>
          <p:cNvPr id="381" name="Google Shape;381;p4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Pandas:</a:t>
            </a:r>
            <a:endParaRPr sz="1200"/>
          </a:p>
          <a:p>
            <a:pPr indent="-304800" lvl="0" marL="457200" rtl="0" algn="l">
              <a:spcBef>
                <a:spcPts val="0"/>
              </a:spcBef>
              <a:spcAft>
                <a:spcPts val="0"/>
              </a:spcAft>
              <a:buSzPts val="1200"/>
              <a:buAutoNum type="arabicPeriod"/>
            </a:pPr>
            <a:r>
              <a:rPr lang="en" sz="1200"/>
              <a:t>Pandas is a powerful library for data manipulation and analysis. You can use it to read in your Excel file and manipulate the data in a DataFrame.</a:t>
            </a:r>
            <a:endParaRPr sz="1200"/>
          </a:p>
          <a:p>
            <a:pPr indent="0" lvl="0" marL="0" rtl="0" algn="l">
              <a:spcBef>
                <a:spcPts val="0"/>
              </a:spcBef>
              <a:spcAft>
                <a:spcPts val="0"/>
              </a:spcAft>
              <a:buNone/>
            </a:pPr>
            <a:r>
              <a:rPr lang="en" sz="1200"/>
              <a:t>Schedule:</a:t>
            </a:r>
            <a:endParaRPr sz="1200"/>
          </a:p>
          <a:p>
            <a:pPr indent="-304800" lvl="0" marL="457200" rtl="0" algn="l">
              <a:spcBef>
                <a:spcPts val="0"/>
              </a:spcBef>
              <a:spcAft>
                <a:spcPts val="0"/>
              </a:spcAft>
              <a:buSzPts val="1200"/>
              <a:buAutoNum type="arabicPeriod"/>
            </a:pPr>
            <a:r>
              <a:rPr lang="en" sz="1200"/>
              <a:t>Schedule is a Python library that allows you to schedule functions to run at specific times. You can use it to schedule the email sending function to run at 10am on Saturday, March 18th.</a:t>
            </a:r>
            <a:endParaRPr sz="1200"/>
          </a:p>
          <a:p>
            <a:pPr indent="0" lvl="0" marL="0" rtl="0" algn="l">
              <a:spcBef>
                <a:spcPts val="0"/>
              </a:spcBef>
              <a:spcAft>
                <a:spcPts val="0"/>
              </a:spcAft>
              <a:buNone/>
            </a:pPr>
            <a:r>
              <a:rPr lang="en" sz="1200"/>
              <a:t>smtplib:</a:t>
            </a:r>
            <a:endParaRPr sz="1200"/>
          </a:p>
          <a:p>
            <a:pPr indent="-304800" lvl="0" marL="457200" rtl="0" algn="l">
              <a:spcBef>
                <a:spcPts val="0"/>
              </a:spcBef>
              <a:spcAft>
                <a:spcPts val="0"/>
              </a:spcAft>
              <a:buSzPts val="1200"/>
              <a:buAutoNum type="arabicPeriod"/>
            </a:pPr>
            <a:r>
              <a:rPr lang="en" sz="1200"/>
              <a:t>smtplib is a Python library that provides a way to send email messages using Simple Mail Transfer Protocol (SMTP). You can use it to send the email to the people who have not checked into the event.</a:t>
            </a:r>
            <a:endParaRPr sz="1200"/>
          </a:p>
          <a:p>
            <a:pPr indent="0" lvl="0" marL="0" rtl="0" algn="l">
              <a:spcBef>
                <a:spcPts val="0"/>
              </a:spcBef>
              <a:spcAft>
                <a:spcPts val="0"/>
              </a:spcAft>
              <a:buNone/>
            </a:pPr>
            <a:r>
              <a:rPr lang="en" sz="1200"/>
              <a:t>Openpyxl:</a:t>
            </a:r>
            <a:endParaRPr sz="1200"/>
          </a:p>
          <a:p>
            <a:pPr indent="-304800" lvl="0" marL="457200" rtl="0" algn="l">
              <a:spcBef>
                <a:spcPts val="0"/>
              </a:spcBef>
              <a:spcAft>
                <a:spcPts val="0"/>
              </a:spcAft>
              <a:buSzPts val="1200"/>
              <a:buAutoNum type="arabicPeriod"/>
            </a:pPr>
            <a:r>
              <a:rPr lang="en" sz="1200"/>
              <a:t>Openpyxl is a Python library to read/write Excel 2010 xlsx/xlsm/xltx/xltm files. You can use it to read/write the Excel file containing the data you want to process.</a:t>
            </a:r>
            <a:endParaRPr sz="1200"/>
          </a:p>
          <a:p>
            <a:pPr indent="0" lvl="0" marL="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1"/>
                </a:solidFill>
              </a:rPr>
              <a:t>Using Chatgpt for Brainstorming &amp; Copy-editing</a:t>
            </a:r>
            <a:endParaRPr sz="2500">
              <a:solidFill>
                <a:schemeClr val="lt1"/>
              </a:solidFill>
            </a:endParaRPr>
          </a:p>
        </p:txBody>
      </p:sp>
      <p:sp>
        <p:nvSpPr>
          <p:cNvPr id="387" name="Google Shape;387;p42"/>
          <p:cNvSpPr txBox="1"/>
          <p:nvPr>
            <p:ph idx="1" type="body"/>
          </p:nvPr>
        </p:nvSpPr>
        <p:spPr>
          <a:xfrm>
            <a:off x="235500" y="1381075"/>
            <a:ext cx="3999900" cy="3066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lfa Slab One"/>
              <a:buChar char="●"/>
            </a:pPr>
            <a:r>
              <a:rPr lang="en">
                <a:latin typeface="Alfa Slab One"/>
                <a:ea typeface="Alfa Slab One"/>
                <a:cs typeface="Alfa Slab One"/>
                <a:sym typeface="Alfa Slab One"/>
              </a:rPr>
              <a:t>You can use Chatgpt to d</a:t>
            </a:r>
            <a:r>
              <a:rPr lang="en">
                <a:latin typeface="Alfa Slab One"/>
                <a:ea typeface="Alfa Slab One"/>
                <a:cs typeface="Alfa Slab One"/>
                <a:sym typeface="Alfa Slab One"/>
              </a:rPr>
              <a:t>etermine what libraries or frameworks will help you achieve your goal</a:t>
            </a:r>
            <a:endParaRPr>
              <a:latin typeface="Alfa Slab One"/>
              <a:ea typeface="Alfa Slab One"/>
              <a:cs typeface="Alfa Slab One"/>
              <a:sym typeface="Alfa Slab One"/>
            </a:endParaRPr>
          </a:p>
          <a:p>
            <a:pPr indent="-317500" lvl="0" marL="457200" rtl="0" algn="l">
              <a:lnSpc>
                <a:spcPct val="115000"/>
              </a:lnSpc>
              <a:spcBef>
                <a:spcPts val="0"/>
              </a:spcBef>
              <a:spcAft>
                <a:spcPts val="0"/>
              </a:spcAft>
              <a:buSzPts val="1400"/>
              <a:buFont typeface="Alfa Slab One"/>
              <a:buChar char="●"/>
            </a:pPr>
            <a:r>
              <a:rPr lang="en">
                <a:latin typeface="Alfa Slab One"/>
                <a:ea typeface="Alfa Slab One"/>
                <a:cs typeface="Alfa Slab One"/>
                <a:sym typeface="Alfa Slab One"/>
              </a:rPr>
              <a:t>It can help you determine the base structure of your program</a:t>
            </a:r>
            <a:endParaRPr>
              <a:latin typeface="Alfa Slab One"/>
              <a:ea typeface="Alfa Slab One"/>
              <a:cs typeface="Alfa Slab One"/>
              <a:sym typeface="Alfa Slab One"/>
            </a:endParaRPr>
          </a:p>
          <a:p>
            <a:pPr indent="-317500" lvl="0" marL="457200" rtl="0" algn="l">
              <a:lnSpc>
                <a:spcPct val="115000"/>
              </a:lnSpc>
              <a:spcBef>
                <a:spcPts val="0"/>
              </a:spcBef>
              <a:spcAft>
                <a:spcPts val="0"/>
              </a:spcAft>
              <a:buSzPts val="1400"/>
              <a:buFont typeface="Alfa Slab One"/>
              <a:buChar char="●"/>
            </a:pPr>
            <a:r>
              <a:rPr lang="en">
                <a:latin typeface="Alfa Slab One"/>
                <a:ea typeface="Alfa Slab One"/>
                <a:cs typeface="Alfa Slab One"/>
                <a:sym typeface="Alfa Slab One"/>
              </a:rPr>
              <a:t>Can use it to educate yourself on programming language syntax or use of a specific library for a task</a:t>
            </a:r>
            <a:endParaRPr>
              <a:latin typeface="Alfa Slab One"/>
              <a:ea typeface="Alfa Slab One"/>
              <a:cs typeface="Alfa Slab One"/>
              <a:sym typeface="Alfa Slab One"/>
            </a:endParaRPr>
          </a:p>
          <a:p>
            <a:pPr indent="-317500" lvl="0" marL="457200" rtl="0" algn="l">
              <a:lnSpc>
                <a:spcPct val="115000"/>
              </a:lnSpc>
              <a:spcBef>
                <a:spcPts val="0"/>
              </a:spcBef>
              <a:spcAft>
                <a:spcPts val="0"/>
              </a:spcAft>
              <a:buSzPts val="1400"/>
              <a:buFont typeface="Alfa Slab One"/>
              <a:buChar char="●"/>
            </a:pPr>
            <a:r>
              <a:rPr lang="en">
                <a:latin typeface="Alfa Slab One"/>
                <a:ea typeface="Alfa Slab One"/>
                <a:cs typeface="Alfa Slab One"/>
                <a:sym typeface="Alfa Slab One"/>
              </a:rPr>
              <a:t>It might give you some extraneous results, so proofread and put your results through diffchecker!</a:t>
            </a:r>
            <a:endParaRPr>
              <a:latin typeface="Alfa Slab One"/>
              <a:ea typeface="Alfa Slab One"/>
              <a:cs typeface="Alfa Slab One"/>
              <a:sym typeface="Alfa Slab One"/>
            </a:endParaRPr>
          </a:p>
        </p:txBody>
      </p:sp>
      <p:pic>
        <p:nvPicPr>
          <p:cNvPr id="388" name="Google Shape;388;p42"/>
          <p:cNvPicPr preferRelativeResize="0"/>
          <p:nvPr/>
        </p:nvPicPr>
        <p:blipFill>
          <a:blip r:embed="rId3">
            <a:alphaModFix/>
          </a:blip>
          <a:stretch>
            <a:fillRect/>
          </a:stretch>
        </p:blipFill>
        <p:spPr>
          <a:xfrm>
            <a:off x="5091975" y="1704776"/>
            <a:ext cx="2778459" cy="276400"/>
          </a:xfrm>
          <a:prstGeom prst="rect">
            <a:avLst/>
          </a:prstGeom>
          <a:noFill/>
          <a:ln>
            <a:noFill/>
          </a:ln>
        </p:spPr>
      </p:pic>
      <p:pic>
        <p:nvPicPr>
          <p:cNvPr id="389" name="Google Shape;389;p42"/>
          <p:cNvPicPr preferRelativeResize="0"/>
          <p:nvPr/>
        </p:nvPicPr>
        <p:blipFill>
          <a:blip r:embed="rId4">
            <a:alphaModFix/>
          </a:blip>
          <a:stretch>
            <a:fillRect/>
          </a:stretch>
        </p:blipFill>
        <p:spPr>
          <a:xfrm>
            <a:off x="4554500" y="2040050"/>
            <a:ext cx="3804800" cy="238575"/>
          </a:xfrm>
          <a:prstGeom prst="rect">
            <a:avLst/>
          </a:prstGeom>
          <a:noFill/>
          <a:ln>
            <a:noFill/>
          </a:ln>
        </p:spPr>
      </p:pic>
      <p:pic>
        <p:nvPicPr>
          <p:cNvPr id="390" name="Google Shape;390;p42"/>
          <p:cNvPicPr preferRelativeResize="0"/>
          <p:nvPr/>
        </p:nvPicPr>
        <p:blipFill>
          <a:blip r:embed="rId5">
            <a:alphaModFix/>
          </a:blip>
          <a:stretch>
            <a:fillRect/>
          </a:stretch>
        </p:blipFill>
        <p:spPr>
          <a:xfrm>
            <a:off x="4245050" y="2347875"/>
            <a:ext cx="4705225" cy="238575"/>
          </a:xfrm>
          <a:prstGeom prst="rect">
            <a:avLst/>
          </a:prstGeom>
          <a:noFill/>
          <a:ln>
            <a:noFill/>
          </a:ln>
        </p:spPr>
      </p:pic>
      <p:pic>
        <p:nvPicPr>
          <p:cNvPr id="391" name="Google Shape;391;p42"/>
          <p:cNvPicPr preferRelativeResize="0"/>
          <p:nvPr/>
        </p:nvPicPr>
        <p:blipFill>
          <a:blip r:embed="rId6">
            <a:alphaModFix/>
          </a:blip>
          <a:stretch>
            <a:fillRect/>
          </a:stretch>
        </p:blipFill>
        <p:spPr>
          <a:xfrm>
            <a:off x="4245050" y="2655700"/>
            <a:ext cx="4472300" cy="467175"/>
          </a:xfrm>
          <a:prstGeom prst="rect">
            <a:avLst/>
          </a:prstGeom>
          <a:noFill/>
          <a:ln>
            <a:noFill/>
          </a:ln>
        </p:spPr>
      </p:pic>
      <p:pic>
        <p:nvPicPr>
          <p:cNvPr id="392" name="Google Shape;392;p42"/>
          <p:cNvPicPr preferRelativeResize="0"/>
          <p:nvPr/>
        </p:nvPicPr>
        <p:blipFill>
          <a:blip r:embed="rId7">
            <a:alphaModFix/>
          </a:blip>
          <a:stretch>
            <a:fillRect/>
          </a:stretch>
        </p:blipFill>
        <p:spPr>
          <a:xfrm>
            <a:off x="4640550" y="3171525"/>
            <a:ext cx="3490600" cy="276400"/>
          </a:xfrm>
          <a:prstGeom prst="rect">
            <a:avLst/>
          </a:prstGeom>
          <a:noFill/>
          <a:ln>
            <a:noFill/>
          </a:ln>
        </p:spPr>
      </p:pic>
      <p:pic>
        <p:nvPicPr>
          <p:cNvPr id="393" name="Google Shape;393;p42"/>
          <p:cNvPicPr preferRelativeResize="0"/>
          <p:nvPr/>
        </p:nvPicPr>
        <p:blipFill>
          <a:blip r:embed="rId8">
            <a:alphaModFix/>
          </a:blip>
          <a:stretch>
            <a:fillRect/>
          </a:stretch>
        </p:blipFill>
        <p:spPr>
          <a:xfrm>
            <a:off x="5161888" y="3531450"/>
            <a:ext cx="2447925" cy="30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Troubleshooting your Prompts</a:t>
            </a:r>
            <a:endParaRPr>
              <a:solidFill>
                <a:schemeClr val="dk2"/>
              </a:solidFill>
            </a:endParaRPr>
          </a:p>
        </p:txBody>
      </p:sp>
      <p:sp>
        <p:nvSpPr>
          <p:cNvPr id="399" name="Google Shape;399;p43"/>
          <p:cNvSpPr txBox="1"/>
          <p:nvPr>
            <p:ph idx="1" type="body"/>
          </p:nvPr>
        </p:nvSpPr>
        <p:spPr>
          <a:xfrm>
            <a:off x="311700" y="1076275"/>
            <a:ext cx="3999900" cy="363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When you’re writing long scripts, sometimes Chatgpt will finish writing its response without finishing the script</a:t>
            </a:r>
            <a:endParaRPr>
              <a:latin typeface="Alfa Slab One"/>
              <a:ea typeface="Alfa Slab One"/>
              <a:cs typeface="Alfa Slab One"/>
              <a:sym typeface="Alfa Slab One"/>
            </a:endParaRPr>
          </a:p>
          <a:p>
            <a:pPr indent="-304800" lvl="1" marL="914400" rtl="0" algn="l">
              <a:spcBef>
                <a:spcPts val="0"/>
              </a:spcBef>
              <a:spcAft>
                <a:spcPts val="0"/>
              </a:spcAft>
              <a:buSzPts val="1200"/>
              <a:buFont typeface="Alfa Slab One"/>
              <a:buChar char="○"/>
            </a:pPr>
            <a:r>
              <a:rPr lang="en">
                <a:latin typeface="Alfa Slab One"/>
                <a:ea typeface="Alfa Slab One"/>
                <a:cs typeface="Alfa Slab One"/>
                <a:sym typeface="Alfa Slab One"/>
              </a:rPr>
              <a:t>You can tell this simply if it doesn’t end with the appropriate amount of brackets {</a:t>
            </a:r>
            <a:endParaRPr>
              <a:latin typeface="Alfa Slab One"/>
              <a:ea typeface="Alfa Slab One"/>
              <a:cs typeface="Alfa Slab One"/>
              <a:sym typeface="Alfa Slab One"/>
            </a:endParaRPr>
          </a:p>
          <a:p>
            <a:pPr indent="-304800" lvl="1" marL="914400" rtl="0" algn="l">
              <a:spcBef>
                <a:spcPts val="0"/>
              </a:spcBef>
              <a:spcAft>
                <a:spcPts val="0"/>
              </a:spcAft>
              <a:buSzPts val="1200"/>
              <a:buFont typeface="Alfa Slab One"/>
              <a:buChar char="○"/>
            </a:pPr>
            <a:r>
              <a:rPr lang="en">
                <a:latin typeface="Alfa Slab One"/>
                <a:ea typeface="Alfa Slab One"/>
                <a:cs typeface="Alfa Slab One"/>
                <a:sym typeface="Alfa Slab One"/>
              </a:rPr>
              <a:t>You can fix this by asking to continue from this line: [ctrl+v last line of response]</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Sometimes, it will also explain a code error to you instead of updating the code for you. This can be fixed with some easy coaxing.</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Don’t be afraid to ask Chatgpt to fix errors you notice or inconsistencies you find, or even just to change things to your preference</a:t>
            </a:r>
            <a:endParaRPr>
              <a:latin typeface="Alfa Slab One"/>
              <a:ea typeface="Alfa Slab One"/>
              <a:cs typeface="Alfa Slab One"/>
              <a:sym typeface="Alfa Slab One"/>
            </a:endParaRPr>
          </a:p>
        </p:txBody>
      </p:sp>
      <p:pic>
        <p:nvPicPr>
          <p:cNvPr id="400" name="Google Shape;400;p43"/>
          <p:cNvPicPr preferRelativeResize="0"/>
          <p:nvPr/>
        </p:nvPicPr>
        <p:blipFill>
          <a:blip r:embed="rId3">
            <a:alphaModFix/>
          </a:blip>
          <a:stretch>
            <a:fillRect/>
          </a:stretch>
        </p:blipFill>
        <p:spPr>
          <a:xfrm>
            <a:off x="4504450" y="1381070"/>
            <a:ext cx="4405125" cy="1183175"/>
          </a:xfrm>
          <a:prstGeom prst="rect">
            <a:avLst/>
          </a:prstGeom>
          <a:noFill/>
          <a:ln>
            <a:noFill/>
          </a:ln>
        </p:spPr>
      </p:pic>
      <p:pic>
        <p:nvPicPr>
          <p:cNvPr id="401" name="Google Shape;401;p43"/>
          <p:cNvPicPr preferRelativeResize="0"/>
          <p:nvPr/>
        </p:nvPicPr>
        <p:blipFill>
          <a:blip r:embed="rId4">
            <a:alphaModFix/>
          </a:blip>
          <a:stretch>
            <a:fillRect/>
          </a:stretch>
        </p:blipFill>
        <p:spPr>
          <a:xfrm>
            <a:off x="4504446" y="2629163"/>
            <a:ext cx="3530525" cy="1066325"/>
          </a:xfrm>
          <a:prstGeom prst="rect">
            <a:avLst/>
          </a:prstGeom>
          <a:noFill/>
          <a:ln>
            <a:noFill/>
          </a:ln>
        </p:spPr>
      </p:pic>
      <p:pic>
        <p:nvPicPr>
          <p:cNvPr id="402" name="Google Shape;402;p43"/>
          <p:cNvPicPr preferRelativeResize="0"/>
          <p:nvPr/>
        </p:nvPicPr>
        <p:blipFill>
          <a:blip r:embed="rId5">
            <a:alphaModFix/>
          </a:blip>
          <a:stretch>
            <a:fillRect/>
          </a:stretch>
        </p:blipFill>
        <p:spPr>
          <a:xfrm>
            <a:off x="4504450" y="3737275"/>
            <a:ext cx="3626700" cy="310850"/>
          </a:xfrm>
          <a:prstGeom prst="rect">
            <a:avLst/>
          </a:prstGeom>
          <a:noFill/>
          <a:ln>
            <a:noFill/>
          </a:ln>
        </p:spPr>
      </p:pic>
      <p:pic>
        <p:nvPicPr>
          <p:cNvPr id="403" name="Google Shape;403;p43"/>
          <p:cNvPicPr preferRelativeResize="0"/>
          <p:nvPr/>
        </p:nvPicPr>
        <p:blipFill>
          <a:blip r:embed="rId6">
            <a:alphaModFix/>
          </a:blip>
          <a:stretch>
            <a:fillRect/>
          </a:stretch>
        </p:blipFill>
        <p:spPr>
          <a:xfrm>
            <a:off x="4504450" y="4118925"/>
            <a:ext cx="4197125" cy="21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accent1"/>
                </a:solidFill>
              </a:rPr>
              <a:t>Troubleshooting Code Errors with Chatgpt</a:t>
            </a:r>
            <a:endParaRPr sz="2800">
              <a:solidFill>
                <a:schemeClr val="accent1"/>
              </a:solidFill>
            </a:endParaRPr>
          </a:p>
        </p:txBody>
      </p:sp>
      <p:sp>
        <p:nvSpPr>
          <p:cNvPr id="409" name="Google Shape;409;p44"/>
          <p:cNvSpPr txBox="1"/>
          <p:nvPr>
            <p:ph idx="1" type="body"/>
          </p:nvPr>
        </p:nvSpPr>
        <p:spPr>
          <a:xfrm>
            <a:off x="311700" y="13048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Make sure you specify to Chatgpt which software you’re working in so it uses the correct libraries</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Generally, you can state “I’m getting this error: [code]” and get a good idea of where to start looking</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You can ask Chatgpt to go into more detail about certain suggestions </a:t>
            </a:r>
            <a:endParaRPr>
              <a:latin typeface="Alfa Slab One"/>
              <a:ea typeface="Alfa Slab One"/>
              <a:cs typeface="Alfa Slab One"/>
              <a:sym typeface="Alfa Slab One"/>
            </a:endParaRPr>
          </a:p>
          <a:p>
            <a:pPr indent="-317500" lvl="0" marL="457200" rtl="0" algn="l">
              <a:spcBef>
                <a:spcPts val="0"/>
              </a:spcBef>
              <a:spcAft>
                <a:spcPts val="0"/>
              </a:spcAft>
              <a:buSzPts val="1400"/>
              <a:buFont typeface="Alfa Slab One"/>
              <a:buChar char="●"/>
            </a:pPr>
            <a:r>
              <a:rPr lang="en">
                <a:latin typeface="Alfa Slab One"/>
                <a:ea typeface="Alfa Slab One"/>
                <a:cs typeface="Alfa Slab One"/>
                <a:sym typeface="Alfa Slab One"/>
              </a:rPr>
              <a:t>You can also describe parts of the code that are not functioning as intended during testing and ask Chatgpt to fix the code</a:t>
            </a:r>
            <a:endParaRPr>
              <a:latin typeface="Alfa Slab One"/>
              <a:ea typeface="Alfa Slab One"/>
              <a:cs typeface="Alfa Slab One"/>
              <a:sym typeface="Alfa Slab One"/>
            </a:endParaRPr>
          </a:p>
        </p:txBody>
      </p:sp>
      <p:pic>
        <p:nvPicPr>
          <p:cNvPr id="410" name="Google Shape;410;p44"/>
          <p:cNvPicPr preferRelativeResize="0"/>
          <p:nvPr/>
        </p:nvPicPr>
        <p:blipFill>
          <a:blip r:embed="rId3">
            <a:alphaModFix/>
          </a:blip>
          <a:stretch>
            <a:fillRect/>
          </a:stretch>
        </p:blipFill>
        <p:spPr>
          <a:xfrm>
            <a:off x="4571999" y="1304874"/>
            <a:ext cx="3293974" cy="1297075"/>
          </a:xfrm>
          <a:prstGeom prst="rect">
            <a:avLst/>
          </a:prstGeom>
          <a:noFill/>
          <a:ln>
            <a:noFill/>
          </a:ln>
        </p:spPr>
      </p:pic>
      <p:pic>
        <p:nvPicPr>
          <p:cNvPr id="411" name="Google Shape;411;p44"/>
          <p:cNvPicPr preferRelativeResize="0"/>
          <p:nvPr/>
        </p:nvPicPr>
        <p:blipFill>
          <a:blip r:embed="rId4">
            <a:alphaModFix/>
          </a:blip>
          <a:stretch>
            <a:fillRect/>
          </a:stretch>
        </p:blipFill>
        <p:spPr>
          <a:xfrm>
            <a:off x="4572000" y="2736699"/>
            <a:ext cx="3853974" cy="765275"/>
          </a:xfrm>
          <a:prstGeom prst="rect">
            <a:avLst/>
          </a:prstGeom>
          <a:noFill/>
          <a:ln>
            <a:noFill/>
          </a:ln>
        </p:spPr>
      </p:pic>
      <p:pic>
        <p:nvPicPr>
          <p:cNvPr id="412" name="Google Shape;412;p44"/>
          <p:cNvPicPr preferRelativeResize="0"/>
          <p:nvPr/>
        </p:nvPicPr>
        <p:blipFill>
          <a:blip r:embed="rId5">
            <a:alphaModFix/>
          </a:blip>
          <a:stretch>
            <a:fillRect/>
          </a:stretch>
        </p:blipFill>
        <p:spPr>
          <a:xfrm>
            <a:off x="4572000" y="3636725"/>
            <a:ext cx="4260299" cy="3263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od Disorders by Slidesgo">
  <a:themeElements>
    <a:clrScheme name="Simple Light">
      <a:dk1>
        <a:srgbClr val="656565"/>
      </a:dk1>
      <a:lt1>
        <a:srgbClr val="598A6D"/>
      </a:lt1>
      <a:dk2>
        <a:srgbClr val="6D82BB"/>
      </a:dk2>
      <a:lt2>
        <a:srgbClr val="DEA631"/>
      </a:lt2>
      <a:accent1>
        <a:srgbClr val="D88279"/>
      </a:accent1>
      <a:accent2>
        <a:srgbClr val="F2C9D1"/>
      </a:accent2>
      <a:accent3>
        <a:srgbClr val="F1DFE5"/>
      </a:accent3>
      <a:accent4>
        <a:srgbClr val="FFFFFF"/>
      </a:accent4>
      <a:accent5>
        <a:srgbClr val="FFFFFF"/>
      </a:accent5>
      <a:accent6>
        <a:srgbClr val="FFFFFF"/>
      </a:accent6>
      <a:hlink>
        <a:srgbClr val="6565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