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9" r:id="rId2"/>
    <p:sldId id="2610" r:id="rId3"/>
    <p:sldId id="2611" r:id="rId4"/>
    <p:sldId id="2612" r:id="rId5"/>
    <p:sldId id="2613" r:id="rId6"/>
    <p:sldId id="2614" r:id="rId7"/>
    <p:sldId id="26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68D0-99BB-A44D-A7BB-B55E3DD0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DEB77-80D1-CB46-A77A-965C8E40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75D9-0C18-5248-B4DC-342EDB86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516A-BA9E-7A41-8DD7-6DFB79BF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E2D-98D8-CF4B-807C-2D950030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FFF-720A-C543-832B-6F080A84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0C884-B6B4-0942-8A5B-138C2006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42D-4694-824C-84E4-BCA2B06C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0170-1D41-B54F-A721-812B66FC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2165-EF21-5F4D-BF6F-A70CF655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83FE4-FD5C-C14E-8413-70B9FBE6A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5C2E7-FA3E-9842-AED2-52D1EA9B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2DA5-A016-4E40-837E-B8FCDB7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7F28-DFEC-DD4B-BCE6-0608E175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DC8A-965D-2245-855E-5F4AC35F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C51-3D39-8241-B977-675EF98D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101F-C438-B44A-9282-A5E4855B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E252-B323-BC4D-8364-F40043FA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63E8-2082-FC41-AF77-FD515BAC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E8DB-D01F-6645-8A0F-B2E24E69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BAFB-4F19-824D-A7C4-57A1528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2B85-2F69-9240-AA2C-D56D9292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F40F-ABBE-E449-B704-243C364A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43C6-9C39-E048-8979-BD0B29B0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7400-E847-FB48-BF83-D387B191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EBBB-399B-FE49-9862-F9B6D816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B4A5-2967-4245-AB85-F8B1544A2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1FA51-5C9A-3448-B1CB-A7452CD4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A72D-3B02-3343-9525-50F195AD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3222E-10D7-6248-8083-E61C31F8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80A4-DE97-EA45-90F1-2CE236D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4DC3-5023-F447-999E-BFCB6507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8E65-C78C-0A40-9FF9-A151396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D2EB-9439-3E48-B504-EB3343C6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45171-EED3-4742-971E-57484F405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5FB4D-752A-5B49-894B-B0DC03886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6496-7699-D841-B7C2-7773D37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B9202-BA85-F34C-9AE3-DEDED9CA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EB11-B57D-9147-A1F6-F52233B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0181-5CC5-7849-B13C-226DD9B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7BF6-6D9A-9C4F-9E30-8AB67406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92C6-7E07-504B-81E8-92A730AD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AD153-F085-6244-A6B5-C87EAA38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2C678-2CFC-F045-BC7F-99136D24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B9783-0A79-9442-BBB1-8C66D9BA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7F3A9-D537-074B-B7BD-7723FE78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1769-5796-1845-8586-069E84FF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DD88-8A53-E44D-9DAA-217F984F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4B3D-D721-E94D-A644-5B410960B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E9003-7866-9B46-86A5-C6AF32A0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1E244-49E8-6948-AD8D-ADB42FC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3D25-4C6E-6241-8E22-BDB43587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E7C-0A69-EE4A-B3AE-19906BA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E2166-4E59-324B-8419-71B551317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79BE2-5C1A-4149-AF90-73E7371B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F947-96B5-6A41-90A1-94354258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45E7-6A07-144E-AFC2-205F2068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76C7C-F2B9-AC49-A3B4-D7830B26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BBF7C-0FC2-B54D-8C52-703F17E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C777-773A-A34C-8EAB-99B95E67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E7C8-BCCF-5941-A77E-B0BE57F7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1235-C673-784D-A183-02BE84F01086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BE5C-AD90-1846-AE8C-6EC1FF00A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3F8D-D388-1149-A7DF-1246AF8A9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19DD-E89C-1A47-A054-C07B60091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21-bunch.monday.com/boards/50303690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21-bunch.monday.com/boards/5063111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21-bunch.monday.com/boards/50640629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799821" y="3829023"/>
            <a:ext cx="2484154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3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77"/>
                <a:ea typeface="新宋体" panose="02010609030101010101" pitchFamily="49" charset="-122"/>
                <a:cs typeface="Montserrat" charset="0"/>
              </a:rPr>
              <a:t>Team 21</a:t>
            </a:r>
            <a:endParaRPr lang="en-US" sz="3000" b="1" spc="3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77"/>
              <a:ea typeface="新宋体" panose="02010609030101010101" pitchFamily="49" charset="-122"/>
              <a:cs typeface="Montserrat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6E2A0-2A48-4AB2-8E31-D5CCDC5B49CE}"/>
              </a:ext>
            </a:extLst>
          </p:cNvPr>
          <p:cNvSpPr txBox="1"/>
          <p:nvPr/>
        </p:nvSpPr>
        <p:spPr>
          <a:xfrm>
            <a:off x="799821" y="1774161"/>
            <a:ext cx="7459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77"/>
                <a:cs typeface="Arial" panose="020B0604020202020204" pitchFamily="34" charset="0"/>
              </a:rPr>
              <a:t>Second Sprint Presentation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CDE48-B611-47B4-A5A5-7048F3CEB061}"/>
              </a:ext>
            </a:extLst>
          </p:cNvPr>
          <p:cNvCxnSpPr>
            <a:cxnSpLocks/>
          </p:cNvCxnSpPr>
          <p:nvPr/>
        </p:nvCxnSpPr>
        <p:spPr>
          <a:xfrm flipV="1">
            <a:off x="765278" y="2605158"/>
            <a:ext cx="7493819" cy="50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8B291C-6522-AF45-9771-E19C2980F1B4}"/>
              </a:ext>
            </a:extLst>
          </p:cNvPr>
          <p:cNvSpPr txBox="1"/>
          <p:nvPr/>
        </p:nvSpPr>
        <p:spPr>
          <a:xfrm>
            <a:off x="799821" y="4509415"/>
            <a:ext cx="24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Ying Fang (yingfang)</a:t>
            </a:r>
          </a:p>
          <a:p>
            <a:r>
              <a:rPr lang="en-US" dirty="0" err="1"/>
              <a:t>Yaxuan</a:t>
            </a:r>
            <a:r>
              <a:rPr lang="en-US" dirty="0"/>
              <a:t> Zhang (</a:t>
            </a:r>
            <a:r>
              <a:rPr lang="en-US" dirty="0" err="1"/>
              <a:t>yaxuanz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4306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4693396" y="952698"/>
            <a:ext cx="3113418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3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  <a:ea typeface="新宋体" panose="02010609030101010101" pitchFamily="49" charset="-122"/>
                <a:cs typeface="Montserrat" charset="0"/>
              </a:rPr>
              <a:t>Backgrounds</a:t>
            </a:r>
            <a:endParaRPr lang="en-US" sz="3000" b="1" spc="3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  <a:ea typeface="新宋体" panose="02010609030101010101" pitchFamily="49" charset="-122"/>
              <a:cs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A2DD-500A-4941-937A-E709DFDA9CA5}"/>
              </a:ext>
            </a:extLst>
          </p:cNvPr>
          <p:cNvSpPr txBox="1"/>
          <p:nvPr/>
        </p:nvSpPr>
        <p:spPr>
          <a:xfrm>
            <a:off x="943898" y="2331062"/>
            <a:ext cx="9881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Werewolf is a popular multiplayer board game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Tough for the game lovers to gather enough players in real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Intend to provide them with an ideal platform to play online with other people anywhere anytime</a:t>
            </a:r>
          </a:p>
        </p:txBody>
      </p:sp>
    </p:spTree>
    <p:extLst>
      <p:ext uri="{BB962C8B-B14F-4D97-AF65-F5344CB8AC3E}">
        <p14:creationId xmlns:p14="http://schemas.microsoft.com/office/powerpoint/2010/main" val="12521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3824748" y="952698"/>
            <a:ext cx="4090220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  <a:ea typeface="新宋体" panose="02010609030101010101" pitchFamily="49" charset="-122"/>
                <a:cs typeface="Montserrat" charset="0"/>
              </a:rPr>
              <a:t>Goals for Sprint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A2DD-500A-4941-937A-E709DFDA9CA5}"/>
              </a:ext>
            </a:extLst>
          </p:cNvPr>
          <p:cNvSpPr txBox="1"/>
          <p:nvPr/>
        </p:nvSpPr>
        <p:spPr>
          <a:xfrm>
            <a:off x="943898" y="2331062"/>
            <a:ext cx="9881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Scrum tool: “Monday”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sprint backlog:  </a:t>
            </a:r>
            <a:r>
              <a:rPr lang="en-US" dirty="0">
                <a:hlinkClick r:id="rId3"/>
              </a:rPr>
              <a:t>https://team21-bunch.monday.com/boards/503036907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Complete features with high priorities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medium and low priorities if time permits.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7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3165985" y="952698"/>
            <a:ext cx="6125497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  <a:ea typeface="新宋体" panose="02010609030101010101" pitchFamily="49" charset="-122"/>
                <a:cs typeface="Montserrat" charset="0"/>
              </a:rPr>
              <a:t>What we have completed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A2DD-500A-4941-937A-E709DFDA9CA5}"/>
              </a:ext>
            </a:extLst>
          </p:cNvPr>
          <p:cNvSpPr txBox="1"/>
          <p:nvPr/>
        </p:nvSpPr>
        <p:spPr>
          <a:xfrm>
            <a:off x="943898" y="2331062"/>
            <a:ext cx="1077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Began with building data model in Django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Focused on implementing each functionality as well as the user interface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Overall list of what we have completed so far: </a:t>
            </a:r>
            <a:r>
              <a:rPr lang="en-US" dirty="0">
                <a:hlinkClick r:id="rId3"/>
              </a:rPr>
              <a:t>https://team21-bunch.monday.com/boards/506311110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3165985" y="952698"/>
            <a:ext cx="6125497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  <a:ea typeface="新宋体" panose="02010609030101010101" pitchFamily="49" charset="-122"/>
                <a:cs typeface="Montserrat" charset="0"/>
              </a:rPr>
              <a:t>Progress &amp;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A2DD-500A-4941-937A-E709DFDA9CA5}"/>
              </a:ext>
            </a:extLst>
          </p:cNvPr>
          <p:cNvSpPr txBox="1"/>
          <p:nvPr/>
        </p:nvSpPr>
        <p:spPr>
          <a:xfrm>
            <a:off x="943898" y="2331062"/>
            <a:ext cx="1077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Complex data model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Multi-players game: 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6376358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3824748" y="952698"/>
            <a:ext cx="4090220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  <a:ea typeface="新宋体" panose="02010609030101010101" pitchFamily="49" charset="-122"/>
                <a:cs typeface="Montserrat" charset="0"/>
              </a:rPr>
              <a:t>Goals for Sprint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A2DD-500A-4941-937A-E709DFDA9CA5}"/>
              </a:ext>
            </a:extLst>
          </p:cNvPr>
          <p:cNvSpPr txBox="1"/>
          <p:nvPr/>
        </p:nvSpPr>
        <p:spPr>
          <a:xfrm>
            <a:off x="943898" y="2331062"/>
            <a:ext cx="9881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Second sprint backlog: </a:t>
            </a:r>
            <a:r>
              <a:rPr lang="en-US" dirty="0">
                <a:hlinkClick r:id="rId3"/>
              </a:rPr>
              <a:t>https://team21-bunch.monday.com/boards/506406299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Critical features: game, profile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Other potential features: animations, background music, chat board with voice, profile </a:t>
            </a:r>
            <a:r>
              <a:rPr lang="en-US" dirty="0" err="1"/>
              <a:t>charactor</a:t>
            </a:r>
            <a:r>
              <a:rPr lang="en-US" dirty="0"/>
              <a:t> design and dress up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43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82955917-C325-9B45-9E68-FF445A10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751701"/>
            <a:ext cx="12200627" cy="5358384"/>
          </a:xfrm>
          <a:prstGeom prst="rect">
            <a:avLst/>
          </a:prstGeom>
        </p:spPr>
      </p:pic>
      <p:sp>
        <p:nvSpPr>
          <p:cNvPr id="3" name="TextBox 29">
            <a:extLst>
              <a:ext uri="{FF2B5EF4-FFF2-40B4-BE49-F238E27FC236}">
                <a16:creationId xmlns:a16="http://schemas.microsoft.com/office/drawing/2014/main" id="{05A308A4-2753-415D-8B81-0CB77A7B5E3B}"/>
              </a:ext>
            </a:extLst>
          </p:cNvPr>
          <p:cNvSpPr txBox="1"/>
          <p:nvPr/>
        </p:nvSpPr>
        <p:spPr>
          <a:xfrm>
            <a:off x="799821" y="3829023"/>
            <a:ext cx="2484154" cy="553998"/>
          </a:xfrm>
          <a:prstGeom prst="rect">
            <a:avLst/>
          </a:prstGeom>
          <a:solidFill>
            <a:srgbClr val="FFEA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3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77"/>
                <a:ea typeface="新宋体" panose="02010609030101010101" pitchFamily="49" charset="-122"/>
                <a:cs typeface="Montserrat" charset="0"/>
              </a:rPr>
              <a:t>Team 21</a:t>
            </a:r>
            <a:endParaRPr lang="en-US" sz="3000" b="1" spc="3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77"/>
              <a:ea typeface="新宋体" panose="02010609030101010101" pitchFamily="49" charset="-122"/>
              <a:cs typeface="Montserrat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6E2A0-2A48-4AB2-8E31-D5CCDC5B49CE}"/>
              </a:ext>
            </a:extLst>
          </p:cNvPr>
          <p:cNvSpPr txBox="1"/>
          <p:nvPr/>
        </p:nvSpPr>
        <p:spPr>
          <a:xfrm>
            <a:off x="799821" y="1774161"/>
            <a:ext cx="745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77"/>
                <a:cs typeface="Arial" panose="020B0604020202020204" pitchFamily="34" charset="0"/>
              </a:rPr>
              <a:t>Thanks for listening!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CDE48-B611-47B4-A5A5-7048F3CEB061}"/>
              </a:ext>
            </a:extLst>
          </p:cNvPr>
          <p:cNvCxnSpPr>
            <a:cxnSpLocks/>
          </p:cNvCxnSpPr>
          <p:nvPr/>
        </p:nvCxnSpPr>
        <p:spPr>
          <a:xfrm flipV="1">
            <a:off x="765278" y="2605158"/>
            <a:ext cx="7493819" cy="50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8B291C-6522-AF45-9771-E19C2980F1B4}"/>
              </a:ext>
            </a:extLst>
          </p:cNvPr>
          <p:cNvSpPr txBox="1"/>
          <p:nvPr/>
        </p:nvSpPr>
        <p:spPr>
          <a:xfrm>
            <a:off x="799821" y="4509415"/>
            <a:ext cx="24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Yaxuan Zhang (</a:t>
            </a:r>
            <a:r>
              <a:rPr lang="en-US" dirty="0" err="1"/>
              <a:t>yaxuanz</a:t>
            </a:r>
            <a:r>
              <a:rPr lang="en-US" dirty="0"/>
              <a:t>)</a:t>
            </a:r>
          </a:p>
          <a:p>
            <a:r>
              <a:rPr lang="en-US" dirty="0"/>
              <a:t>Ying Fang (</a:t>
            </a:r>
            <a:r>
              <a:rPr lang="en-US" dirty="0" err="1"/>
              <a:t>yingfang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8251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205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Yaxuan Zhang</dc:creator>
  <cp:lastModifiedBy>yingfang</cp:lastModifiedBy>
  <cp:revision>12</cp:revision>
  <dcterms:created xsi:type="dcterms:W3CDTF">2020-03-26T02:39:19Z</dcterms:created>
  <dcterms:modified xsi:type="dcterms:W3CDTF">2020-04-09T18:39:23Z</dcterms:modified>
</cp:coreProperties>
</file>