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e Fewings" userId="6fc202208277c328" providerId="LiveId" clId="{F92B70DD-4D84-4424-8E0E-205328D3E7F3}"/>
    <pc:docChg chg="custSel modSld">
      <pc:chgData name="Ellie Fewings" userId="6fc202208277c328" providerId="LiveId" clId="{F92B70DD-4D84-4424-8E0E-205328D3E7F3}" dt="2021-01-25T13:39:01.128" v="1" actId="478"/>
      <pc:docMkLst>
        <pc:docMk/>
      </pc:docMkLst>
      <pc:sldChg chg="delSp mod">
        <pc:chgData name="Ellie Fewings" userId="6fc202208277c328" providerId="LiveId" clId="{F92B70DD-4D84-4424-8E0E-205328D3E7F3}" dt="2021-01-25T13:39:01.128" v="1" actId="478"/>
        <pc:sldMkLst>
          <pc:docMk/>
          <pc:sldMk cId="1266566623" sldId="258"/>
        </pc:sldMkLst>
        <pc:spChg chg="del">
          <ac:chgData name="Ellie Fewings" userId="6fc202208277c328" providerId="LiveId" clId="{F92B70DD-4D84-4424-8E0E-205328D3E7F3}" dt="2021-01-25T13:38:53.899" v="0" actId="478"/>
          <ac:spMkLst>
            <pc:docMk/>
            <pc:sldMk cId="1266566623" sldId="258"/>
            <ac:spMk id="2" creationId="{EC12947E-D324-48C5-A82B-A24305E2257D}"/>
          </ac:spMkLst>
        </pc:spChg>
        <pc:spChg chg="del">
          <ac:chgData name="Ellie Fewings" userId="6fc202208277c328" providerId="LiveId" clId="{F92B70DD-4D84-4424-8E0E-205328D3E7F3}" dt="2021-01-25T13:39:01.128" v="1" actId="478"/>
          <ac:spMkLst>
            <pc:docMk/>
            <pc:sldMk cId="1266566623" sldId="258"/>
            <ac:spMk id="3" creationId="{3985FCBD-9557-42A8-A0C7-5F9A8F5526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325B-9C87-4F2F-8EBA-EB38D46C5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590E7-9B15-44E0-8BD4-017D43A60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D995-93DA-49CD-938B-0B8394F2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A420-7030-48DA-B641-81005FF2BD5C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36C23-696D-4BBB-9AA3-A56B8FD4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09549-6B02-44CB-9756-C2202F54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174B-93C0-40E4-98F5-34057820A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84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2577-E58C-42D3-B090-685003CC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AA5B2-974E-4D6D-94FD-9F4635A2F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85ED-4E49-4E64-830E-9DFEA61F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A420-7030-48DA-B641-81005FF2BD5C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088A-0CDE-44DF-A82A-1325789E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EEC4-66F5-40FB-9820-108D4F41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174B-93C0-40E4-98F5-34057820A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1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04A9E-AD6C-490C-A4C4-C06181A91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F218D-ECF5-4F1B-8BBA-D1B4A0DF2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79E5C-EEC9-426C-A376-69EBEBB3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A420-7030-48DA-B641-81005FF2BD5C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CFB1F-94B7-4013-B1D5-FC9558E7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638ED-5CBC-4031-A3D2-9838D2EE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174B-93C0-40E4-98F5-34057820A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38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B6F1-1AC5-4E4B-B402-8625039C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FFD50-CF0B-48B8-BF51-B7F0E368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4AF0F-AAF4-4723-AAFA-FE5186F1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A420-7030-48DA-B641-81005FF2BD5C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B4FDB-FFA7-4A26-9F0B-2C9EADE8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4056-5E5D-4252-9B81-139F9234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174B-93C0-40E4-98F5-34057820A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02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5B87-6880-417F-A172-46734855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0FC99-E4BD-4EE1-95FD-4764FB31A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76997-51BA-4313-AFBF-7019A886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A420-7030-48DA-B641-81005FF2BD5C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1F3F-70F7-47A8-8A47-EFB1898B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3647-28C1-4A49-B7CC-75ABDEAA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174B-93C0-40E4-98F5-34057820A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40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41D3-EA26-4EAF-9FF8-9BE04C40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A38AC-B0E6-4D70-AA14-9B4494E49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C734-AEA0-4E54-8F94-0E4579703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FD67-7873-4DAB-8AE8-3BC69029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A420-7030-48DA-B641-81005FF2BD5C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8BAC2-691E-4262-8C45-8056A3AA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75D34-673C-4609-A613-6A82BB9F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174B-93C0-40E4-98F5-34057820A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61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8288-93CB-41EB-AA03-7F172BB9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5452A-C240-4FF7-99F7-ACCC660B0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05122-4DAD-4411-82D2-46CE2B462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B23EE-A150-4761-BB13-CE74E78AE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C1DEB-7FB3-4E55-86D4-5426338FE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690B6-504F-4720-8924-6C909AA8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A420-7030-48DA-B641-81005FF2BD5C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135A3-1A41-48F2-99A8-5BDB8B3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98253-84A9-4817-8A1E-C47ED129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174B-93C0-40E4-98F5-34057820A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07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EF0A-E83B-4795-8EF8-20C296EC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28282-5AEF-4A79-8E47-4F90CAB8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A420-7030-48DA-B641-81005FF2BD5C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33604-7A5E-4041-9AA3-93DDC48B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CBC21-C164-459B-872B-3848DA96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174B-93C0-40E4-98F5-34057820A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0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146F7-277B-4879-A115-3EF3B855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A420-7030-48DA-B641-81005FF2BD5C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8921C-F529-4D1F-B45D-66F76BAB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534B5-6F35-4C80-B6A5-6A6CFC09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174B-93C0-40E4-98F5-34057820A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7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F8AC-C8DA-4F48-AB45-840C36E7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1CA9-B3FE-4786-8218-6A66AFA90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38659-ABEB-4AF8-8B37-F657A46AA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6F69E-0890-4266-A580-5941FB4B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A420-7030-48DA-B641-81005FF2BD5C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59457-520B-4DF4-9CA5-1EBF3AFE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DB213-E2B4-48EF-B6D2-B2CEDA5A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174B-93C0-40E4-98F5-34057820A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1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48A8-0C3F-48A4-86FC-6244F974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4DDB0-5AAE-4499-8997-4DE43095E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F764B-608D-4B19-94DD-6545CA53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CABE2-E838-40F3-8E9E-56A73BC1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A420-7030-48DA-B641-81005FF2BD5C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5BED5-0B8A-4BD0-BB69-DBD6D10B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7BAD7-FDC0-4553-87C6-3AEA5F00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174B-93C0-40E4-98F5-34057820A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70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ED796-79A2-4A9F-ABBF-13061E95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B767D-3D4B-4BE5-8CFE-CD14FC36E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F7F80-0D2B-4434-9B9F-E6590B296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8A420-7030-48DA-B641-81005FF2BD5C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8523-0078-4ADB-A9D8-5B71D2EE6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6846B-205D-4BF3-9800-0B839DAB5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7174B-93C0-40E4-98F5-34057820A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49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1354-3EF4-4ED3-B678-BF79F2542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CXCL4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C0096-8EB1-4A9A-9121-FABFB68C1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01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2622-A944-43CC-9987-B2D8CC60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CA18-598C-4659-8EB4-86C743BF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42547-492B-4F0B-ABA1-2F5E6CE4E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525"/>
            <a:ext cx="12192000" cy="63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0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A5DEC6-9E91-4011-B466-FA2E3CA93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65" y="652825"/>
            <a:ext cx="5552349" cy="5552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B23A5E-A96F-416A-85FE-FD3422D88C1A}"/>
              </a:ext>
            </a:extLst>
          </p:cNvPr>
          <p:cNvSpPr txBox="1"/>
          <p:nvPr/>
        </p:nvSpPr>
        <p:spPr>
          <a:xfrm>
            <a:off x="740227" y="33382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Fibroblasts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0AC7E-3BCD-4E3E-85C2-6753E7870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24614"/>
            <a:ext cx="5552349" cy="5552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5F56EB-9E2A-4EAE-8B13-00D845E60E54}"/>
              </a:ext>
            </a:extLst>
          </p:cNvPr>
          <p:cNvSpPr txBox="1"/>
          <p:nvPr/>
        </p:nvSpPr>
        <p:spPr>
          <a:xfrm>
            <a:off x="6945084" y="53995"/>
            <a:ext cx="161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Macrophages</a:t>
            </a:r>
          </a:p>
        </p:txBody>
      </p:sp>
    </p:spTree>
    <p:extLst>
      <p:ext uri="{BB962C8B-B14F-4D97-AF65-F5344CB8AC3E}">
        <p14:creationId xmlns:p14="http://schemas.microsoft.com/office/powerpoint/2010/main" val="126656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CXCL4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CXCL4</dc:title>
  <dc:creator>Ellie Fewings</dc:creator>
  <cp:lastModifiedBy>Ellie Fewings</cp:lastModifiedBy>
  <cp:revision>1</cp:revision>
  <dcterms:created xsi:type="dcterms:W3CDTF">2021-01-25T13:30:24Z</dcterms:created>
  <dcterms:modified xsi:type="dcterms:W3CDTF">2021-01-25T13:39:21Z</dcterms:modified>
</cp:coreProperties>
</file>