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72" r:id="rId3"/>
    <p:sldId id="373" r:id="rId4"/>
    <p:sldId id="374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75" r:id="rId13"/>
    <p:sldId id="376" r:id="rId14"/>
    <p:sldId id="384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anor Fewings" userId="6fc202208277c328" providerId="LiveId" clId="{C335A16F-5F1A-4FDB-9885-70DB1ADEA0AE}"/>
    <pc:docChg chg="undo custSel addSld delSld modSld">
      <pc:chgData name="Eleanor Fewings" userId="6fc202208277c328" providerId="LiveId" clId="{C335A16F-5F1A-4FDB-9885-70DB1ADEA0AE}" dt="2021-04-13T08:46:44.759" v="187" actId="20577"/>
      <pc:docMkLst>
        <pc:docMk/>
      </pc:docMkLst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2641342287" sldId="372"/>
        </pc:sldMkLst>
        <pc:picChg chg="add ord">
          <ac:chgData name="Eleanor Fewings" userId="6fc202208277c328" providerId="LiveId" clId="{C335A16F-5F1A-4FDB-9885-70DB1ADEA0AE}" dt="2021-04-13T08:12:33.002" v="92" actId="167"/>
          <ac:picMkLst>
            <pc:docMk/>
            <pc:sldMk cId="2641342287" sldId="372"/>
            <ac:picMk id="3" creationId="{8321D18C-3CD7-400A-B229-73F0CD6B85B1}"/>
          </ac:picMkLst>
        </pc:picChg>
        <pc:picChg chg="del">
          <ac:chgData name="Eleanor Fewings" userId="6fc202208277c328" providerId="LiveId" clId="{C335A16F-5F1A-4FDB-9885-70DB1ADEA0AE}" dt="2021-04-13T08:12:29.471" v="90" actId="478"/>
          <ac:picMkLst>
            <pc:docMk/>
            <pc:sldMk cId="2641342287" sldId="372"/>
            <ac:picMk id="8" creationId="{2649ECC5-39B1-4E6F-AEF1-1FF77AAA95A9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2490364467" sldId="373"/>
        </pc:sldMkLst>
        <pc:spChg chg="mod ord">
          <ac:chgData name="Eleanor Fewings" userId="6fc202208277c328" providerId="LiveId" clId="{C335A16F-5F1A-4FDB-9885-70DB1ADEA0AE}" dt="2021-04-13T08:10:59.091" v="89" actId="1076"/>
          <ac:spMkLst>
            <pc:docMk/>
            <pc:sldMk cId="2490364467" sldId="373"/>
            <ac:spMk id="6" creationId="{47D9148E-5B42-4112-ACE9-241800816701}"/>
          </ac:spMkLst>
        </pc:spChg>
        <pc:spChg chg="mod ord">
          <ac:chgData name="Eleanor Fewings" userId="6fc202208277c328" providerId="LiveId" clId="{C335A16F-5F1A-4FDB-9885-70DB1ADEA0AE}" dt="2021-04-13T08:10:59.091" v="89" actId="1076"/>
          <ac:spMkLst>
            <pc:docMk/>
            <pc:sldMk cId="2490364467" sldId="373"/>
            <ac:spMk id="7" creationId="{776AD1D0-9B1A-4971-A5AB-042458241FFE}"/>
          </ac:spMkLst>
        </pc:spChg>
        <pc:picChg chg="del mod">
          <ac:chgData name="Eleanor Fewings" userId="6fc202208277c328" providerId="LiveId" clId="{C335A16F-5F1A-4FDB-9885-70DB1ADEA0AE}" dt="2021-04-13T08:10:43.312" v="87" actId="478"/>
          <ac:picMkLst>
            <pc:docMk/>
            <pc:sldMk cId="2490364467" sldId="373"/>
            <ac:picMk id="5" creationId="{3E5F4E10-8F90-487B-8541-97A5370640F7}"/>
          </ac:picMkLst>
        </pc:picChg>
        <pc:picChg chg="add del mod">
          <ac:chgData name="Eleanor Fewings" userId="6fc202208277c328" providerId="LiveId" clId="{C335A16F-5F1A-4FDB-9885-70DB1ADEA0AE}" dt="2021-04-13T08:08:45.232" v="55" actId="478"/>
          <ac:picMkLst>
            <pc:docMk/>
            <pc:sldMk cId="2490364467" sldId="373"/>
            <ac:picMk id="8" creationId="{85162A62-7A59-4228-B19F-2CEC801C1FB6}"/>
          </ac:picMkLst>
        </pc:picChg>
        <pc:picChg chg="add mod">
          <ac:chgData name="Eleanor Fewings" userId="6fc202208277c328" providerId="LiveId" clId="{C335A16F-5F1A-4FDB-9885-70DB1ADEA0AE}" dt="2021-04-13T08:10:50.942" v="88" actId="1076"/>
          <ac:picMkLst>
            <pc:docMk/>
            <pc:sldMk cId="2490364467" sldId="373"/>
            <ac:picMk id="10" creationId="{D3E86DA7-506B-45A9-8538-F757F2A6B1B7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2846950128" sldId="374"/>
        </pc:sldMkLst>
        <pc:picChg chg="del mod">
          <ac:chgData name="Eleanor Fewings" userId="6fc202208277c328" providerId="LiveId" clId="{C335A16F-5F1A-4FDB-9885-70DB1ADEA0AE}" dt="2021-04-13T08:13:04.723" v="94" actId="478"/>
          <ac:picMkLst>
            <pc:docMk/>
            <pc:sldMk cId="2846950128" sldId="374"/>
            <ac:picMk id="5" creationId="{93686249-9B92-4ABB-962C-C22616D0F285}"/>
          </ac:picMkLst>
        </pc:picChg>
        <pc:picChg chg="add">
          <ac:chgData name="Eleanor Fewings" userId="6fc202208277c328" providerId="LiveId" clId="{C335A16F-5F1A-4FDB-9885-70DB1ADEA0AE}" dt="2021-04-13T08:13:04.972" v="95" actId="22"/>
          <ac:picMkLst>
            <pc:docMk/>
            <pc:sldMk cId="2846950128" sldId="374"/>
            <ac:picMk id="6" creationId="{E1622B3C-ECCD-4487-A30B-A3A0A52A24CD}"/>
          </ac:picMkLst>
        </pc:picChg>
      </pc:sldChg>
      <pc:sldChg chg="addSp delSp add del mod">
        <pc:chgData name="Eleanor Fewings" userId="6fc202208277c328" providerId="LiveId" clId="{C335A16F-5F1A-4FDB-9885-70DB1ADEA0AE}" dt="2021-04-13T08:43:57.159" v="185"/>
        <pc:sldMkLst>
          <pc:docMk/>
          <pc:sldMk cId="1776917873" sldId="375"/>
        </pc:sldMkLst>
        <pc:picChg chg="del">
          <ac:chgData name="Eleanor Fewings" userId="6fc202208277c328" providerId="LiveId" clId="{C335A16F-5F1A-4FDB-9885-70DB1ADEA0AE}" dt="2021-04-13T08:23:07.772" v="142" actId="478"/>
          <ac:picMkLst>
            <pc:docMk/>
            <pc:sldMk cId="1776917873" sldId="375"/>
            <ac:picMk id="5" creationId="{57271A38-A6EB-466B-872C-3A8ABE1F2C32}"/>
          </ac:picMkLst>
        </pc:picChg>
        <pc:picChg chg="add">
          <ac:chgData name="Eleanor Fewings" userId="6fc202208277c328" providerId="LiveId" clId="{C335A16F-5F1A-4FDB-9885-70DB1ADEA0AE}" dt="2021-04-13T08:23:08.148" v="143" actId="22"/>
          <ac:picMkLst>
            <pc:docMk/>
            <pc:sldMk cId="1776917873" sldId="375"/>
            <ac:picMk id="6" creationId="{AE50088D-97C9-4CF7-B1E8-4FE45C5A0F1F}"/>
          </ac:picMkLst>
        </pc:picChg>
      </pc:sldChg>
      <pc:sldChg chg="addSp delSp modSp mod">
        <pc:chgData name="Eleanor Fewings" userId="6fc202208277c328" providerId="LiveId" clId="{C335A16F-5F1A-4FDB-9885-70DB1ADEA0AE}" dt="2021-04-13T08:43:22.159" v="183" actId="1076"/>
        <pc:sldMkLst>
          <pc:docMk/>
          <pc:sldMk cId="3259918256" sldId="376"/>
        </pc:sldMkLst>
        <pc:picChg chg="add del mod">
          <ac:chgData name="Eleanor Fewings" userId="6fc202208277c328" providerId="LiveId" clId="{C335A16F-5F1A-4FDB-9885-70DB1ADEA0AE}" dt="2021-04-13T08:43:22.159" v="183" actId="1076"/>
          <ac:picMkLst>
            <pc:docMk/>
            <pc:sldMk cId="3259918256" sldId="376"/>
            <ac:picMk id="5" creationId="{B47550BA-6963-4DEC-A44A-0D228344ACBF}"/>
          </ac:picMkLst>
        </pc:picChg>
        <pc:picChg chg="add del">
          <ac:chgData name="Eleanor Fewings" userId="6fc202208277c328" providerId="LiveId" clId="{C335A16F-5F1A-4FDB-9885-70DB1ADEA0AE}" dt="2021-04-13T08:43:21.789" v="181" actId="22"/>
          <ac:picMkLst>
            <pc:docMk/>
            <pc:sldMk cId="3259918256" sldId="376"/>
            <ac:picMk id="6" creationId="{9DE154E4-18F7-4251-BD4E-F4C6AF9DD240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2625310035" sldId="377"/>
        </pc:sldMkLst>
        <pc:spChg chg="mod">
          <ac:chgData name="Eleanor Fewings" userId="6fc202208277c328" providerId="LiveId" clId="{C335A16F-5F1A-4FDB-9885-70DB1ADEA0AE}" dt="2021-04-13T08:19:19.833" v="124" actId="20577"/>
          <ac:spMkLst>
            <pc:docMk/>
            <pc:sldMk cId="2625310035" sldId="377"/>
            <ac:spMk id="6" creationId="{D0CE6015-203E-4DD1-8EE2-DD71E0BF564C}"/>
          </ac:spMkLst>
        </pc:spChg>
        <pc:picChg chg="del">
          <ac:chgData name="Eleanor Fewings" userId="6fc202208277c328" providerId="LiveId" clId="{C335A16F-5F1A-4FDB-9885-70DB1ADEA0AE}" dt="2021-04-13T08:15:12.282" v="96" actId="478"/>
          <ac:picMkLst>
            <pc:docMk/>
            <pc:sldMk cId="2625310035" sldId="377"/>
            <ac:picMk id="4" creationId="{32F4F2A6-4783-447B-A5EA-9DCD90635DC6}"/>
          </ac:picMkLst>
        </pc:picChg>
        <pc:picChg chg="add mod">
          <ac:chgData name="Eleanor Fewings" userId="6fc202208277c328" providerId="LiveId" clId="{C335A16F-5F1A-4FDB-9885-70DB1ADEA0AE}" dt="2021-04-13T08:15:19.562" v="99" actId="1076"/>
          <ac:picMkLst>
            <pc:docMk/>
            <pc:sldMk cId="2625310035" sldId="377"/>
            <ac:picMk id="5" creationId="{FE3E6744-0724-46D1-A13C-CCE4615463AA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823585037" sldId="378"/>
        </pc:sldMkLst>
        <pc:spChg chg="mod">
          <ac:chgData name="Eleanor Fewings" userId="6fc202208277c328" providerId="LiveId" clId="{C335A16F-5F1A-4FDB-9885-70DB1ADEA0AE}" dt="2021-04-13T08:19:31.213" v="130" actId="20577"/>
          <ac:spMkLst>
            <pc:docMk/>
            <pc:sldMk cId="823585037" sldId="378"/>
            <ac:spMk id="6" creationId="{D0CE6015-203E-4DD1-8EE2-DD71E0BF564C}"/>
          </ac:spMkLst>
        </pc:spChg>
        <pc:picChg chg="add mod">
          <ac:chgData name="Eleanor Fewings" userId="6fc202208277c328" providerId="LiveId" clId="{C335A16F-5F1A-4FDB-9885-70DB1ADEA0AE}" dt="2021-04-13T08:16:01.272" v="102" actId="14100"/>
          <ac:picMkLst>
            <pc:docMk/>
            <pc:sldMk cId="823585037" sldId="378"/>
            <ac:picMk id="4" creationId="{3DC614E0-2804-46D0-9912-AAF6A81029CE}"/>
          </ac:picMkLst>
        </pc:picChg>
        <pc:picChg chg="del">
          <ac:chgData name="Eleanor Fewings" userId="6fc202208277c328" providerId="LiveId" clId="{C335A16F-5F1A-4FDB-9885-70DB1ADEA0AE}" dt="2021-04-13T08:15:57.687" v="100" actId="478"/>
          <ac:picMkLst>
            <pc:docMk/>
            <pc:sldMk cId="823585037" sldId="378"/>
            <ac:picMk id="5" creationId="{D0A199D5-62F1-471C-AD79-5934C05910B8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3618111172" sldId="379"/>
        </pc:sldMkLst>
        <pc:spChg chg="mod">
          <ac:chgData name="Eleanor Fewings" userId="6fc202208277c328" providerId="LiveId" clId="{C335A16F-5F1A-4FDB-9885-70DB1ADEA0AE}" dt="2021-04-13T08:19:43.044" v="135" actId="20577"/>
          <ac:spMkLst>
            <pc:docMk/>
            <pc:sldMk cId="3618111172" sldId="379"/>
            <ac:spMk id="6" creationId="{D0CE6015-203E-4DD1-8EE2-DD71E0BF564C}"/>
          </ac:spMkLst>
        </pc:spChg>
        <pc:picChg chg="add mod">
          <ac:chgData name="Eleanor Fewings" userId="6fc202208277c328" providerId="LiveId" clId="{C335A16F-5F1A-4FDB-9885-70DB1ADEA0AE}" dt="2021-04-13T08:16:22.638" v="105" actId="14100"/>
          <ac:picMkLst>
            <pc:docMk/>
            <pc:sldMk cId="3618111172" sldId="379"/>
            <ac:picMk id="4" creationId="{8F7CC59A-EF0B-4A3F-BEA8-305CF918479F}"/>
          </ac:picMkLst>
        </pc:picChg>
        <pc:picChg chg="del">
          <ac:chgData name="Eleanor Fewings" userId="6fc202208277c328" providerId="LiveId" clId="{C335A16F-5F1A-4FDB-9885-70DB1ADEA0AE}" dt="2021-04-13T08:16:16.336" v="103" actId="478"/>
          <ac:picMkLst>
            <pc:docMk/>
            <pc:sldMk cId="3618111172" sldId="379"/>
            <ac:picMk id="5" creationId="{9A7B4E84-1807-444F-88C9-0BF1565B69A2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1225637526" sldId="380"/>
        </pc:sldMkLst>
        <pc:spChg chg="mod">
          <ac:chgData name="Eleanor Fewings" userId="6fc202208277c328" providerId="LiveId" clId="{C335A16F-5F1A-4FDB-9885-70DB1ADEA0AE}" dt="2021-04-13T08:19:54.443" v="137" actId="20577"/>
          <ac:spMkLst>
            <pc:docMk/>
            <pc:sldMk cId="1225637526" sldId="380"/>
            <ac:spMk id="6" creationId="{D0CE6015-203E-4DD1-8EE2-DD71E0BF564C}"/>
          </ac:spMkLst>
        </pc:spChg>
        <pc:picChg chg="add mod">
          <ac:chgData name="Eleanor Fewings" userId="6fc202208277c328" providerId="LiveId" clId="{C335A16F-5F1A-4FDB-9885-70DB1ADEA0AE}" dt="2021-04-13T08:16:51.012" v="108" actId="14100"/>
          <ac:picMkLst>
            <pc:docMk/>
            <pc:sldMk cId="1225637526" sldId="380"/>
            <ac:picMk id="4" creationId="{AFB1AD34-6352-4F3B-AEC6-D1C204543FA1}"/>
          </ac:picMkLst>
        </pc:picChg>
        <pc:picChg chg="del">
          <ac:chgData name="Eleanor Fewings" userId="6fc202208277c328" providerId="LiveId" clId="{C335A16F-5F1A-4FDB-9885-70DB1ADEA0AE}" dt="2021-04-13T08:16:47.012" v="106" actId="478"/>
          <ac:picMkLst>
            <pc:docMk/>
            <pc:sldMk cId="1225637526" sldId="380"/>
            <ac:picMk id="5" creationId="{1205C518-ECB2-4C66-98B7-BA78B526E783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859076031" sldId="381"/>
        </pc:sldMkLst>
        <pc:picChg chg="add mod">
          <ac:chgData name="Eleanor Fewings" userId="6fc202208277c328" providerId="LiveId" clId="{C335A16F-5F1A-4FDB-9885-70DB1ADEA0AE}" dt="2021-04-13T08:17:14.928" v="111" actId="14100"/>
          <ac:picMkLst>
            <pc:docMk/>
            <pc:sldMk cId="859076031" sldId="381"/>
            <ac:picMk id="4" creationId="{F0E18E2D-330D-4360-BF11-2723F0C9087F}"/>
          </ac:picMkLst>
        </pc:picChg>
        <pc:picChg chg="del">
          <ac:chgData name="Eleanor Fewings" userId="6fc202208277c328" providerId="LiveId" clId="{C335A16F-5F1A-4FDB-9885-70DB1ADEA0AE}" dt="2021-04-13T08:17:11.332" v="109" actId="478"/>
          <ac:picMkLst>
            <pc:docMk/>
            <pc:sldMk cId="859076031" sldId="381"/>
            <ac:picMk id="5" creationId="{DA774981-D11A-4882-ADCB-678CC982B78A}"/>
          </ac:picMkLst>
        </pc:picChg>
      </pc:sldChg>
      <pc:sldChg chg="addSp delSp modSp add del mod">
        <pc:chgData name="Eleanor Fewings" userId="6fc202208277c328" providerId="LiveId" clId="{C335A16F-5F1A-4FDB-9885-70DB1ADEA0AE}" dt="2021-04-13T08:46:44.759" v="187" actId="20577"/>
        <pc:sldMkLst>
          <pc:docMk/>
          <pc:sldMk cId="3028284811" sldId="382"/>
        </pc:sldMkLst>
        <pc:spChg chg="mod">
          <ac:chgData name="Eleanor Fewings" userId="6fc202208277c328" providerId="LiveId" clId="{C335A16F-5F1A-4FDB-9885-70DB1ADEA0AE}" dt="2021-04-13T08:46:44.759" v="187" actId="20577"/>
          <ac:spMkLst>
            <pc:docMk/>
            <pc:sldMk cId="3028284811" sldId="382"/>
            <ac:spMk id="6" creationId="{D0CE6015-203E-4DD1-8EE2-DD71E0BF564C}"/>
          </ac:spMkLst>
        </pc:spChg>
        <pc:picChg chg="add del">
          <ac:chgData name="Eleanor Fewings" userId="6fc202208277c328" providerId="LiveId" clId="{C335A16F-5F1A-4FDB-9885-70DB1ADEA0AE}" dt="2021-04-13T08:17:35.082" v="114" actId="22"/>
          <ac:picMkLst>
            <pc:docMk/>
            <pc:sldMk cId="3028284811" sldId="382"/>
            <ac:picMk id="4" creationId="{85C681D2-06DA-47B7-A796-6785A31782E3}"/>
          </ac:picMkLst>
        </pc:picChg>
        <pc:picChg chg="del">
          <ac:chgData name="Eleanor Fewings" userId="6fc202208277c328" providerId="LiveId" clId="{C335A16F-5F1A-4FDB-9885-70DB1ADEA0AE}" dt="2021-04-13T08:17:31.762" v="112" actId="478"/>
          <ac:picMkLst>
            <pc:docMk/>
            <pc:sldMk cId="3028284811" sldId="382"/>
            <ac:picMk id="5" creationId="{6B208059-F69C-4C1A-9A94-B86833451D20}"/>
          </ac:picMkLst>
        </pc:picChg>
        <pc:picChg chg="add mod">
          <ac:chgData name="Eleanor Fewings" userId="6fc202208277c328" providerId="LiveId" clId="{C335A16F-5F1A-4FDB-9885-70DB1ADEA0AE}" dt="2021-04-13T08:18:15.593" v="122" actId="14100"/>
          <ac:picMkLst>
            <pc:docMk/>
            <pc:sldMk cId="3028284811" sldId="382"/>
            <ac:picMk id="8" creationId="{5C724B11-6BF5-4466-8A2D-D3F08FF0CFF1}"/>
          </ac:picMkLst>
        </pc:picChg>
      </pc:sldChg>
      <pc:sldChg chg="addSp delSp modSp add del mod">
        <pc:chgData name="Eleanor Fewings" userId="6fc202208277c328" providerId="LiveId" clId="{C335A16F-5F1A-4FDB-9885-70DB1ADEA0AE}" dt="2021-04-13T08:43:57.159" v="185"/>
        <pc:sldMkLst>
          <pc:docMk/>
          <pc:sldMk cId="3088841330" sldId="383"/>
        </pc:sldMkLst>
        <pc:spChg chg="mod">
          <ac:chgData name="Eleanor Fewings" userId="6fc202208277c328" providerId="LiveId" clId="{C335A16F-5F1A-4FDB-9885-70DB1ADEA0AE}" dt="2021-04-13T08:20:09.083" v="141" actId="20577"/>
          <ac:spMkLst>
            <pc:docMk/>
            <pc:sldMk cId="3088841330" sldId="383"/>
            <ac:spMk id="6" creationId="{D0CE6015-203E-4DD1-8EE2-DD71E0BF564C}"/>
          </ac:spMkLst>
        </pc:spChg>
        <pc:picChg chg="del">
          <ac:chgData name="Eleanor Fewings" userId="6fc202208277c328" providerId="LiveId" clId="{C335A16F-5F1A-4FDB-9885-70DB1ADEA0AE}" dt="2021-04-13T08:17:38.603" v="115" actId="478"/>
          <ac:picMkLst>
            <pc:docMk/>
            <pc:sldMk cId="3088841330" sldId="383"/>
            <ac:picMk id="4" creationId="{1D9ABAB7-4D48-4B35-A1E2-AB9F1056D6F1}"/>
          </ac:picMkLst>
        </pc:picChg>
        <pc:picChg chg="add mod">
          <ac:chgData name="Eleanor Fewings" userId="6fc202208277c328" providerId="LiveId" clId="{C335A16F-5F1A-4FDB-9885-70DB1ADEA0AE}" dt="2021-04-13T08:17:44.343" v="118" actId="14100"/>
          <ac:picMkLst>
            <pc:docMk/>
            <pc:sldMk cId="3088841330" sldId="383"/>
            <ac:picMk id="5" creationId="{38032B65-3D6E-43B4-9DEF-0FFC44CC9B6A}"/>
          </ac:picMkLst>
        </pc:picChg>
      </pc:sldChg>
      <pc:sldChg chg="addSp delSp modSp mod">
        <pc:chgData name="Eleanor Fewings" userId="6fc202208277c328" providerId="LiveId" clId="{C335A16F-5F1A-4FDB-9885-70DB1ADEA0AE}" dt="2021-04-13T08:43:21.219" v="178" actId="478"/>
        <pc:sldMkLst>
          <pc:docMk/>
          <pc:sldMk cId="2023178235" sldId="384"/>
        </pc:sldMkLst>
        <pc:picChg chg="add del mod">
          <ac:chgData name="Eleanor Fewings" userId="6fc202208277c328" providerId="LiveId" clId="{C335A16F-5F1A-4FDB-9885-70DB1ADEA0AE}" dt="2021-04-13T08:43:21.219" v="178" actId="478"/>
          <ac:picMkLst>
            <pc:docMk/>
            <pc:sldMk cId="2023178235" sldId="384"/>
            <ac:picMk id="3" creationId="{FBADA2D4-0FF8-48F9-BFD5-FCB8C81CB94B}"/>
          </ac:picMkLst>
        </pc:picChg>
        <pc:picChg chg="add del mod">
          <ac:chgData name="Eleanor Fewings" userId="6fc202208277c328" providerId="LiveId" clId="{C335A16F-5F1A-4FDB-9885-70DB1ADEA0AE}" dt="2021-04-13T08:43:21.029" v="177" actId="22"/>
          <ac:picMkLst>
            <pc:docMk/>
            <pc:sldMk cId="2023178235" sldId="384"/>
            <ac:picMk id="4" creationId="{BEB1EC4F-3780-44EE-ACB2-2F0B4AB8FD3C}"/>
          </ac:picMkLst>
        </pc:picChg>
        <pc:picChg chg="del mod">
          <ac:chgData name="Eleanor Fewings" userId="6fc202208277c328" providerId="LiveId" clId="{C335A16F-5F1A-4FDB-9885-70DB1ADEA0AE}" dt="2021-04-12T13:29:54.954" v="1" actId="478"/>
          <ac:picMkLst>
            <pc:docMk/>
            <pc:sldMk cId="2023178235" sldId="384"/>
            <ac:picMk id="5" creationId="{9C2F39E9-03E6-4F5B-A965-7BF469524D9D}"/>
          </ac:picMkLst>
        </pc:picChg>
      </pc:sldChg>
      <pc:sldChg chg="addSp delSp modSp mod">
        <pc:chgData name="Eleanor Fewings" userId="6fc202208277c328" providerId="LiveId" clId="{C335A16F-5F1A-4FDB-9885-70DB1ADEA0AE}" dt="2021-04-13T08:43:20.689" v="175" actId="478"/>
        <pc:sldMkLst>
          <pc:docMk/>
          <pc:sldMk cId="2845148889" sldId="394"/>
        </pc:sldMkLst>
        <pc:picChg chg="add del mod">
          <ac:chgData name="Eleanor Fewings" userId="6fc202208277c328" providerId="LiveId" clId="{C335A16F-5F1A-4FDB-9885-70DB1ADEA0AE}" dt="2021-04-13T08:43:20.503" v="174" actId="22"/>
          <ac:picMkLst>
            <pc:docMk/>
            <pc:sldMk cId="2845148889" sldId="394"/>
            <ac:picMk id="3" creationId="{763D4CE5-8387-42EE-8898-4A25F7219630}"/>
          </ac:picMkLst>
        </pc:picChg>
        <pc:picChg chg="del mod">
          <ac:chgData name="Eleanor Fewings" userId="6fc202208277c328" providerId="LiveId" clId="{C335A16F-5F1A-4FDB-9885-70DB1ADEA0AE}" dt="2021-04-12T14:26:54.294" v="7" actId="478"/>
          <ac:picMkLst>
            <pc:docMk/>
            <pc:sldMk cId="2845148889" sldId="394"/>
            <ac:picMk id="3" creationId="{CEC1BDE1-5FA6-4C45-8DD3-CF2FB4645F4A}"/>
          </ac:picMkLst>
        </pc:picChg>
        <pc:picChg chg="add del mod">
          <ac:chgData name="Eleanor Fewings" userId="6fc202208277c328" providerId="LiveId" clId="{C335A16F-5F1A-4FDB-9885-70DB1ADEA0AE}" dt="2021-04-13T08:43:20.689" v="175" actId="478"/>
          <ac:picMkLst>
            <pc:docMk/>
            <pc:sldMk cId="2845148889" sldId="394"/>
            <ac:picMk id="4" creationId="{E0EE4A78-24EF-481E-86F5-159F0397C836}"/>
          </ac:picMkLst>
        </pc:picChg>
      </pc:sldChg>
      <pc:sldChg chg="addSp delSp modSp mod">
        <pc:chgData name="Eleanor Fewings" userId="6fc202208277c328" providerId="LiveId" clId="{C335A16F-5F1A-4FDB-9885-70DB1ADEA0AE}" dt="2021-04-13T08:43:20.184" v="172" actId="478"/>
        <pc:sldMkLst>
          <pc:docMk/>
          <pc:sldMk cId="1664226346" sldId="395"/>
        </pc:sldMkLst>
        <pc:picChg chg="del mod">
          <ac:chgData name="Eleanor Fewings" userId="6fc202208277c328" providerId="LiveId" clId="{C335A16F-5F1A-4FDB-9885-70DB1ADEA0AE}" dt="2021-04-12T14:27:38.902" v="11" actId="478"/>
          <ac:picMkLst>
            <pc:docMk/>
            <pc:sldMk cId="1664226346" sldId="395"/>
            <ac:picMk id="3" creationId="{3B427BF4-3A58-4D57-87EB-EB3C55C661B0}"/>
          </ac:picMkLst>
        </pc:picChg>
        <pc:picChg chg="add del mod">
          <ac:chgData name="Eleanor Fewings" userId="6fc202208277c328" providerId="LiveId" clId="{C335A16F-5F1A-4FDB-9885-70DB1ADEA0AE}" dt="2021-04-13T08:43:20.019" v="171" actId="22"/>
          <ac:picMkLst>
            <pc:docMk/>
            <pc:sldMk cId="1664226346" sldId="395"/>
            <ac:picMk id="3" creationId="{687C43D4-1C8E-4504-852D-50A4252E100D}"/>
          </ac:picMkLst>
        </pc:picChg>
        <pc:picChg chg="add del mod">
          <ac:chgData name="Eleanor Fewings" userId="6fc202208277c328" providerId="LiveId" clId="{C335A16F-5F1A-4FDB-9885-70DB1ADEA0AE}" dt="2021-04-13T08:43:20.184" v="172" actId="478"/>
          <ac:picMkLst>
            <pc:docMk/>
            <pc:sldMk cId="1664226346" sldId="395"/>
            <ac:picMk id="4" creationId="{AC3F1D87-91FE-41BD-ABE7-2D5D1F88D267}"/>
          </ac:picMkLst>
        </pc:picChg>
      </pc:sldChg>
      <pc:sldChg chg="addSp delSp modSp mod">
        <pc:chgData name="Eleanor Fewings" userId="6fc202208277c328" providerId="LiveId" clId="{C335A16F-5F1A-4FDB-9885-70DB1ADEA0AE}" dt="2021-04-13T08:43:19.685" v="169" actId="478"/>
        <pc:sldMkLst>
          <pc:docMk/>
          <pc:sldMk cId="4026590292" sldId="396"/>
        </pc:sldMkLst>
        <pc:picChg chg="del mod">
          <ac:chgData name="Eleanor Fewings" userId="6fc202208277c328" providerId="LiveId" clId="{C335A16F-5F1A-4FDB-9885-70DB1ADEA0AE}" dt="2021-04-12T14:28:21.043" v="16" actId="478"/>
          <ac:picMkLst>
            <pc:docMk/>
            <pc:sldMk cId="4026590292" sldId="396"/>
            <ac:picMk id="3" creationId="{230192AD-5AEF-48B1-94F7-9CC6E35FD7F4}"/>
          </ac:picMkLst>
        </pc:picChg>
        <pc:picChg chg="add del mod">
          <ac:chgData name="Eleanor Fewings" userId="6fc202208277c328" providerId="LiveId" clId="{C335A16F-5F1A-4FDB-9885-70DB1ADEA0AE}" dt="2021-04-13T08:43:19.509" v="168" actId="22"/>
          <ac:picMkLst>
            <pc:docMk/>
            <pc:sldMk cId="4026590292" sldId="396"/>
            <ac:picMk id="3" creationId="{E7316AF7-8A85-48C7-8645-9BDA7D199EEA}"/>
          </ac:picMkLst>
        </pc:picChg>
        <pc:picChg chg="add del mod">
          <ac:chgData name="Eleanor Fewings" userId="6fc202208277c328" providerId="LiveId" clId="{C335A16F-5F1A-4FDB-9885-70DB1ADEA0AE}" dt="2021-04-13T08:43:19.685" v="169" actId="478"/>
          <ac:picMkLst>
            <pc:docMk/>
            <pc:sldMk cId="4026590292" sldId="396"/>
            <ac:picMk id="4" creationId="{A071D0F8-A7C0-46CC-A0E8-3A889F56E148}"/>
          </ac:picMkLst>
        </pc:picChg>
      </pc:sldChg>
      <pc:sldChg chg="addSp delSp modSp mod">
        <pc:chgData name="Eleanor Fewings" userId="6fc202208277c328" providerId="LiveId" clId="{C335A16F-5F1A-4FDB-9885-70DB1ADEA0AE}" dt="2021-04-12T14:29:12.078" v="23" actId="14100"/>
        <pc:sldMkLst>
          <pc:docMk/>
          <pc:sldMk cId="21854735" sldId="397"/>
        </pc:sldMkLst>
        <pc:picChg chg="del mod">
          <ac:chgData name="Eleanor Fewings" userId="6fc202208277c328" providerId="LiveId" clId="{C335A16F-5F1A-4FDB-9885-70DB1ADEA0AE}" dt="2021-04-12T14:29:08.913" v="21" actId="478"/>
          <ac:picMkLst>
            <pc:docMk/>
            <pc:sldMk cId="21854735" sldId="397"/>
            <ac:picMk id="3" creationId="{6323D1D1-9286-472F-A1D7-268DB22C7B57}"/>
          </ac:picMkLst>
        </pc:picChg>
        <pc:picChg chg="add mod">
          <ac:chgData name="Eleanor Fewings" userId="6fc202208277c328" providerId="LiveId" clId="{C335A16F-5F1A-4FDB-9885-70DB1ADEA0AE}" dt="2021-04-12T14:29:12.078" v="23" actId="14100"/>
          <ac:picMkLst>
            <pc:docMk/>
            <pc:sldMk cId="21854735" sldId="397"/>
            <ac:picMk id="4" creationId="{45FFAE8F-5827-46B4-8087-8A53C3984AF2}"/>
          </ac:picMkLst>
        </pc:picChg>
      </pc:sldChg>
      <pc:sldChg chg="addSp delSp modSp mod">
        <pc:chgData name="Eleanor Fewings" userId="6fc202208277c328" providerId="LiveId" clId="{C335A16F-5F1A-4FDB-9885-70DB1ADEA0AE}" dt="2021-04-13T08:43:19.209" v="166" actId="478"/>
        <pc:sldMkLst>
          <pc:docMk/>
          <pc:sldMk cId="3761668654" sldId="398"/>
        </pc:sldMkLst>
        <pc:picChg chg="del mod">
          <ac:chgData name="Eleanor Fewings" userId="6fc202208277c328" providerId="LiveId" clId="{C335A16F-5F1A-4FDB-9885-70DB1ADEA0AE}" dt="2021-04-12T14:29:31.803" v="25" actId="478"/>
          <ac:picMkLst>
            <pc:docMk/>
            <pc:sldMk cId="3761668654" sldId="398"/>
            <ac:picMk id="3" creationId="{631E757D-72CF-4133-9222-9A469DEFDF55}"/>
          </ac:picMkLst>
        </pc:picChg>
        <pc:picChg chg="add del mod">
          <ac:chgData name="Eleanor Fewings" userId="6fc202208277c328" providerId="LiveId" clId="{C335A16F-5F1A-4FDB-9885-70DB1ADEA0AE}" dt="2021-04-13T08:43:19.007" v="165" actId="22"/>
          <ac:picMkLst>
            <pc:docMk/>
            <pc:sldMk cId="3761668654" sldId="398"/>
            <ac:picMk id="3" creationId="{DC2C503E-EBB5-4381-89B4-A1BC950ADF01}"/>
          </ac:picMkLst>
        </pc:picChg>
        <pc:picChg chg="add del mod">
          <ac:chgData name="Eleanor Fewings" userId="6fc202208277c328" providerId="LiveId" clId="{C335A16F-5F1A-4FDB-9885-70DB1ADEA0AE}" dt="2021-04-13T08:43:19.209" v="166" actId="478"/>
          <ac:picMkLst>
            <pc:docMk/>
            <pc:sldMk cId="3761668654" sldId="398"/>
            <ac:picMk id="4" creationId="{70CDFDB9-FC1A-4793-9B1E-9315A5EB4DCB}"/>
          </ac:picMkLst>
        </pc:picChg>
      </pc:sldChg>
      <pc:sldChg chg="addSp delSp modSp mod">
        <pc:chgData name="Eleanor Fewings" userId="6fc202208277c328" providerId="LiveId" clId="{C335A16F-5F1A-4FDB-9885-70DB1ADEA0AE}" dt="2021-04-12T14:29:55.839" v="31" actId="14100"/>
        <pc:sldMkLst>
          <pc:docMk/>
          <pc:sldMk cId="3769571179" sldId="399"/>
        </pc:sldMkLst>
        <pc:picChg chg="del mod">
          <ac:chgData name="Eleanor Fewings" userId="6fc202208277c328" providerId="LiveId" clId="{C335A16F-5F1A-4FDB-9885-70DB1ADEA0AE}" dt="2021-04-12T14:29:52.488" v="29" actId="478"/>
          <ac:picMkLst>
            <pc:docMk/>
            <pc:sldMk cId="3769571179" sldId="399"/>
            <ac:picMk id="3" creationId="{0409FE47-A59F-49C2-A42E-3AE956E7D8E6}"/>
          </ac:picMkLst>
        </pc:picChg>
        <pc:picChg chg="add mod">
          <ac:chgData name="Eleanor Fewings" userId="6fc202208277c328" providerId="LiveId" clId="{C335A16F-5F1A-4FDB-9885-70DB1ADEA0AE}" dt="2021-04-12T14:29:55.839" v="31" actId="14100"/>
          <ac:picMkLst>
            <pc:docMk/>
            <pc:sldMk cId="3769571179" sldId="399"/>
            <ac:picMk id="4" creationId="{D5A09283-D8E9-4A0C-AD72-299FBCF2D58F}"/>
          </ac:picMkLst>
        </pc:picChg>
      </pc:sldChg>
      <pc:sldChg chg="addSp delSp modSp mod">
        <pc:chgData name="Eleanor Fewings" userId="6fc202208277c328" providerId="LiveId" clId="{C335A16F-5F1A-4FDB-9885-70DB1ADEA0AE}" dt="2021-04-12T14:30:25.102" v="36" actId="14100"/>
        <pc:sldMkLst>
          <pc:docMk/>
          <pc:sldMk cId="1280100261" sldId="400"/>
        </pc:sldMkLst>
        <pc:picChg chg="del mod">
          <ac:chgData name="Eleanor Fewings" userId="6fc202208277c328" providerId="LiveId" clId="{C335A16F-5F1A-4FDB-9885-70DB1ADEA0AE}" dt="2021-04-12T14:30:18.667" v="33" actId="478"/>
          <ac:picMkLst>
            <pc:docMk/>
            <pc:sldMk cId="1280100261" sldId="400"/>
            <ac:picMk id="3" creationId="{01C7BCAA-EBBF-4AAD-982B-8B4E7E976579}"/>
          </ac:picMkLst>
        </pc:picChg>
        <pc:picChg chg="add mod">
          <ac:chgData name="Eleanor Fewings" userId="6fc202208277c328" providerId="LiveId" clId="{C335A16F-5F1A-4FDB-9885-70DB1ADEA0AE}" dt="2021-04-12T14:30:25.102" v="36" actId="14100"/>
          <ac:picMkLst>
            <pc:docMk/>
            <pc:sldMk cId="1280100261" sldId="400"/>
            <ac:picMk id="4" creationId="{CF112A95-0B14-4CD2-AD2C-2816BBF6CB10}"/>
          </ac:picMkLst>
        </pc:picChg>
      </pc:sldChg>
      <pc:sldChg chg="addSp delSp modSp mod">
        <pc:chgData name="Eleanor Fewings" userId="6fc202208277c328" providerId="LiveId" clId="{C335A16F-5F1A-4FDB-9885-70DB1ADEA0AE}" dt="2021-04-12T14:30:47.263" v="40" actId="14100"/>
        <pc:sldMkLst>
          <pc:docMk/>
          <pc:sldMk cId="736279757" sldId="401"/>
        </pc:sldMkLst>
        <pc:picChg chg="del mod">
          <ac:chgData name="Eleanor Fewings" userId="6fc202208277c328" providerId="LiveId" clId="{C335A16F-5F1A-4FDB-9885-70DB1ADEA0AE}" dt="2021-04-12T14:30:42.543" v="38" actId="478"/>
          <ac:picMkLst>
            <pc:docMk/>
            <pc:sldMk cId="736279757" sldId="401"/>
            <ac:picMk id="3" creationId="{86F4A806-6EFF-4090-9B58-29455C2C72B2}"/>
          </ac:picMkLst>
        </pc:picChg>
        <pc:picChg chg="add mod">
          <ac:chgData name="Eleanor Fewings" userId="6fc202208277c328" providerId="LiveId" clId="{C335A16F-5F1A-4FDB-9885-70DB1ADEA0AE}" dt="2021-04-12T14:30:47.263" v="40" actId="14100"/>
          <ac:picMkLst>
            <pc:docMk/>
            <pc:sldMk cId="736279757" sldId="401"/>
            <ac:picMk id="4" creationId="{977BD4E7-46E6-418F-9081-169966AFADA0}"/>
          </ac:picMkLst>
        </pc:picChg>
      </pc:sldChg>
      <pc:sldChg chg="addSp delSp modSp mod">
        <pc:chgData name="Eleanor Fewings" userId="6fc202208277c328" providerId="LiveId" clId="{C335A16F-5F1A-4FDB-9885-70DB1ADEA0AE}" dt="2021-04-12T14:31:24.797" v="44" actId="14100"/>
        <pc:sldMkLst>
          <pc:docMk/>
          <pc:sldMk cId="1228341128" sldId="402"/>
        </pc:sldMkLst>
        <pc:picChg chg="del mod">
          <ac:chgData name="Eleanor Fewings" userId="6fc202208277c328" providerId="LiveId" clId="{C335A16F-5F1A-4FDB-9885-70DB1ADEA0AE}" dt="2021-04-12T14:31:21.205" v="42" actId="478"/>
          <ac:picMkLst>
            <pc:docMk/>
            <pc:sldMk cId="1228341128" sldId="402"/>
            <ac:picMk id="3" creationId="{171D1E4D-C8D2-4C44-9907-B2837B9A0707}"/>
          </ac:picMkLst>
        </pc:picChg>
        <pc:picChg chg="add mod">
          <ac:chgData name="Eleanor Fewings" userId="6fc202208277c328" providerId="LiveId" clId="{C335A16F-5F1A-4FDB-9885-70DB1ADEA0AE}" dt="2021-04-12T14:31:24.797" v="44" actId="14100"/>
          <ac:picMkLst>
            <pc:docMk/>
            <pc:sldMk cId="1228341128" sldId="402"/>
            <ac:picMk id="4" creationId="{50529613-CD84-4AB6-B006-E4128E4C3924}"/>
          </ac:picMkLst>
        </pc:picChg>
      </pc:sldChg>
      <pc:sldChg chg="addSp delSp modSp mod">
        <pc:chgData name="Eleanor Fewings" userId="6fc202208277c328" providerId="LiveId" clId="{C335A16F-5F1A-4FDB-9885-70DB1ADEA0AE}" dt="2021-04-12T14:33:07.506" v="49" actId="14100"/>
        <pc:sldMkLst>
          <pc:docMk/>
          <pc:sldMk cId="3427642435" sldId="403"/>
        </pc:sldMkLst>
        <pc:picChg chg="del mod">
          <ac:chgData name="Eleanor Fewings" userId="6fc202208277c328" providerId="LiveId" clId="{C335A16F-5F1A-4FDB-9885-70DB1ADEA0AE}" dt="2021-04-12T14:33:01.169" v="46" actId="478"/>
          <ac:picMkLst>
            <pc:docMk/>
            <pc:sldMk cId="3427642435" sldId="403"/>
            <ac:picMk id="3" creationId="{4BBCEAF5-B17A-4368-90BE-D6E11C7EA1CF}"/>
          </ac:picMkLst>
        </pc:picChg>
        <pc:picChg chg="add mod">
          <ac:chgData name="Eleanor Fewings" userId="6fc202208277c328" providerId="LiveId" clId="{C335A16F-5F1A-4FDB-9885-70DB1ADEA0AE}" dt="2021-04-12T14:33:07.506" v="49" actId="14100"/>
          <ac:picMkLst>
            <pc:docMk/>
            <pc:sldMk cId="3427642435" sldId="403"/>
            <ac:picMk id="4" creationId="{AF39AF7F-0210-4A22-ACF6-06D29B29AFFA}"/>
          </ac:picMkLst>
        </pc:picChg>
      </pc:sldChg>
      <pc:sldChg chg="addSp delSp new del mod">
        <pc:chgData name="Eleanor Fewings" userId="6fc202208277c328" providerId="LiveId" clId="{C335A16F-5F1A-4FDB-9885-70DB1ADEA0AE}" dt="2021-04-13T08:43:21.619" v="180" actId="680"/>
        <pc:sldMkLst>
          <pc:docMk/>
          <pc:sldMk cId="1470118818" sldId="404"/>
        </pc:sldMkLst>
        <pc:picChg chg="add del">
          <ac:chgData name="Eleanor Fewings" userId="6fc202208277c328" providerId="LiveId" clId="{C335A16F-5F1A-4FDB-9885-70DB1ADEA0AE}" dt="2021-04-13T08:43:21.389" v="179" actId="22"/>
          <ac:picMkLst>
            <pc:docMk/>
            <pc:sldMk cId="1470118818" sldId="404"/>
            <ac:picMk id="5" creationId="{703FEABA-D68E-41F2-8107-24CCC10E8F82}"/>
          </ac:picMkLst>
        </pc:picChg>
      </pc:sldChg>
    </pc:docChg>
  </pc:docChgLst>
  <pc:docChgLst>
    <pc:chgData name="Eleanor Fewings" userId="6fc202208277c328" providerId="LiveId" clId="{5430C15B-F40D-4385-812B-3FF20DE70800}"/>
    <pc:docChg chg="addSld modSld">
      <pc:chgData name="Eleanor Fewings" userId="6fc202208277c328" providerId="LiveId" clId="{5430C15B-F40D-4385-812B-3FF20DE70800}" dt="2021-04-21T17:33:15.809" v="18" actId="20577"/>
      <pc:docMkLst>
        <pc:docMk/>
      </pc:docMkLst>
      <pc:sldChg chg="addSp modSp new mod">
        <pc:chgData name="Eleanor Fewings" userId="6fc202208277c328" providerId="LiveId" clId="{5430C15B-F40D-4385-812B-3FF20DE70800}" dt="2021-04-21T17:32:21.537" v="11" actId="14100"/>
        <pc:sldMkLst>
          <pc:docMk/>
          <pc:sldMk cId="404310547" sldId="404"/>
        </pc:sldMkLst>
        <pc:spChg chg="mod">
          <ac:chgData name="Eleanor Fewings" userId="6fc202208277c328" providerId="LiveId" clId="{5430C15B-F40D-4385-812B-3FF20DE70800}" dt="2021-04-21T17:32:06.736" v="5"/>
          <ac:spMkLst>
            <pc:docMk/>
            <pc:sldMk cId="404310547" sldId="404"/>
            <ac:spMk id="2" creationId="{9EEE0C6A-C68B-4146-B13C-B9D34E3D9C21}"/>
          </ac:spMkLst>
        </pc:spChg>
        <pc:picChg chg="add mod">
          <ac:chgData name="Eleanor Fewings" userId="6fc202208277c328" providerId="LiveId" clId="{5430C15B-F40D-4385-812B-3FF20DE70800}" dt="2021-04-21T17:32:21.537" v="11" actId="14100"/>
          <ac:picMkLst>
            <pc:docMk/>
            <pc:sldMk cId="404310547" sldId="404"/>
            <ac:picMk id="5" creationId="{36849F34-C76A-4BD0-9E63-01120FAFEFAC}"/>
          </ac:picMkLst>
        </pc:picChg>
      </pc:sldChg>
      <pc:sldChg chg="addSp modSp new mod">
        <pc:chgData name="Eleanor Fewings" userId="6fc202208277c328" providerId="LiveId" clId="{5430C15B-F40D-4385-812B-3FF20DE70800}" dt="2021-04-21T17:32:16.258" v="10" actId="14100"/>
        <pc:sldMkLst>
          <pc:docMk/>
          <pc:sldMk cId="1135366434" sldId="405"/>
        </pc:sldMkLst>
        <pc:spChg chg="mod">
          <ac:chgData name="Eleanor Fewings" userId="6fc202208277c328" providerId="LiveId" clId="{5430C15B-F40D-4385-812B-3FF20DE70800}" dt="2021-04-21T17:32:12.074" v="9" actId="20577"/>
          <ac:spMkLst>
            <pc:docMk/>
            <pc:sldMk cId="1135366434" sldId="405"/>
            <ac:spMk id="2" creationId="{4C9DD805-3297-4236-A527-558B1A517987}"/>
          </ac:spMkLst>
        </pc:spChg>
        <pc:picChg chg="add mod">
          <ac:chgData name="Eleanor Fewings" userId="6fc202208277c328" providerId="LiveId" clId="{5430C15B-F40D-4385-812B-3FF20DE70800}" dt="2021-04-21T17:32:16.258" v="10" actId="14100"/>
          <ac:picMkLst>
            <pc:docMk/>
            <pc:sldMk cId="1135366434" sldId="405"/>
            <ac:picMk id="5" creationId="{FB635381-0A26-4C85-BFB4-647BB6C2291A}"/>
          </ac:picMkLst>
        </pc:picChg>
      </pc:sldChg>
      <pc:sldChg chg="addSp modSp new mod">
        <pc:chgData name="Eleanor Fewings" userId="6fc202208277c328" providerId="LiveId" clId="{5430C15B-F40D-4385-812B-3FF20DE70800}" dt="2021-04-21T17:33:15.809" v="18" actId="20577"/>
        <pc:sldMkLst>
          <pc:docMk/>
          <pc:sldMk cId="3500098052" sldId="406"/>
        </pc:sldMkLst>
        <pc:spChg chg="mod">
          <ac:chgData name="Eleanor Fewings" userId="6fc202208277c328" providerId="LiveId" clId="{5430C15B-F40D-4385-812B-3FF20DE70800}" dt="2021-04-21T17:33:15.809" v="18" actId="20577"/>
          <ac:spMkLst>
            <pc:docMk/>
            <pc:sldMk cId="3500098052" sldId="406"/>
            <ac:spMk id="2" creationId="{4339E19E-1FFE-4DDD-A5AD-F56174AA8BFA}"/>
          </ac:spMkLst>
        </pc:spChg>
        <pc:picChg chg="add mod">
          <ac:chgData name="Eleanor Fewings" userId="6fc202208277c328" providerId="LiveId" clId="{5430C15B-F40D-4385-812B-3FF20DE70800}" dt="2021-04-21T17:33:13.666" v="14" actId="14100"/>
          <ac:picMkLst>
            <pc:docMk/>
            <pc:sldMk cId="3500098052" sldId="406"/>
            <ac:picMk id="5" creationId="{E8978F04-BA67-46BD-A7D5-FEFFA8049B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7343-1B21-4CEF-BE5C-81651701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8367-A597-4BE8-B421-B9412C24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F127-BE75-4FC1-BE29-5675173C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02C0-516B-4C8C-8987-28477843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B99A-DE8D-4227-AA31-227FA93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7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3D6-321F-493A-9C1E-E15362E4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B668-9AAC-4810-9E6A-E1B5F6F1B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FD9E-2299-4436-9337-DCA045C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BB61-38CC-49DB-A634-082B89E4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BD67-6E2E-4D29-99F7-CC7DE50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505AD-F9A9-40C3-BF19-CFF1A0AAD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9D600-2E76-4459-91B4-701A705A6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B4D9-4836-4DFA-ABE7-153EF6C8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7022-6AA7-4C66-9519-E40B0F21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7C22-AC7F-4EC1-ABD0-0DE8329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EE9-C055-4775-9399-C0E387DE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6C8-EF2C-4B75-B348-E93D6A25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9104-F202-4EAC-B0DD-FE3E1149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B0B7-E767-4693-9A69-04FC9FFB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2919-9A43-4787-9095-FF8F2143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534F-89F4-4598-B07C-6F3471EB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E2D9C-14E7-4647-8C13-91304A7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E69B-F35E-40DD-ACAF-0661FD44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1618-CD81-413A-9E77-F913999F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257D-E6B9-4C98-8692-BF12E88B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2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452-B030-466A-9CBC-650F13D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B84-1CB9-4C10-B43D-E6A373E6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7517F-2F03-40A5-9BF7-D7BA5EEE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309CA-855E-4603-A83D-FF306F7B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04AB-92C7-4FB6-89B3-9024C55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8193F-1293-46F8-83D4-0FD631BC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030C-CC37-46DD-82AC-377B77C3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07B5-FEDB-492B-84F7-42CC940D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8F4A-AAA7-4F58-A80C-E3646B33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22C9B-5AF4-4A92-A720-116441150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18FA3-A898-42E4-A02B-795DE711A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A5E8E-5AE7-46E4-8CC4-0C8544C8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67B0-01E0-441B-89F6-19B80E6E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88F6-1CFD-4974-8E1C-EC21C73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4F1-3568-46FC-9B44-BCB168F2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EC34E-1603-4DCC-B6D6-BC36D22A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720A-4EB7-4079-B56C-7F2BBE1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123F-A292-4A2F-9E0A-5F84CA80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1B998-B9EF-43EC-BC5C-52B96F93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4C4C8-9FAA-4837-870B-CBC5E112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21786-E569-4FD4-A153-9076EA23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0CAF-31E3-48EA-A626-3A5C13D5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B072-3913-4677-BEAF-2C49E0B2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82DF-E939-4988-9FB0-F236E9DF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D458-7D18-4355-90DB-75AE197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EA85-9B71-47C7-95C7-887C5870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3FA7-902A-47F5-AE0C-16986249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89AD-2B8A-4104-9D0E-596DC3E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95C17-1375-4335-B92A-ABB0AD694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E79F-7454-4204-8678-910DA01C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EC5B-6B86-45BA-8936-94E2F219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5C23-32FF-4177-9A55-ADEF945C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8911-7AE8-44BD-A015-733A1C2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09CDD-650F-4319-BA16-D1D65DD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0B9E-5670-4E64-9B13-823FE060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200F-EB97-43C4-9158-73B702464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04B5-D318-4822-A678-CA19703972F7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A7CE-1930-4DD0-8F2F-8D34D67E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7783-8B10-482E-AE2D-31CB11026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E159-2E6F-4287-8C47-D8E0756C8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4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D0F21-F6F5-4662-B540-6FA8F995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Epigastra</a:t>
            </a:r>
            <a:r>
              <a:rPr lang="en-GB" dirty="0"/>
              <a:t> only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67F0-D928-47C8-9BDC-7C987EBD7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1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Immune –  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8059-F69C-4C1A-9A94-B8683345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89678"/>
            <a:ext cx="10453068" cy="59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60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Calc markers – 0,2,5,8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ABAB7-4D48-4B35-A1E2-AB9F1056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842838"/>
            <a:ext cx="10437625" cy="59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41B2-3910-47B4-B866-4331098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76FE-4630-47B0-843D-7D8E8339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71A38-A6EB-466B-872C-3A8ABE1F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0"/>
            <a:ext cx="1201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3E84-0D24-421F-B489-1BD44A5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1C89-0CAC-4810-86B2-31C7057B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550BA-6963-4DEC-A44A-0D228344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1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Cluster 0 - VSMC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DA2D4-0FF8-48F9-BFD5-FCB8C81C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0" y="853975"/>
            <a:ext cx="10515601" cy="60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1 - VSMC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E4A78-24EF-481E-86F5-159F0397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53976"/>
            <a:ext cx="10515600" cy="60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4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2 - Fibroblasts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F1D87-91FE-41BD-ABE7-2D5D1F88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903298"/>
            <a:ext cx="10429214" cy="59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3 - Endothelial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1D0F8-A7C0-46CC-A0E8-3A889F56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916919"/>
            <a:ext cx="10405359" cy="59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4 - Pericytes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FAE8F-5827-46B4-8087-8A53C398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53976"/>
            <a:ext cx="10515600" cy="60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5 - Fibroblasts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DFDB9-FC1A-4793-9B1E-9315A5EB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94220"/>
            <a:ext cx="10445116" cy="59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49ECC5-39B1-4E6F-AEF1-1FF77AAA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0"/>
            <a:ext cx="1201127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F285D9-6E11-4065-AC45-858805F1949C}"/>
              </a:ext>
            </a:extLst>
          </p:cNvPr>
          <p:cNvSpPr txBox="1">
            <a:spLocks/>
          </p:cNvSpPr>
          <p:nvPr/>
        </p:nvSpPr>
        <p:spPr>
          <a:xfrm>
            <a:off x="550817" y="365125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Reintegration – including calc markers, showing labels generated per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C7D42-2C60-4D59-A3EB-A1D8A09399F0}"/>
              </a:ext>
            </a:extLst>
          </p:cNvPr>
          <p:cNvSpPr txBox="1"/>
          <p:nvPr/>
        </p:nvSpPr>
        <p:spPr>
          <a:xfrm>
            <a:off x="10215154" y="365125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npc13</a:t>
            </a:r>
          </a:p>
        </p:txBody>
      </p:sp>
    </p:spTree>
    <p:extLst>
      <p:ext uri="{BB962C8B-B14F-4D97-AF65-F5344CB8AC3E}">
        <p14:creationId xmlns:p14="http://schemas.microsoft.com/office/powerpoint/2010/main" val="264134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6 - Unknown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9283-D8E9-4A0C-AD72-299FBCF2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912378"/>
            <a:ext cx="10413311" cy="59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7 - Endothelial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2A95-0B14-4CD2-AD2C-2816BBF6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907840"/>
            <a:ext cx="10421261" cy="59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8 - Pericytes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BD4E7-46E6-418F-9081-169966AF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89678"/>
            <a:ext cx="10453068" cy="59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7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9 - Fibroblasts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9613-CD84-4AB6-B006-E4128E4C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853976"/>
            <a:ext cx="10515600" cy="60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1BA965-DB89-4CBE-9B60-F3C373E91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Cluster 10 - Immune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9AF7F-0210-4A22-ACF6-06D29B29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1016796"/>
            <a:ext cx="10230431" cy="58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0C6A-C68B-4146-B13C-B9D34E3D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VSMC-0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DB99-5FDD-4DC7-B0A1-B57748F0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49F34-C76A-4BD0-9E63-01120FAF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4124"/>
            <a:ext cx="10380617" cy="53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D805-3297-4236-A527-558B1A51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VSMC-1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1FAE-6379-4FB3-B195-9CEEC907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35381-0A26-4C85-BFB4-647BB6C2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469"/>
            <a:ext cx="10441577" cy="5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E19E-1FFE-4DDD-A5AD-F56174AA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2C8D-7996-47CA-BC43-7EA70896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78F04-BA67-46BD-A7D5-FEFFA804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89"/>
            <a:ext cx="10432869" cy="54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1A2B-5C7C-4D0F-BB85-C107D327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83EC-5066-4141-B91D-FEA64C5A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F4E10-8F90-487B-8541-97A53706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-55659"/>
            <a:ext cx="120112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9148E-5B42-4112-ACE9-241800816701}"/>
              </a:ext>
            </a:extLst>
          </p:cNvPr>
          <p:cNvSpPr txBox="1"/>
          <p:nvPr/>
        </p:nvSpPr>
        <p:spPr>
          <a:xfrm>
            <a:off x="3434776" y="293564"/>
            <a:ext cx="1793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0-VSMC</a:t>
            </a:r>
          </a:p>
          <a:p>
            <a:r>
              <a:rPr lang="en-GB" dirty="0"/>
              <a:t>1-VSMC</a:t>
            </a:r>
          </a:p>
          <a:p>
            <a:r>
              <a:rPr lang="en-GB" dirty="0"/>
              <a:t>2-Fibroblasts</a:t>
            </a:r>
          </a:p>
          <a:p>
            <a:r>
              <a:rPr lang="en-GB" dirty="0"/>
              <a:t>3-Endothelial</a:t>
            </a:r>
          </a:p>
          <a:p>
            <a:r>
              <a:rPr lang="en-GB" dirty="0"/>
              <a:t>4-Pericytes</a:t>
            </a:r>
          </a:p>
          <a:p>
            <a:r>
              <a:rPr lang="en-GB" dirty="0"/>
              <a:t>5-Fibroblasts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D1D0-9B1A-4971-A5AB-042458241FFE}"/>
              </a:ext>
            </a:extLst>
          </p:cNvPr>
          <p:cNvSpPr txBox="1"/>
          <p:nvPr/>
        </p:nvSpPr>
        <p:spPr>
          <a:xfrm>
            <a:off x="5168537" y="309466"/>
            <a:ext cx="185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6-NA</a:t>
            </a:r>
          </a:p>
          <a:p>
            <a:r>
              <a:rPr lang="en-GB" dirty="0"/>
              <a:t>7-Endothelial</a:t>
            </a:r>
          </a:p>
          <a:p>
            <a:r>
              <a:rPr lang="en-GB" dirty="0"/>
              <a:t>8-Pericytes</a:t>
            </a:r>
          </a:p>
          <a:p>
            <a:r>
              <a:rPr lang="en-GB" dirty="0"/>
              <a:t>9-Fibroblasts</a:t>
            </a:r>
          </a:p>
          <a:p>
            <a:r>
              <a:rPr lang="en-GB" dirty="0"/>
              <a:t>10-Immune</a:t>
            </a:r>
          </a:p>
        </p:txBody>
      </p:sp>
    </p:spTree>
    <p:extLst>
      <p:ext uri="{BB962C8B-B14F-4D97-AF65-F5344CB8AC3E}">
        <p14:creationId xmlns:p14="http://schemas.microsoft.com/office/powerpoint/2010/main" val="24903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9C51-FD94-4571-A56D-9CA53EEB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A8F-C4A5-4ECF-AFD7-2E3A50D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6249-9B92-4ABB-962C-C22616D0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0"/>
            <a:ext cx="1201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VSMC – 0,1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4F2A6-4783-447B-A5EA-9DCD9063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1" y="747288"/>
            <a:ext cx="10702456" cy="61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Pericytes – 4,8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99D5-62F1-471C-AD79-5934C059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" y="798880"/>
            <a:ext cx="10612094" cy="60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Fibroblasts –  2,5,9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B4E84-1807-444F-88C9-0BF1565B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787180"/>
            <a:ext cx="10632587" cy="60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Endothelial – 3,7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5C518-ECB2-4C66-98B7-BA78B526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794340"/>
            <a:ext cx="10620045" cy="60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E30-3153-402C-B63A-B98F74D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CE6015-203E-4DD1-8EE2-DD71E0BF564C}"/>
              </a:ext>
            </a:extLst>
          </p:cNvPr>
          <p:cNvSpPr txBox="1">
            <a:spLocks/>
          </p:cNvSpPr>
          <p:nvPr/>
        </p:nvSpPr>
        <p:spPr>
          <a:xfrm>
            <a:off x="359229" y="-10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Cellcycle</a:t>
            </a:r>
            <a:r>
              <a:rPr lang="en-GB" dirty="0"/>
              <a:t> –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74981-D11A-4882-ADCB-678CC982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853974"/>
            <a:ext cx="10515601" cy="60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Epigastra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VSMC-0</vt:lpstr>
      <vt:lpstr>VSMC-1</vt:lpstr>
      <vt:lpstr>VSMC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Fewings</dc:creator>
  <cp:lastModifiedBy>Eleanor Fewings</cp:lastModifiedBy>
  <cp:revision>5</cp:revision>
  <dcterms:created xsi:type="dcterms:W3CDTF">2021-03-22T10:39:59Z</dcterms:created>
  <dcterms:modified xsi:type="dcterms:W3CDTF">2021-04-21T17:33:45Z</dcterms:modified>
</cp:coreProperties>
</file>