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10/26/2019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10/26/2019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10/26/2019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10/26/2019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10/26/2019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Jetblue Customer Feedback</a:t>
            </a:r>
            <a:endParaRPr lang="en-US" dirty="0"/>
          </a:p>
        </p:txBody>
      </p:sp>
      <p:sp>
        <p:nvSpPr>
          <p:cNvPr id="3" name="Subtitle 2"/>
          <p:cNvSpPr>
            <a:spLocks noGrp="1"/>
          </p:cNvSpPr>
          <p:nvPr>
            <p:ph type="subTitle" idx="1"/>
          </p:nvPr>
        </p:nvSpPr>
        <p:spPr/>
        <p:txBody>
          <a:bodyPr/>
          <a:lstStyle/>
          <a:p>
            <a:r>
              <a:rPr lang="en-US" dirty="0" smtClean="0"/>
              <a:t>By ellie, Brianna, Sarah, and Tobi</a:t>
            </a:r>
            <a:endParaRPr lang="en-US" dirty="0"/>
          </a:p>
        </p:txBody>
      </p:sp>
    </p:spTree>
    <p:extLst>
      <p:ext uri="{BB962C8B-B14F-4D97-AF65-F5344CB8AC3E}">
        <p14:creationId xmlns:p14="http://schemas.microsoft.com/office/powerpoint/2010/main" val="257821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382982"/>
            <a:ext cx="10178322" cy="1173018"/>
          </a:xfrm>
        </p:spPr>
        <p:txBody>
          <a:bodyPr>
            <a:normAutofit/>
          </a:bodyPr>
          <a:lstStyle/>
          <a:p>
            <a:r>
              <a:rPr lang="en-US" dirty="0" smtClean="0"/>
              <a:t>Our mission</a:t>
            </a:r>
            <a:endParaRPr lang="en-US" dirty="0"/>
          </a:p>
        </p:txBody>
      </p:sp>
      <p:sp>
        <p:nvSpPr>
          <p:cNvPr id="3" name="Content Placeholder 2"/>
          <p:cNvSpPr>
            <a:spLocks noGrp="1"/>
          </p:cNvSpPr>
          <p:nvPr>
            <p:ph idx="1"/>
          </p:nvPr>
        </p:nvSpPr>
        <p:spPr>
          <a:xfrm>
            <a:off x="1251678" y="3103418"/>
            <a:ext cx="10178322" cy="2776174"/>
          </a:xfrm>
        </p:spPr>
        <p:txBody>
          <a:bodyPr>
            <a:normAutofit/>
          </a:bodyPr>
          <a:lstStyle/>
          <a:p>
            <a:pPr marL="0" indent="0">
              <a:buNone/>
            </a:pPr>
            <a:r>
              <a:rPr lang="en-US" sz="3200" dirty="0" smtClean="0"/>
              <a:t>… to provide customers with an easier way of voicing their questions and concerns, regarding JetBlue Airlines. </a:t>
            </a:r>
            <a:endParaRPr lang="en-US" sz="3200" dirty="0"/>
          </a:p>
        </p:txBody>
      </p:sp>
    </p:spTree>
    <p:extLst>
      <p:ext uri="{BB962C8B-B14F-4D97-AF65-F5344CB8AC3E}">
        <p14:creationId xmlns:p14="http://schemas.microsoft.com/office/powerpoint/2010/main" val="3937183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7448977" cy="1492132"/>
          </a:xfrm>
        </p:spPr>
        <p:txBody>
          <a:bodyPr>
            <a:normAutofit/>
          </a:bodyPr>
          <a:lstStyle/>
          <a:p>
            <a:r>
              <a:rPr lang="en-US" sz="4800" dirty="0" smtClean="0"/>
              <a:t>JetBlue feedback was our solution...</a:t>
            </a:r>
            <a:endParaRPr lang="en-US" sz="48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519" b="32541"/>
          <a:stretch/>
        </p:blipFill>
        <p:spPr>
          <a:xfrm>
            <a:off x="4054486" y="1874517"/>
            <a:ext cx="4313659" cy="4699414"/>
          </a:xfrm>
          <a:prstGeom prst="ellipse">
            <a:avLst/>
          </a:prstGeom>
          <a:ln>
            <a:noFill/>
          </a:ln>
          <a:effectLst>
            <a:softEdge rad="112500"/>
          </a:effectLst>
        </p:spPr>
      </p:pic>
    </p:spTree>
    <p:extLst>
      <p:ext uri="{BB962C8B-B14F-4D97-AF65-F5344CB8AC3E}">
        <p14:creationId xmlns:p14="http://schemas.microsoft.com/office/powerpoint/2010/main" val="1392463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708727"/>
            <a:ext cx="10178322" cy="1967346"/>
          </a:xfrm>
        </p:spPr>
        <p:txBody>
          <a:bodyPr>
            <a:normAutofit/>
          </a:bodyPr>
          <a:lstStyle/>
          <a:p>
            <a:r>
              <a:rPr lang="en-US" dirty="0" smtClean="0"/>
              <a:t>We submitted 40 mock responses through the app</a:t>
            </a:r>
            <a:endParaRPr lang="en-US" dirty="0"/>
          </a:p>
        </p:txBody>
      </p:sp>
      <p:sp>
        <p:nvSpPr>
          <p:cNvPr id="3" name="Content Placeholder 2"/>
          <p:cNvSpPr>
            <a:spLocks noGrp="1"/>
          </p:cNvSpPr>
          <p:nvPr>
            <p:ph idx="1"/>
          </p:nvPr>
        </p:nvSpPr>
        <p:spPr>
          <a:xfrm>
            <a:off x="1251678" y="3177309"/>
            <a:ext cx="10178322" cy="2702283"/>
          </a:xfrm>
        </p:spPr>
        <p:txBody>
          <a:bodyPr>
            <a:normAutofit/>
          </a:bodyPr>
          <a:lstStyle/>
          <a:p>
            <a:pPr marL="0" indent="0">
              <a:buNone/>
            </a:pPr>
            <a:r>
              <a:rPr lang="en-US" sz="2800" dirty="0" smtClean="0"/>
              <a:t>…the responses appeared in Ellie’s email and, as they came in, we transferred the exact responses into an Excel Spreadsheet, so the data was easier to look at and put to use. We purposefully made the majority of the comments negative and made the reason behind the negative comments the same – </a:t>
            </a:r>
            <a:r>
              <a:rPr lang="en-US" sz="2800" dirty="0"/>
              <a:t>d</a:t>
            </a:r>
            <a:r>
              <a:rPr lang="en-US" sz="2800" dirty="0" smtClean="0"/>
              <a:t>asani water</a:t>
            </a:r>
            <a:endParaRPr lang="en-US" sz="2800" dirty="0"/>
          </a:p>
        </p:txBody>
      </p:sp>
    </p:spTree>
    <p:extLst>
      <p:ext uri="{BB962C8B-B14F-4D97-AF65-F5344CB8AC3E}">
        <p14:creationId xmlns:p14="http://schemas.microsoft.com/office/powerpoint/2010/main" val="176148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Sentiment analysis  we built…</a:t>
            </a:r>
            <a:endParaRPr lang="en-US" dirty="0"/>
          </a:p>
        </p:txBody>
      </p:sp>
      <p:pic>
        <p:nvPicPr>
          <p:cNvPr id="4" name="Content Placeholder 3"/>
          <p:cNvPicPr>
            <a:picLocks noGrp="1" noChangeAspect="1"/>
          </p:cNvPicPr>
          <p:nvPr>
            <p:ph idx="1"/>
          </p:nvPr>
        </p:nvPicPr>
        <p:blipFill rotWithShape="1">
          <a:blip r:embed="rId2"/>
          <a:srcRect l="21600" t="18374" r="35034" b="10954"/>
          <a:stretch/>
        </p:blipFill>
        <p:spPr>
          <a:xfrm>
            <a:off x="3806462" y="1874517"/>
            <a:ext cx="5068754" cy="4646356"/>
          </a:xfrm>
          <a:prstGeom prst="rect">
            <a:avLst/>
          </a:prstGeom>
        </p:spPr>
      </p:pic>
    </p:spTree>
    <p:extLst>
      <p:ext uri="{BB962C8B-B14F-4D97-AF65-F5344CB8AC3E}">
        <p14:creationId xmlns:p14="http://schemas.microsoft.com/office/powerpoint/2010/main" val="1699862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the reason behind why we received some negative comments?</a:t>
            </a:r>
            <a:endParaRPr lang="en-US" dirty="0"/>
          </a:p>
        </p:txBody>
      </p:sp>
      <p:pic>
        <p:nvPicPr>
          <p:cNvPr id="4" name="Content Placeholder 3"/>
          <p:cNvPicPr>
            <a:picLocks noGrp="1" noChangeAspect="1"/>
          </p:cNvPicPr>
          <p:nvPr>
            <p:ph idx="1"/>
          </p:nvPr>
        </p:nvPicPr>
        <p:blipFill rotWithShape="1">
          <a:blip r:embed="rId2"/>
          <a:srcRect l="26225" t="23258" r="26939" b="13780"/>
          <a:stretch/>
        </p:blipFill>
        <p:spPr>
          <a:xfrm>
            <a:off x="3311311" y="1874517"/>
            <a:ext cx="6059055" cy="4766428"/>
          </a:xfrm>
          <a:prstGeom prst="rect">
            <a:avLst/>
          </a:prstGeom>
        </p:spPr>
      </p:pic>
    </p:spTree>
    <p:extLst>
      <p:ext uri="{BB962C8B-B14F-4D97-AF65-F5344CB8AC3E}">
        <p14:creationId xmlns:p14="http://schemas.microsoft.com/office/powerpoint/2010/main" val="876524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432322" cy="1492132"/>
          </a:xfrm>
        </p:spPr>
        <p:txBody>
          <a:bodyPr>
            <a:normAutofit fontScale="90000"/>
          </a:bodyPr>
          <a:lstStyle/>
          <a:p>
            <a:r>
              <a:rPr lang="en-US" dirty="0" smtClean="0"/>
              <a:t>We also calculated the “grade’ that JetBlue received from the customers</a:t>
            </a:r>
            <a:endParaRPr lang="en-US" dirty="0"/>
          </a:p>
        </p:txBody>
      </p:sp>
      <p:pic>
        <p:nvPicPr>
          <p:cNvPr id="4" name="Content Placeholder 3"/>
          <p:cNvPicPr>
            <a:picLocks noGrp="1" noChangeAspect="1"/>
          </p:cNvPicPr>
          <p:nvPr>
            <p:ph idx="1"/>
          </p:nvPr>
        </p:nvPicPr>
        <p:blipFill rotWithShape="1">
          <a:blip r:embed="rId2"/>
          <a:srcRect l="26803" t="23416" r="26505" b="13780"/>
          <a:stretch/>
        </p:blipFill>
        <p:spPr>
          <a:xfrm>
            <a:off x="3364420" y="1874517"/>
            <a:ext cx="6206838" cy="4696189"/>
          </a:xfrm>
          <a:prstGeom prst="rect">
            <a:avLst/>
          </a:prstGeom>
        </p:spPr>
      </p:pic>
    </p:spTree>
    <p:extLst>
      <p:ext uri="{BB962C8B-B14F-4D97-AF65-F5344CB8AC3E}">
        <p14:creationId xmlns:p14="http://schemas.microsoft.com/office/powerpoint/2010/main" val="1896442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554</TotalTime>
  <Words>139</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Impact</vt:lpstr>
      <vt:lpstr>Badge</vt:lpstr>
      <vt:lpstr>Jetblue Customer Feedback</vt:lpstr>
      <vt:lpstr>Our mission</vt:lpstr>
      <vt:lpstr>JetBlue feedback was our solution...</vt:lpstr>
      <vt:lpstr>We submitted 40 mock responses through the app</vt:lpstr>
      <vt:lpstr>Here is the Sentiment analysis  we built…</vt:lpstr>
      <vt:lpstr>What was the reason behind why we received some negative comments?</vt:lpstr>
      <vt:lpstr>We also calculated the “grade’ that JetBlue received from the customers</vt:lpstr>
    </vt:vector>
  </TitlesOfParts>
  <Company>Bryant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Jetblue Customer Feedback</dc:title>
  <dc:creator>Elizabeth Foss</dc:creator>
  <cp:lastModifiedBy>Elizabeth Foss</cp:lastModifiedBy>
  <cp:revision>9</cp:revision>
  <dcterms:created xsi:type="dcterms:W3CDTF">2019-10-27T03:45:04Z</dcterms:created>
  <dcterms:modified xsi:type="dcterms:W3CDTF">2019-10-27T12:59:13Z</dcterms:modified>
</cp:coreProperties>
</file>