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2" r:id="rId4"/>
    <p:sldId id="273" r:id="rId5"/>
    <p:sldId id="275" r:id="rId6"/>
    <p:sldId id="272" r:id="rId7"/>
    <p:sldId id="271" r:id="rId8"/>
    <p:sldId id="276" r:id="rId9"/>
    <p:sldId id="260" r:id="rId10"/>
    <p:sldId id="277" r:id="rId11"/>
    <p:sldId id="278" r:id="rId12"/>
    <p:sldId id="279" r:id="rId13"/>
    <p:sldId id="300" r:id="rId14"/>
    <p:sldId id="288" r:id="rId15"/>
    <p:sldId id="296" r:id="rId16"/>
    <p:sldId id="280" r:id="rId17"/>
    <p:sldId id="266" r:id="rId18"/>
    <p:sldId id="305" r:id="rId19"/>
    <p:sldId id="307" r:id="rId20"/>
    <p:sldId id="294" r:id="rId21"/>
    <p:sldId id="295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E5E"/>
    <a:srgbClr val="E2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722E6-A3A8-A89C-BD26-51D963172A7F}" v="61" dt="2024-02-26T18:02:0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33A45-B4F6-4169-8E88-0069FF61046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80F5532-B5CD-409E-B880-46228087E66A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Problem Overview</a:t>
          </a:r>
          <a:endParaRPr lang="en-US"/>
        </a:p>
      </dgm:t>
    </dgm:pt>
    <dgm:pt modelId="{800F5BAF-2BA6-4E1A-8829-11C75D9808A2}" type="parTrans" cxnId="{483DBF71-5777-440F-960A-E3EE17B41E6A}">
      <dgm:prSet/>
      <dgm:spPr/>
      <dgm:t>
        <a:bodyPr/>
        <a:lstStyle/>
        <a:p>
          <a:endParaRPr lang="en-US"/>
        </a:p>
      </dgm:t>
    </dgm:pt>
    <dgm:pt modelId="{B0C94193-11B2-4E58-871A-7D9C722C8803}" type="sibTrans" cxnId="{483DBF71-5777-440F-960A-E3EE17B41E6A}">
      <dgm:prSet phldrT="1" phldr="0"/>
      <dgm:spPr/>
      <dgm:t>
        <a:bodyPr/>
        <a:lstStyle/>
        <a:p>
          <a:endParaRPr lang="en-US"/>
        </a:p>
      </dgm:t>
    </dgm:pt>
    <dgm:pt modelId="{82010081-2933-4E74-BD7E-7BC2D58D642E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Objective of Analysis</a:t>
          </a:r>
          <a:endParaRPr lang="en-US"/>
        </a:p>
      </dgm:t>
    </dgm:pt>
    <dgm:pt modelId="{590F25DF-B6E0-4309-9380-C8CF29B2636B}" type="parTrans" cxnId="{3F158655-E71B-4059-9799-7750A0401985}">
      <dgm:prSet/>
      <dgm:spPr/>
      <dgm:t>
        <a:bodyPr/>
        <a:lstStyle/>
        <a:p>
          <a:endParaRPr lang="en-US"/>
        </a:p>
      </dgm:t>
    </dgm:pt>
    <dgm:pt modelId="{8ED7A48D-F60D-4281-B916-333B6A5B36C3}" type="sibTrans" cxnId="{3F158655-E71B-4059-9799-7750A0401985}">
      <dgm:prSet phldrT="2" phldr="0"/>
      <dgm:spPr/>
      <dgm:t>
        <a:bodyPr/>
        <a:lstStyle/>
        <a:p>
          <a:endParaRPr lang="en-US"/>
        </a:p>
      </dgm:t>
    </dgm:pt>
    <dgm:pt modelId="{090AF673-B707-4D21-A491-4712854FE945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Project Timeline</a:t>
          </a:r>
          <a:endParaRPr lang="en-US"/>
        </a:p>
      </dgm:t>
    </dgm:pt>
    <dgm:pt modelId="{789AAA1C-2DD2-4978-9488-CB9D74748DC2}" type="parTrans" cxnId="{2AD01B48-65B7-4B67-B9B1-B59407D94857}">
      <dgm:prSet/>
      <dgm:spPr/>
      <dgm:t>
        <a:bodyPr/>
        <a:lstStyle/>
        <a:p>
          <a:endParaRPr lang="en-US"/>
        </a:p>
      </dgm:t>
    </dgm:pt>
    <dgm:pt modelId="{6C12DB63-E79F-4A85-9D9B-2939A0B991E3}" type="sibTrans" cxnId="{2AD01B48-65B7-4B67-B9B1-B59407D94857}">
      <dgm:prSet phldrT="3" phldr="0"/>
      <dgm:spPr/>
      <dgm:t>
        <a:bodyPr/>
        <a:lstStyle/>
        <a:p>
          <a:endParaRPr lang="en-US"/>
        </a:p>
      </dgm:t>
    </dgm:pt>
    <dgm:pt modelId="{F20F6E37-5FBB-4CF8-AC43-C845C7AFF2C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Assumptions, Challenges, &amp; Risks</a:t>
          </a:r>
        </a:p>
      </dgm:t>
    </dgm:pt>
    <dgm:pt modelId="{5501D2FE-2851-4F92-8822-8AEB49B00F4A}" type="parTrans" cxnId="{033B24C0-1D3C-44AA-AB50-9281F7A5B2AD}">
      <dgm:prSet/>
      <dgm:spPr/>
    </dgm:pt>
    <dgm:pt modelId="{9A1A1F84-1F33-4C0A-9D42-90F6F0C60193}" type="sibTrans" cxnId="{033B24C0-1D3C-44AA-AB50-9281F7A5B2AD}">
      <dgm:prSet phldrT="4" phldr="0"/>
      <dgm:spPr/>
      <dgm:t>
        <a:bodyPr/>
        <a:lstStyle/>
        <a:p>
          <a:endParaRPr lang="en-US"/>
        </a:p>
      </dgm:t>
    </dgm:pt>
    <dgm:pt modelId="{E8679581-BA46-44C0-A4DE-7373C3CB0FE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Results &amp; Findings</a:t>
          </a:r>
        </a:p>
      </dgm:t>
    </dgm:pt>
    <dgm:pt modelId="{24C4FC01-0D61-491F-B55C-C58CF82D3173}" type="parTrans" cxnId="{F12BF6D0-B78E-41DD-A1E3-F078699351CD}">
      <dgm:prSet/>
      <dgm:spPr/>
    </dgm:pt>
    <dgm:pt modelId="{C4D35C89-6EFD-4E66-9623-C57B78F5C07D}" type="sibTrans" cxnId="{F12BF6D0-B78E-41DD-A1E3-F078699351CD}">
      <dgm:prSet phldrT="6" phldr="0"/>
      <dgm:spPr/>
      <dgm:t>
        <a:bodyPr/>
        <a:lstStyle/>
        <a:p>
          <a:endParaRPr lang="en-US"/>
        </a:p>
      </dgm:t>
    </dgm:pt>
    <dgm:pt modelId="{C0C7B10E-08E0-4F03-BDAD-AA450CAA87B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Methodology</a:t>
          </a:r>
        </a:p>
      </dgm:t>
    </dgm:pt>
    <dgm:pt modelId="{B059C4E8-7C3C-47F4-88EB-8E44F56D21C1}" type="parTrans" cxnId="{211B2804-1088-459B-9FC3-6E91069A3920}">
      <dgm:prSet/>
      <dgm:spPr/>
    </dgm:pt>
    <dgm:pt modelId="{19103A80-EED8-4E1A-9915-FBCC17AC42F6}" type="sibTrans" cxnId="{211B2804-1088-459B-9FC3-6E91069A3920}">
      <dgm:prSet phldrT="5" phldr="0"/>
      <dgm:spPr/>
      <dgm:t>
        <a:bodyPr/>
        <a:lstStyle/>
        <a:p>
          <a:endParaRPr lang="en-US"/>
        </a:p>
      </dgm:t>
    </dgm:pt>
    <dgm:pt modelId="{9EB069BB-517A-4DB1-8B49-48EAA2A590FF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Recommendations</a:t>
          </a:r>
        </a:p>
      </dgm:t>
    </dgm:pt>
    <dgm:pt modelId="{814AD95A-61B0-4C19-8DAF-D6696F5E601E}" type="parTrans" cxnId="{41015A60-BEC9-478D-AE7E-ACB27DBCE21B}">
      <dgm:prSet/>
      <dgm:spPr/>
    </dgm:pt>
    <dgm:pt modelId="{53A64EBD-0F37-421F-A08E-440E7B09F21C}" type="sibTrans" cxnId="{41015A60-BEC9-478D-AE7E-ACB27DBCE21B}">
      <dgm:prSet phldrT="8" phldr="0"/>
      <dgm:spPr/>
      <dgm:t>
        <a:bodyPr/>
        <a:lstStyle/>
        <a:p>
          <a:endParaRPr lang="en-US"/>
        </a:p>
      </dgm:t>
    </dgm:pt>
    <dgm:pt modelId="{2F413261-6597-4B7F-BFBC-6442B4188F4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Outcomes &amp; Takeaways</a:t>
          </a:r>
        </a:p>
      </dgm:t>
    </dgm:pt>
    <dgm:pt modelId="{FD070326-38D5-42E5-8123-71FEA78B33A1}" type="parTrans" cxnId="{D7AEB630-5B72-4541-8556-E5469CDF1A5D}">
      <dgm:prSet/>
      <dgm:spPr/>
    </dgm:pt>
    <dgm:pt modelId="{09F2192D-0D8A-4005-B275-E466DA85ED53}" type="sibTrans" cxnId="{D7AEB630-5B72-4541-8556-E5469CDF1A5D}">
      <dgm:prSet/>
      <dgm:spPr/>
    </dgm:pt>
    <dgm:pt modelId="{1A629A67-FA02-481F-A50F-5A8F2D26AE15}">
      <dgm:prSet phldr="0"/>
      <dgm:spPr/>
      <dgm:t>
        <a:bodyPr/>
        <a:lstStyle/>
        <a:p>
          <a:endParaRPr lang="en-US">
            <a:latin typeface="Calibri Light" panose="020F0302020204030204"/>
          </a:endParaRPr>
        </a:p>
      </dgm:t>
    </dgm:pt>
    <dgm:pt modelId="{C9D78BD7-3F2A-41DE-93D7-15ED56CAD9A5}" type="parTrans" cxnId="{9A617895-4A50-4274-A7F0-7ED0DD476878}">
      <dgm:prSet/>
      <dgm:spPr/>
    </dgm:pt>
    <dgm:pt modelId="{82827482-9635-4F42-B183-82E087A639CD}" type="sibTrans" cxnId="{9A617895-4A50-4274-A7F0-7ED0DD476878}">
      <dgm:prSet/>
      <dgm:spPr/>
    </dgm:pt>
    <dgm:pt modelId="{2E44E93F-6F04-4BF3-9F09-53522313AD9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Exploratory Analysis Tools</a:t>
          </a:r>
        </a:p>
      </dgm:t>
    </dgm:pt>
    <dgm:pt modelId="{C947E43B-66E7-47F0-93FA-7138B789EC72}" type="parTrans" cxnId="{8A29A98B-A707-4116-8842-6B7E1C39DBD7}">
      <dgm:prSet/>
      <dgm:spPr/>
    </dgm:pt>
    <dgm:pt modelId="{8DE94B7A-88CD-4395-8F8C-4BC5FADF05D2}" type="sibTrans" cxnId="{8A29A98B-A707-4116-8842-6B7E1C39DBD7}">
      <dgm:prSet/>
      <dgm:spPr/>
    </dgm:pt>
    <dgm:pt modelId="{0843E0F6-F975-4065-99CB-5101FA37291C}" type="pres">
      <dgm:prSet presAssocID="{EB033A45-B4F6-4169-8E88-0069FF61046F}" presName="vert0" presStyleCnt="0">
        <dgm:presLayoutVars>
          <dgm:dir/>
          <dgm:animOne val="branch"/>
          <dgm:animLvl val="lvl"/>
        </dgm:presLayoutVars>
      </dgm:prSet>
      <dgm:spPr/>
    </dgm:pt>
    <dgm:pt modelId="{3FB40BDE-74F9-4760-A02C-0DCE51AA5DCE}" type="pres">
      <dgm:prSet presAssocID="{A80F5532-B5CD-409E-B880-46228087E66A}" presName="thickLine" presStyleLbl="alignNode1" presStyleIdx="0" presStyleCnt="10"/>
      <dgm:spPr/>
    </dgm:pt>
    <dgm:pt modelId="{9D0E6766-F983-448C-B5C1-7FD91BFB926E}" type="pres">
      <dgm:prSet presAssocID="{A80F5532-B5CD-409E-B880-46228087E66A}" presName="horz1" presStyleCnt="0"/>
      <dgm:spPr/>
    </dgm:pt>
    <dgm:pt modelId="{75CBAA25-6BE8-45DF-94F9-575A8F1F4AF3}" type="pres">
      <dgm:prSet presAssocID="{A80F5532-B5CD-409E-B880-46228087E66A}" presName="tx1" presStyleLbl="revTx" presStyleIdx="0" presStyleCnt="10"/>
      <dgm:spPr/>
    </dgm:pt>
    <dgm:pt modelId="{C6C1F783-C7F6-40DE-A534-7C477EDBF528}" type="pres">
      <dgm:prSet presAssocID="{A80F5532-B5CD-409E-B880-46228087E66A}" presName="vert1" presStyleCnt="0"/>
      <dgm:spPr/>
    </dgm:pt>
    <dgm:pt modelId="{79F73C7B-AE7E-49B4-A1F2-3CE72A143855}" type="pres">
      <dgm:prSet presAssocID="{82010081-2933-4E74-BD7E-7BC2D58D642E}" presName="thickLine" presStyleLbl="alignNode1" presStyleIdx="1" presStyleCnt="10"/>
      <dgm:spPr/>
    </dgm:pt>
    <dgm:pt modelId="{BC5A3461-1A43-407B-AA23-5F6DCD690220}" type="pres">
      <dgm:prSet presAssocID="{82010081-2933-4E74-BD7E-7BC2D58D642E}" presName="horz1" presStyleCnt="0"/>
      <dgm:spPr/>
    </dgm:pt>
    <dgm:pt modelId="{4EC74B2E-436B-4504-9AD9-E6416FC0E3B5}" type="pres">
      <dgm:prSet presAssocID="{82010081-2933-4E74-BD7E-7BC2D58D642E}" presName="tx1" presStyleLbl="revTx" presStyleIdx="1" presStyleCnt="10"/>
      <dgm:spPr/>
    </dgm:pt>
    <dgm:pt modelId="{7E66EA11-6CD9-43DF-A47C-CAEB29B55313}" type="pres">
      <dgm:prSet presAssocID="{82010081-2933-4E74-BD7E-7BC2D58D642E}" presName="vert1" presStyleCnt="0"/>
      <dgm:spPr/>
    </dgm:pt>
    <dgm:pt modelId="{3E01AE65-FDB1-48ED-A9B8-3166A712FCD7}" type="pres">
      <dgm:prSet presAssocID="{090AF673-B707-4D21-A491-4712854FE945}" presName="thickLine" presStyleLbl="alignNode1" presStyleIdx="2" presStyleCnt="10"/>
      <dgm:spPr/>
    </dgm:pt>
    <dgm:pt modelId="{7A746323-678B-4DD2-A440-858686C77390}" type="pres">
      <dgm:prSet presAssocID="{090AF673-B707-4D21-A491-4712854FE945}" presName="horz1" presStyleCnt="0"/>
      <dgm:spPr/>
    </dgm:pt>
    <dgm:pt modelId="{3A6A5389-F7CA-444F-AAAD-3C6197FDC545}" type="pres">
      <dgm:prSet presAssocID="{090AF673-B707-4D21-A491-4712854FE945}" presName="tx1" presStyleLbl="revTx" presStyleIdx="2" presStyleCnt="10"/>
      <dgm:spPr/>
    </dgm:pt>
    <dgm:pt modelId="{50FE5E1D-3F71-4CF5-802C-8AAD32E0D72A}" type="pres">
      <dgm:prSet presAssocID="{090AF673-B707-4D21-A491-4712854FE945}" presName="vert1" presStyleCnt="0"/>
      <dgm:spPr/>
    </dgm:pt>
    <dgm:pt modelId="{D23D4D17-CFF0-494B-B0AD-FE060BA4BD73}" type="pres">
      <dgm:prSet presAssocID="{2E44E93F-6F04-4BF3-9F09-53522313AD9D}" presName="thickLine" presStyleLbl="alignNode1" presStyleIdx="3" presStyleCnt="10"/>
      <dgm:spPr/>
    </dgm:pt>
    <dgm:pt modelId="{C26565C2-C687-4F96-B100-5223F7A37F90}" type="pres">
      <dgm:prSet presAssocID="{2E44E93F-6F04-4BF3-9F09-53522313AD9D}" presName="horz1" presStyleCnt="0"/>
      <dgm:spPr/>
    </dgm:pt>
    <dgm:pt modelId="{F100B75A-42C9-4ACB-98FB-80D218F5DB14}" type="pres">
      <dgm:prSet presAssocID="{2E44E93F-6F04-4BF3-9F09-53522313AD9D}" presName="tx1" presStyleLbl="revTx" presStyleIdx="3" presStyleCnt="10"/>
      <dgm:spPr/>
    </dgm:pt>
    <dgm:pt modelId="{216D1C1E-DF3F-4532-B674-300C80D24BE2}" type="pres">
      <dgm:prSet presAssocID="{2E44E93F-6F04-4BF3-9F09-53522313AD9D}" presName="vert1" presStyleCnt="0"/>
      <dgm:spPr/>
    </dgm:pt>
    <dgm:pt modelId="{075F9A3C-4D11-4D17-920E-C5E70AFAF6DB}" type="pres">
      <dgm:prSet presAssocID="{F20F6E37-5FBB-4CF8-AC43-C845C7AFF2CA}" presName="thickLine" presStyleLbl="alignNode1" presStyleIdx="4" presStyleCnt="10"/>
      <dgm:spPr/>
    </dgm:pt>
    <dgm:pt modelId="{E00E9AD9-E4DE-45D0-8141-2D2D723E0416}" type="pres">
      <dgm:prSet presAssocID="{F20F6E37-5FBB-4CF8-AC43-C845C7AFF2CA}" presName="horz1" presStyleCnt="0"/>
      <dgm:spPr/>
    </dgm:pt>
    <dgm:pt modelId="{0BFB3526-84D8-4866-AFA8-6F73269AA5B0}" type="pres">
      <dgm:prSet presAssocID="{F20F6E37-5FBB-4CF8-AC43-C845C7AFF2CA}" presName="tx1" presStyleLbl="revTx" presStyleIdx="4" presStyleCnt="10"/>
      <dgm:spPr/>
    </dgm:pt>
    <dgm:pt modelId="{B02C73CA-45AE-4721-886A-A6A4B9A62BCF}" type="pres">
      <dgm:prSet presAssocID="{F20F6E37-5FBB-4CF8-AC43-C845C7AFF2CA}" presName="vert1" presStyleCnt="0"/>
      <dgm:spPr/>
    </dgm:pt>
    <dgm:pt modelId="{EEF4B217-6212-45AC-B206-0DA8E925851D}" type="pres">
      <dgm:prSet presAssocID="{C0C7B10E-08E0-4F03-BDAD-AA450CAA87B1}" presName="thickLine" presStyleLbl="alignNode1" presStyleIdx="5" presStyleCnt="10"/>
      <dgm:spPr/>
    </dgm:pt>
    <dgm:pt modelId="{2DC701CC-7718-4CFA-8D4B-E88FEC5712E0}" type="pres">
      <dgm:prSet presAssocID="{C0C7B10E-08E0-4F03-BDAD-AA450CAA87B1}" presName="horz1" presStyleCnt="0"/>
      <dgm:spPr/>
    </dgm:pt>
    <dgm:pt modelId="{25FE7267-B135-4474-BFF0-E1EAB7BBE64A}" type="pres">
      <dgm:prSet presAssocID="{C0C7B10E-08E0-4F03-BDAD-AA450CAA87B1}" presName="tx1" presStyleLbl="revTx" presStyleIdx="5" presStyleCnt="10"/>
      <dgm:spPr/>
    </dgm:pt>
    <dgm:pt modelId="{CA9618C9-09F3-40A5-948C-A02096F9FBC0}" type="pres">
      <dgm:prSet presAssocID="{C0C7B10E-08E0-4F03-BDAD-AA450CAA87B1}" presName="vert1" presStyleCnt="0"/>
      <dgm:spPr/>
    </dgm:pt>
    <dgm:pt modelId="{C9F4CD46-3A7C-4E36-8A81-7742D09B3DAA}" type="pres">
      <dgm:prSet presAssocID="{E8679581-BA46-44C0-A4DE-7373C3CB0FE8}" presName="thickLine" presStyleLbl="alignNode1" presStyleIdx="6" presStyleCnt="10"/>
      <dgm:spPr/>
    </dgm:pt>
    <dgm:pt modelId="{34CBC232-397D-4953-8577-BA78EEC911A4}" type="pres">
      <dgm:prSet presAssocID="{E8679581-BA46-44C0-A4DE-7373C3CB0FE8}" presName="horz1" presStyleCnt="0"/>
      <dgm:spPr/>
    </dgm:pt>
    <dgm:pt modelId="{51F4B8CF-9280-4949-B0F2-F3946015C8BB}" type="pres">
      <dgm:prSet presAssocID="{E8679581-BA46-44C0-A4DE-7373C3CB0FE8}" presName="tx1" presStyleLbl="revTx" presStyleIdx="6" presStyleCnt="10"/>
      <dgm:spPr/>
    </dgm:pt>
    <dgm:pt modelId="{9591D362-1E7D-48C0-AB22-E97797D3D99F}" type="pres">
      <dgm:prSet presAssocID="{E8679581-BA46-44C0-A4DE-7373C3CB0FE8}" presName="vert1" presStyleCnt="0"/>
      <dgm:spPr/>
    </dgm:pt>
    <dgm:pt modelId="{BA884649-F737-4354-B7D7-C3F4991BB750}" type="pres">
      <dgm:prSet presAssocID="{9EB069BB-517A-4DB1-8B49-48EAA2A590FF}" presName="thickLine" presStyleLbl="alignNode1" presStyleIdx="7" presStyleCnt="10"/>
      <dgm:spPr/>
    </dgm:pt>
    <dgm:pt modelId="{ACADCF12-F57D-4748-B38E-DC1A42A960B7}" type="pres">
      <dgm:prSet presAssocID="{9EB069BB-517A-4DB1-8B49-48EAA2A590FF}" presName="horz1" presStyleCnt="0"/>
      <dgm:spPr/>
    </dgm:pt>
    <dgm:pt modelId="{36EACFF6-4CE5-44DE-8739-950A21E7D032}" type="pres">
      <dgm:prSet presAssocID="{9EB069BB-517A-4DB1-8B49-48EAA2A590FF}" presName="tx1" presStyleLbl="revTx" presStyleIdx="7" presStyleCnt="10"/>
      <dgm:spPr/>
    </dgm:pt>
    <dgm:pt modelId="{344A6E8E-F64B-4EB7-8A28-25C40185FA48}" type="pres">
      <dgm:prSet presAssocID="{9EB069BB-517A-4DB1-8B49-48EAA2A590FF}" presName="vert1" presStyleCnt="0"/>
      <dgm:spPr/>
    </dgm:pt>
    <dgm:pt modelId="{48CA0BFD-AC96-49EE-B719-2ACDC1962F10}" type="pres">
      <dgm:prSet presAssocID="{2F413261-6597-4B7F-BFBC-6442B4188F47}" presName="thickLine" presStyleLbl="alignNode1" presStyleIdx="8" presStyleCnt="10"/>
      <dgm:spPr/>
    </dgm:pt>
    <dgm:pt modelId="{4E9911E7-6F0C-49E8-90F0-E6229D03AA36}" type="pres">
      <dgm:prSet presAssocID="{2F413261-6597-4B7F-BFBC-6442B4188F47}" presName="horz1" presStyleCnt="0"/>
      <dgm:spPr/>
    </dgm:pt>
    <dgm:pt modelId="{0B40CD2D-65A5-4C41-97AC-7BE404F0310B}" type="pres">
      <dgm:prSet presAssocID="{2F413261-6597-4B7F-BFBC-6442B4188F47}" presName="tx1" presStyleLbl="revTx" presStyleIdx="8" presStyleCnt="10"/>
      <dgm:spPr/>
    </dgm:pt>
    <dgm:pt modelId="{D4A9C3CC-B117-4888-8244-202BCDCC9A01}" type="pres">
      <dgm:prSet presAssocID="{2F413261-6597-4B7F-BFBC-6442B4188F47}" presName="vert1" presStyleCnt="0"/>
      <dgm:spPr/>
    </dgm:pt>
    <dgm:pt modelId="{055D9CEB-F089-413E-9C63-F5E71B135E0B}" type="pres">
      <dgm:prSet presAssocID="{1A629A67-FA02-481F-A50F-5A8F2D26AE15}" presName="thickLine" presStyleLbl="alignNode1" presStyleIdx="9" presStyleCnt="10"/>
      <dgm:spPr/>
    </dgm:pt>
    <dgm:pt modelId="{1D0069DA-D903-4ACC-9750-BBA54FF41584}" type="pres">
      <dgm:prSet presAssocID="{1A629A67-FA02-481F-A50F-5A8F2D26AE15}" presName="horz1" presStyleCnt="0"/>
      <dgm:spPr/>
    </dgm:pt>
    <dgm:pt modelId="{A7FA6240-6D70-462B-B868-14511FE82C68}" type="pres">
      <dgm:prSet presAssocID="{1A629A67-FA02-481F-A50F-5A8F2D26AE15}" presName="tx1" presStyleLbl="revTx" presStyleIdx="9" presStyleCnt="10"/>
      <dgm:spPr/>
    </dgm:pt>
    <dgm:pt modelId="{0DD08461-F710-4A75-A412-94E49236C61B}" type="pres">
      <dgm:prSet presAssocID="{1A629A67-FA02-481F-A50F-5A8F2D26AE15}" presName="vert1" presStyleCnt="0"/>
      <dgm:spPr/>
    </dgm:pt>
  </dgm:ptLst>
  <dgm:cxnLst>
    <dgm:cxn modelId="{211B2804-1088-459B-9FC3-6E91069A3920}" srcId="{EB033A45-B4F6-4169-8E88-0069FF61046F}" destId="{C0C7B10E-08E0-4F03-BDAD-AA450CAA87B1}" srcOrd="5" destOrd="0" parTransId="{B059C4E8-7C3C-47F4-88EB-8E44F56D21C1}" sibTransId="{19103A80-EED8-4E1A-9915-FBCC17AC42F6}"/>
    <dgm:cxn modelId="{79489324-1B3C-499C-9D66-4CA50FA90EFF}" type="presOf" srcId="{82010081-2933-4E74-BD7E-7BC2D58D642E}" destId="{4EC74B2E-436B-4504-9AD9-E6416FC0E3B5}" srcOrd="0" destOrd="0" presId="urn:microsoft.com/office/officeart/2008/layout/LinedList"/>
    <dgm:cxn modelId="{3A88062D-C3A8-4DEB-B9E7-6C6C295D45C3}" type="presOf" srcId="{090AF673-B707-4D21-A491-4712854FE945}" destId="{3A6A5389-F7CA-444F-AAAD-3C6197FDC545}" srcOrd="0" destOrd="0" presId="urn:microsoft.com/office/officeart/2008/layout/LinedList"/>
    <dgm:cxn modelId="{D7AEB630-5B72-4541-8556-E5469CDF1A5D}" srcId="{EB033A45-B4F6-4169-8E88-0069FF61046F}" destId="{2F413261-6597-4B7F-BFBC-6442B4188F47}" srcOrd="8" destOrd="0" parTransId="{FD070326-38D5-42E5-8123-71FEA78B33A1}" sibTransId="{09F2192D-0D8A-4005-B275-E466DA85ED53}"/>
    <dgm:cxn modelId="{41015A60-BEC9-478D-AE7E-ACB27DBCE21B}" srcId="{EB033A45-B4F6-4169-8E88-0069FF61046F}" destId="{9EB069BB-517A-4DB1-8B49-48EAA2A590FF}" srcOrd="7" destOrd="0" parTransId="{814AD95A-61B0-4C19-8DAF-D6696F5E601E}" sibTransId="{53A64EBD-0F37-421F-A08E-440E7B09F21C}"/>
    <dgm:cxn modelId="{2AD01B48-65B7-4B67-B9B1-B59407D94857}" srcId="{EB033A45-B4F6-4169-8E88-0069FF61046F}" destId="{090AF673-B707-4D21-A491-4712854FE945}" srcOrd="2" destOrd="0" parTransId="{789AAA1C-2DD2-4978-9488-CB9D74748DC2}" sibTransId="{6C12DB63-E79F-4A85-9D9B-2939A0B991E3}"/>
    <dgm:cxn modelId="{3B131B4F-6149-4A1F-978D-53AFBCAB72E6}" type="presOf" srcId="{2F413261-6597-4B7F-BFBC-6442B4188F47}" destId="{0B40CD2D-65A5-4C41-97AC-7BE404F0310B}" srcOrd="0" destOrd="0" presId="urn:microsoft.com/office/officeart/2008/layout/LinedList"/>
    <dgm:cxn modelId="{483DBF71-5777-440F-960A-E3EE17B41E6A}" srcId="{EB033A45-B4F6-4169-8E88-0069FF61046F}" destId="{A80F5532-B5CD-409E-B880-46228087E66A}" srcOrd="0" destOrd="0" parTransId="{800F5BAF-2BA6-4E1A-8829-11C75D9808A2}" sibTransId="{B0C94193-11B2-4E58-871A-7D9C722C8803}"/>
    <dgm:cxn modelId="{3F158655-E71B-4059-9799-7750A0401985}" srcId="{EB033A45-B4F6-4169-8E88-0069FF61046F}" destId="{82010081-2933-4E74-BD7E-7BC2D58D642E}" srcOrd="1" destOrd="0" parTransId="{590F25DF-B6E0-4309-9380-C8CF29B2636B}" sibTransId="{8ED7A48D-F60D-4281-B916-333B6A5B36C3}"/>
    <dgm:cxn modelId="{590F8C77-36E4-49C4-8815-94F68BCA0289}" type="presOf" srcId="{F20F6E37-5FBB-4CF8-AC43-C845C7AFF2CA}" destId="{0BFB3526-84D8-4866-AFA8-6F73269AA5B0}" srcOrd="0" destOrd="0" presId="urn:microsoft.com/office/officeart/2008/layout/LinedList"/>
    <dgm:cxn modelId="{F73B557B-7B2E-46F7-8C83-47595ACB90C0}" type="presOf" srcId="{C0C7B10E-08E0-4F03-BDAD-AA450CAA87B1}" destId="{25FE7267-B135-4474-BFF0-E1EAB7BBE64A}" srcOrd="0" destOrd="0" presId="urn:microsoft.com/office/officeart/2008/layout/LinedList"/>
    <dgm:cxn modelId="{EC0C917D-E5DE-4CC6-9DE1-82D37AE43910}" type="presOf" srcId="{EB033A45-B4F6-4169-8E88-0069FF61046F}" destId="{0843E0F6-F975-4065-99CB-5101FA37291C}" srcOrd="0" destOrd="0" presId="urn:microsoft.com/office/officeart/2008/layout/LinedList"/>
    <dgm:cxn modelId="{CC650F89-7936-4CF3-8D9A-573A4EC50FBB}" type="presOf" srcId="{2E44E93F-6F04-4BF3-9F09-53522313AD9D}" destId="{F100B75A-42C9-4ACB-98FB-80D218F5DB14}" srcOrd="0" destOrd="0" presId="urn:microsoft.com/office/officeart/2008/layout/LinedList"/>
    <dgm:cxn modelId="{8A29A98B-A707-4116-8842-6B7E1C39DBD7}" srcId="{EB033A45-B4F6-4169-8E88-0069FF61046F}" destId="{2E44E93F-6F04-4BF3-9F09-53522313AD9D}" srcOrd="3" destOrd="0" parTransId="{C947E43B-66E7-47F0-93FA-7138B789EC72}" sibTransId="{8DE94B7A-88CD-4395-8F8C-4BC5FADF05D2}"/>
    <dgm:cxn modelId="{9A617895-4A50-4274-A7F0-7ED0DD476878}" srcId="{EB033A45-B4F6-4169-8E88-0069FF61046F}" destId="{1A629A67-FA02-481F-A50F-5A8F2D26AE15}" srcOrd="9" destOrd="0" parTransId="{C9D78BD7-3F2A-41DE-93D7-15ED56CAD9A5}" sibTransId="{82827482-9635-4F42-B183-82E087A639CD}"/>
    <dgm:cxn modelId="{E01AF6A9-ECB1-44C7-9EC4-33664267C033}" type="presOf" srcId="{E8679581-BA46-44C0-A4DE-7373C3CB0FE8}" destId="{51F4B8CF-9280-4949-B0F2-F3946015C8BB}" srcOrd="0" destOrd="0" presId="urn:microsoft.com/office/officeart/2008/layout/LinedList"/>
    <dgm:cxn modelId="{033B24C0-1D3C-44AA-AB50-9281F7A5B2AD}" srcId="{EB033A45-B4F6-4169-8E88-0069FF61046F}" destId="{F20F6E37-5FBB-4CF8-AC43-C845C7AFF2CA}" srcOrd="4" destOrd="0" parTransId="{5501D2FE-2851-4F92-8822-8AEB49B00F4A}" sibTransId="{9A1A1F84-1F33-4C0A-9D42-90F6F0C60193}"/>
    <dgm:cxn modelId="{6ACA73C1-71DC-4EF2-AF84-50D9DD168580}" type="presOf" srcId="{9EB069BB-517A-4DB1-8B49-48EAA2A590FF}" destId="{36EACFF6-4CE5-44DE-8739-950A21E7D032}" srcOrd="0" destOrd="0" presId="urn:microsoft.com/office/officeart/2008/layout/LinedList"/>
    <dgm:cxn modelId="{F12BF6D0-B78E-41DD-A1E3-F078699351CD}" srcId="{EB033A45-B4F6-4169-8E88-0069FF61046F}" destId="{E8679581-BA46-44C0-A4DE-7373C3CB0FE8}" srcOrd="6" destOrd="0" parTransId="{24C4FC01-0D61-491F-B55C-C58CF82D3173}" sibTransId="{C4D35C89-6EFD-4E66-9623-C57B78F5C07D}"/>
    <dgm:cxn modelId="{3B1CB0F0-74BA-4520-804A-725D75B7B22B}" type="presOf" srcId="{1A629A67-FA02-481F-A50F-5A8F2D26AE15}" destId="{A7FA6240-6D70-462B-B868-14511FE82C68}" srcOrd="0" destOrd="0" presId="urn:microsoft.com/office/officeart/2008/layout/LinedList"/>
    <dgm:cxn modelId="{17DBEFF4-6D32-4883-BEFA-3F1F47CF8317}" type="presOf" srcId="{A80F5532-B5CD-409E-B880-46228087E66A}" destId="{75CBAA25-6BE8-45DF-94F9-575A8F1F4AF3}" srcOrd="0" destOrd="0" presId="urn:microsoft.com/office/officeart/2008/layout/LinedList"/>
    <dgm:cxn modelId="{8C42642F-7769-4279-AF7F-492E0C08A052}" type="presParOf" srcId="{0843E0F6-F975-4065-99CB-5101FA37291C}" destId="{3FB40BDE-74F9-4760-A02C-0DCE51AA5DCE}" srcOrd="0" destOrd="0" presId="urn:microsoft.com/office/officeart/2008/layout/LinedList"/>
    <dgm:cxn modelId="{37647CE1-99A8-48EE-8CEA-67E9F12DEEF1}" type="presParOf" srcId="{0843E0F6-F975-4065-99CB-5101FA37291C}" destId="{9D0E6766-F983-448C-B5C1-7FD91BFB926E}" srcOrd="1" destOrd="0" presId="urn:microsoft.com/office/officeart/2008/layout/LinedList"/>
    <dgm:cxn modelId="{A8A5BB19-91A8-4649-955F-E760AA152EE7}" type="presParOf" srcId="{9D0E6766-F983-448C-B5C1-7FD91BFB926E}" destId="{75CBAA25-6BE8-45DF-94F9-575A8F1F4AF3}" srcOrd="0" destOrd="0" presId="urn:microsoft.com/office/officeart/2008/layout/LinedList"/>
    <dgm:cxn modelId="{A6565792-3FAB-4FA3-AD07-1059E4295B4F}" type="presParOf" srcId="{9D0E6766-F983-448C-B5C1-7FD91BFB926E}" destId="{C6C1F783-C7F6-40DE-A534-7C477EDBF528}" srcOrd="1" destOrd="0" presId="urn:microsoft.com/office/officeart/2008/layout/LinedList"/>
    <dgm:cxn modelId="{CBE41CC1-EF90-45D4-A491-A1D30DA75EDB}" type="presParOf" srcId="{0843E0F6-F975-4065-99CB-5101FA37291C}" destId="{79F73C7B-AE7E-49B4-A1F2-3CE72A143855}" srcOrd="2" destOrd="0" presId="urn:microsoft.com/office/officeart/2008/layout/LinedList"/>
    <dgm:cxn modelId="{FC9121BF-EF14-4831-8210-FC28398C189F}" type="presParOf" srcId="{0843E0F6-F975-4065-99CB-5101FA37291C}" destId="{BC5A3461-1A43-407B-AA23-5F6DCD690220}" srcOrd="3" destOrd="0" presId="urn:microsoft.com/office/officeart/2008/layout/LinedList"/>
    <dgm:cxn modelId="{6843E593-9E65-44D5-9F3C-EE8EE571AF08}" type="presParOf" srcId="{BC5A3461-1A43-407B-AA23-5F6DCD690220}" destId="{4EC74B2E-436B-4504-9AD9-E6416FC0E3B5}" srcOrd="0" destOrd="0" presId="urn:microsoft.com/office/officeart/2008/layout/LinedList"/>
    <dgm:cxn modelId="{40C1950D-AFBB-460A-B771-C4E3CB3FA081}" type="presParOf" srcId="{BC5A3461-1A43-407B-AA23-5F6DCD690220}" destId="{7E66EA11-6CD9-43DF-A47C-CAEB29B55313}" srcOrd="1" destOrd="0" presId="urn:microsoft.com/office/officeart/2008/layout/LinedList"/>
    <dgm:cxn modelId="{CA6985AA-5E9C-448F-9CCD-B19A2CE79F0B}" type="presParOf" srcId="{0843E0F6-F975-4065-99CB-5101FA37291C}" destId="{3E01AE65-FDB1-48ED-A9B8-3166A712FCD7}" srcOrd="4" destOrd="0" presId="urn:microsoft.com/office/officeart/2008/layout/LinedList"/>
    <dgm:cxn modelId="{8BCD4936-6876-4D64-92D1-2790CC570471}" type="presParOf" srcId="{0843E0F6-F975-4065-99CB-5101FA37291C}" destId="{7A746323-678B-4DD2-A440-858686C77390}" srcOrd="5" destOrd="0" presId="urn:microsoft.com/office/officeart/2008/layout/LinedList"/>
    <dgm:cxn modelId="{82804C50-AB1E-4615-94B7-650F8D458390}" type="presParOf" srcId="{7A746323-678B-4DD2-A440-858686C77390}" destId="{3A6A5389-F7CA-444F-AAAD-3C6197FDC545}" srcOrd="0" destOrd="0" presId="urn:microsoft.com/office/officeart/2008/layout/LinedList"/>
    <dgm:cxn modelId="{7A44F9AC-20A0-4EA3-8819-CD391C7491E5}" type="presParOf" srcId="{7A746323-678B-4DD2-A440-858686C77390}" destId="{50FE5E1D-3F71-4CF5-802C-8AAD32E0D72A}" srcOrd="1" destOrd="0" presId="urn:microsoft.com/office/officeart/2008/layout/LinedList"/>
    <dgm:cxn modelId="{C86B420E-40C1-47D8-8C10-1786D043AE7A}" type="presParOf" srcId="{0843E0F6-F975-4065-99CB-5101FA37291C}" destId="{D23D4D17-CFF0-494B-B0AD-FE060BA4BD73}" srcOrd="6" destOrd="0" presId="urn:microsoft.com/office/officeart/2008/layout/LinedList"/>
    <dgm:cxn modelId="{3B231005-89BF-45C8-8B4D-E2393D0A2E58}" type="presParOf" srcId="{0843E0F6-F975-4065-99CB-5101FA37291C}" destId="{C26565C2-C687-4F96-B100-5223F7A37F90}" srcOrd="7" destOrd="0" presId="urn:microsoft.com/office/officeart/2008/layout/LinedList"/>
    <dgm:cxn modelId="{16E0C9AD-5CFD-4528-B135-91C75A279D54}" type="presParOf" srcId="{C26565C2-C687-4F96-B100-5223F7A37F90}" destId="{F100B75A-42C9-4ACB-98FB-80D218F5DB14}" srcOrd="0" destOrd="0" presId="urn:microsoft.com/office/officeart/2008/layout/LinedList"/>
    <dgm:cxn modelId="{0DE9C721-36AB-4A1B-BDA5-88A2E3339EB0}" type="presParOf" srcId="{C26565C2-C687-4F96-B100-5223F7A37F90}" destId="{216D1C1E-DF3F-4532-B674-300C80D24BE2}" srcOrd="1" destOrd="0" presId="urn:microsoft.com/office/officeart/2008/layout/LinedList"/>
    <dgm:cxn modelId="{47841B1C-A916-4218-A41E-650D92F97DD3}" type="presParOf" srcId="{0843E0F6-F975-4065-99CB-5101FA37291C}" destId="{075F9A3C-4D11-4D17-920E-C5E70AFAF6DB}" srcOrd="8" destOrd="0" presId="urn:microsoft.com/office/officeart/2008/layout/LinedList"/>
    <dgm:cxn modelId="{AAD685C1-2A97-4734-9E93-7466A40112B7}" type="presParOf" srcId="{0843E0F6-F975-4065-99CB-5101FA37291C}" destId="{E00E9AD9-E4DE-45D0-8141-2D2D723E0416}" srcOrd="9" destOrd="0" presId="urn:microsoft.com/office/officeart/2008/layout/LinedList"/>
    <dgm:cxn modelId="{333A99FE-C0B3-4A6C-B9DA-FFB08E8AD058}" type="presParOf" srcId="{E00E9AD9-E4DE-45D0-8141-2D2D723E0416}" destId="{0BFB3526-84D8-4866-AFA8-6F73269AA5B0}" srcOrd="0" destOrd="0" presId="urn:microsoft.com/office/officeart/2008/layout/LinedList"/>
    <dgm:cxn modelId="{0965BAA9-4FB4-472D-92DA-CB911D482A03}" type="presParOf" srcId="{E00E9AD9-E4DE-45D0-8141-2D2D723E0416}" destId="{B02C73CA-45AE-4721-886A-A6A4B9A62BCF}" srcOrd="1" destOrd="0" presId="urn:microsoft.com/office/officeart/2008/layout/LinedList"/>
    <dgm:cxn modelId="{1A6DE819-47B8-41E5-B9D2-FABF0C7DEF5B}" type="presParOf" srcId="{0843E0F6-F975-4065-99CB-5101FA37291C}" destId="{EEF4B217-6212-45AC-B206-0DA8E925851D}" srcOrd="10" destOrd="0" presId="urn:microsoft.com/office/officeart/2008/layout/LinedList"/>
    <dgm:cxn modelId="{6A0A78E5-7004-4E07-BDA9-9B359554AEF1}" type="presParOf" srcId="{0843E0F6-F975-4065-99CB-5101FA37291C}" destId="{2DC701CC-7718-4CFA-8D4B-E88FEC5712E0}" srcOrd="11" destOrd="0" presId="urn:microsoft.com/office/officeart/2008/layout/LinedList"/>
    <dgm:cxn modelId="{A72F3656-11CE-4D50-AEA9-70D44A151FD4}" type="presParOf" srcId="{2DC701CC-7718-4CFA-8D4B-E88FEC5712E0}" destId="{25FE7267-B135-4474-BFF0-E1EAB7BBE64A}" srcOrd="0" destOrd="0" presId="urn:microsoft.com/office/officeart/2008/layout/LinedList"/>
    <dgm:cxn modelId="{F0F32117-B40D-4775-B205-8B84FDF35DDE}" type="presParOf" srcId="{2DC701CC-7718-4CFA-8D4B-E88FEC5712E0}" destId="{CA9618C9-09F3-40A5-948C-A02096F9FBC0}" srcOrd="1" destOrd="0" presId="urn:microsoft.com/office/officeart/2008/layout/LinedList"/>
    <dgm:cxn modelId="{B9672B33-8E6A-460F-A58C-FCE066FF3D91}" type="presParOf" srcId="{0843E0F6-F975-4065-99CB-5101FA37291C}" destId="{C9F4CD46-3A7C-4E36-8A81-7742D09B3DAA}" srcOrd="12" destOrd="0" presId="urn:microsoft.com/office/officeart/2008/layout/LinedList"/>
    <dgm:cxn modelId="{137E70C3-EDEC-4298-ACD8-E0C4A997690D}" type="presParOf" srcId="{0843E0F6-F975-4065-99CB-5101FA37291C}" destId="{34CBC232-397D-4953-8577-BA78EEC911A4}" srcOrd="13" destOrd="0" presId="urn:microsoft.com/office/officeart/2008/layout/LinedList"/>
    <dgm:cxn modelId="{83DFC037-879A-41A5-95F8-B5247D42B8C5}" type="presParOf" srcId="{34CBC232-397D-4953-8577-BA78EEC911A4}" destId="{51F4B8CF-9280-4949-B0F2-F3946015C8BB}" srcOrd="0" destOrd="0" presId="urn:microsoft.com/office/officeart/2008/layout/LinedList"/>
    <dgm:cxn modelId="{90D2DD9A-8452-458B-BABA-03A91F0C2DB8}" type="presParOf" srcId="{34CBC232-397D-4953-8577-BA78EEC911A4}" destId="{9591D362-1E7D-48C0-AB22-E97797D3D99F}" srcOrd="1" destOrd="0" presId="urn:microsoft.com/office/officeart/2008/layout/LinedList"/>
    <dgm:cxn modelId="{DF406810-4135-4CE1-B04F-72282684E388}" type="presParOf" srcId="{0843E0F6-F975-4065-99CB-5101FA37291C}" destId="{BA884649-F737-4354-B7D7-C3F4991BB750}" srcOrd="14" destOrd="0" presId="urn:microsoft.com/office/officeart/2008/layout/LinedList"/>
    <dgm:cxn modelId="{7694F4E1-04C4-4B24-B22B-5B6C85CA7AEA}" type="presParOf" srcId="{0843E0F6-F975-4065-99CB-5101FA37291C}" destId="{ACADCF12-F57D-4748-B38E-DC1A42A960B7}" srcOrd="15" destOrd="0" presId="urn:microsoft.com/office/officeart/2008/layout/LinedList"/>
    <dgm:cxn modelId="{D8A83DAE-A90F-40B0-8ABF-EDC6365DEBE3}" type="presParOf" srcId="{ACADCF12-F57D-4748-B38E-DC1A42A960B7}" destId="{36EACFF6-4CE5-44DE-8739-950A21E7D032}" srcOrd="0" destOrd="0" presId="urn:microsoft.com/office/officeart/2008/layout/LinedList"/>
    <dgm:cxn modelId="{6E5B635B-7796-49FC-B9DB-1BC52EB0A423}" type="presParOf" srcId="{ACADCF12-F57D-4748-B38E-DC1A42A960B7}" destId="{344A6E8E-F64B-4EB7-8A28-25C40185FA48}" srcOrd="1" destOrd="0" presId="urn:microsoft.com/office/officeart/2008/layout/LinedList"/>
    <dgm:cxn modelId="{FEDEFEA7-6EDA-46DB-A075-AAFBDFAF82D2}" type="presParOf" srcId="{0843E0F6-F975-4065-99CB-5101FA37291C}" destId="{48CA0BFD-AC96-49EE-B719-2ACDC1962F10}" srcOrd="16" destOrd="0" presId="urn:microsoft.com/office/officeart/2008/layout/LinedList"/>
    <dgm:cxn modelId="{41E23EF9-CC03-46DE-BB7F-2C24193A6BFA}" type="presParOf" srcId="{0843E0F6-F975-4065-99CB-5101FA37291C}" destId="{4E9911E7-6F0C-49E8-90F0-E6229D03AA36}" srcOrd="17" destOrd="0" presId="urn:microsoft.com/office/officeart/2008/layout/LinedList"/>
    <dgm:cxn modelId="{911DC442-C97C-4B94-8D2C-677A3F856A29}" type="presParOf" srcId="{4E9911E7-6F0C-49E8-90F0-E6229D03AA36}" destId="{0B40CD2D-65A5-4C41-97AC-7BE404F0310B}" srcOrd="0" destOrd="0" presId="urn:microsoft.com/office/officeart/2008/layout/LinedList"/>
    <dgm:cxn modelId="{55C81E69-7A5D-40A3-A963-D695C1837CEC}" type="presParOf" srcId="{4E9911E7-6F0C-49E8-90F0-E6229D03AA36}" destId="{D4A9C3CC-B117-4888-8244-202BCDCC9A01}" srcOrd="1" destOrd="0" presId="urn:microsoft.com/office/officeart/2008/layout/LinedList"/>
    <dgm:cxn modelId="{D2DE2265-8882-4B2A-94C6-A491DF865777}" type="presParOf" srcId="{0843E0F6-F975-4065-99CB-5101FA37291C}" destId="{055D9CEB-F089-413E-9C63-F5E71B135E0B}" srcOrd="18" destOrd="0" presId="urn:microsoft.com/office/officeart/2008/layout/LinedList"/>
    <dgm:cxn modelId="{7FBF629D-E9F7-4E15-A5A5-88464DEAFA54}" type="presParOf" srcId="{0843E0F6-F975-4065-99CB-5101FA37291C}" destId="{1D0069DA-D903-4ACC-9750-BBA54FF41584}" srcOrd="19" destOrd="0" presId="urn:microsoft.com/office/officeart/2008/layout/LinedList"/>
    <dgm:cxn modelId="{1E7F8D8D-7D30-47E3-89A9-3084512DBABF}" type="presParOf" srcId="{1D0069DA-D903-4ACC-9750-BBA54FF41584}" destId="{A7FA6240-6D70-462B-B868-14511FE82C68}" srcOrd="0" destOrd="0" presId="urn:microsoft.com/office/officeart/2008/layout/LinedList"/>
    <dgm:cxn modelId="{7E477DE6-10C2-4450-BFC7-BFBDDD9A2CC5}" type="presParOf" srcId="{1D0069DA-D903-4ACC-9750-BBA54FF41584}" destId="{0DD08461-F710-4A75-A412-94E49236C6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13EDDC-60BC-43B5-82C6-E502A9531A58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220E09-B736-40DD-B49F-5B06A1F05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 structure</a:t>
          </a:r>
        </a:p>
      </dgm:t>
    </dgm:pt>
    <dgm:pt modelId="{5B0662A1-62A9-4F59-BDBF-5D7872FCE8F0}" type="parTrans" cxnId="{3D354FFA-5369-4E54-9DD9-8ED509B3203D}">
      <dgm:prSet/>
      <dgm:spPr/>
      <dgm:t>
        <a:bodyPr/>
        <a:lstStyle/>
        <a:p>
          <a:endParaRPr lang="en-US"/>
        </a:p>
      </dgm:t>
    </dgm:pt>
    <dgm:pt modelId="{DB722327-6DBA-4BDE-A03C-C42E6495CF62}" type="sibTrans" cxnId="{3D354FFA-5369-4E54-9DD9-8ED509B3203D}">
      <dgm:prSet/>
      <dgm:spPr/>
      <dgm:t>
        <a:bodyPr/>
        <a:lstStyle/>
        <a:p>
          <a:endParaRPr lang="en-US"/>
        </a:p>
      </dgm:t>
    </dgm:pt>
    <dgm:pt modelId="{9ACBEAEC-C3F1-4F82-A585-A50182500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Overstaffing departments</a:t>
          </a:r>
        </a:p>
      </dgm:t>
    </dgm:pt>
    <dgm:pt modelId="{60EAE45A-462D-49DB-8B4F-9F0DD0147B49}" type="parTrans" cxnId="{2FE43E06-2680-41CA-95A2-E6A027EB7037}">
      <dgm:prSet/>
      <dgm:spPr/>
      <dgm:t>
        <a:bodyPr/>
        <a:lstStyle/>
        <a:p>
          <a:endParaRPr lang="en-US"/>
        </a:p>
      </dgm:t>
    </dgm:pt>
    <dgm:pt modelId="{9F4218AD-06BD-48DF-B405-57DC5C14F8F3}" type="sibTrans" cxnId="{2FE43E06-2680-41CA-95A2-E6A027EB7037}">
      <dgm:prSet/>
      <dgm:spPr/>
      <dgm:t>
        <a:bodyPr/>
        <a:lstStyle/>
        <a:p>
          <a:endParaRPr lang="en-US"/>
        </a:p>
      </dgm:t>
    </dgm:pt>
    <dgm:pt modelId="{33CFAEC7-CD59-4162-B8B8-14096E5B7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Collaborative care coordination</a:t>
          </a:r>
        </a:p>
      </dgm:t>
    </dgm:pt>
    <dgm:pt modelId="{A5F48A9E-3B5D-468B-A6B7-D2470F10439F}" type="parTrans" cxnId="{EDBEE78F-7952-4F5F-96AF-92602D9E0667}">
      <dgm:prSet/>
      <dgm:spPr/>
      <dgm:t>
        <a:bodyPr/>
        <a:lstStyle/>
        <a:p>
          <a:endParaRPr lang="en-US"/>
        </a:p>
      </dgm:t>
    </dgm:pt>
    <dgm:pt modelId="{11ECD309-2335-4655-BCDF-FC78B34DEE3C}" type="sibTrans" cxnId="{EDBEE78F-7952-4F5F-96AF-92602D9E0667}">
      <dgm:prSet/>
      <dgm:spPr/>
      <dgm:t>
        <a:bodyPr/>
        <a:lstStyle/>
        <a:p>
          <a:endParaRPr lang="en-US"/>
        </a:p>
      </dgm:t>
    </dgm:pt>
    <dgm:pt modelId="{A8C9D675-8E55-48F6-9699-259D5E4E5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driven decisions</a:t>
          </a:r>
        </a:p>
      </dgm:t>
    </dgm:pt>
    <dgm:pt modelId="{5E8E55B3-D77C-489C-B447-09AD4B590FDD}" type="parTrans" cxnId="{0870A8A3-6572-43AA-A6DF-2E2BD5E4D85E}">
      <dgm:prSet/>
      <dgm:spPr/>
      <dgm:t>
        <a:bodyPr/>
        <a:lstStyle/>
        <a:p>
          <a:endParaRPr lang="en-US"/>
        </a:p>
      </dgm:t>
    </dgm:pt>
    <dgm:pt modelId="{A1FE07BA-21CB-47EC-9FE6-1FA3749C0218}" type="sibTrans" cxnId="{0870A8A3-6572-43AA-A6DF-2E2BD5E4D85E}">
      <dgm:prSet/>
      <dgm:spPr/>
      <dgm:t>
        <a:bodyPr/>
        <a:lstStyle/>
        <a:p>
          <a:endParaRPr lang="en-US"/>
        </a:p>
      </dgm:t>
    </dgm:pt>
    <dgm:pt modelId="{5797094C-3BAE-4270-9C60-810CE2E27162}" type="pres">
      <dgm:prSet presAssocID="{C913EDDC-60BC-43B5-82C6-E502A9531A58}" presName="root" presStyleCnt="0">
        <dgm:presLayoutVars>
          <dgm:dir/>
          <dgm:resizeHandles val="exact"/>
        </dgm:presLayoutVars>
      </dgm:prSet>
      <dgm:spPr/>
    </dgm:pt>
    <dgm:pt modelId="{F4829796-7D55-4B7D-A99E-21BB873BCD87}" type="pres">
      <dgm:prSet presAssocID="{8B220E09-B736-40DD-B49F-5B06A1F05B1D}" presName="compNode" presStyleCnt="0"/>
      <dgm:spPr/>
    </dgm:pt>
    <dgm:pt modelId="{75FEA43C-6E20-42D7-BC53-3665A45A3EE6}" type="pres">
      <dgm:prSet presAssocID="{8B220E09-B736-40DD-B49F-5B06A1F05B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04E09996-9E0E-40DD-BFFA-753B72A9E560}" type="pres">
      <dgm:prSet presAssocID="{8B220E09-B736-40DD-B49F-5B06A1F05B1D}" presName="spaceRect" presStyleCnt="0"/>
      <dgm:spPr/>
    </dgm:pt>
    <dgm:pt modelId="{257E6BBB-57A2-4A38-A261-3E901A47B40E}" type="pres">
      <dgm:prSet presAssocID="{8B220E09-B736-40DD-B49F-5B06A1F05B1D}" presName="textRect" presStyleLbl="revTx" presStyleIdx="0" presStyleCnt="4">
        <dgm:presLayoutVars>
          <dgm:chMax val="1"/>
          <dgm:chPref val="1"/>
        </dgm:presLayoutVars>
      </dgm:prSet>
      <dgm:spPr/>
    </dgm:pt>
    <dgm:pt modelId="{B5404FAD-2B17-4792-A5E5-F62AC2715636}" type="pres">
      <dgm:prSet presAssocID="{DB722327-6DBA-4BDE-A03C-C42E6495CF62}" presName="sibTrans" presStyleCnt="0"/>
      <dgm:spPr/>
    </dgm:pt>
    <dgm:pt modelId="{C62F886B-1D28-4296-B83B-0278616A2C44}" type="pres">
      <dgm:prSet presAssocID="{9ACBEAEC-C3F1-4F82-A585-A501825005A3}" presName="compNode" presStyleCnt="0"/>
      <dgm:spPr/>
    </dgm:pt>
    <dgm:pt modelId="{99065FAF-0C68-4F35-B8B6-53024C9C8A37}" type="pres">
      <dgm:prSet presAssocID="{9ACBEAEC-C3F1-4F82-A585-A50182500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36A10E-7CB7-45F3-9CC2-E994606BFFAA}" type="pres">
      <dgm:prSet presAssocID="{9ACBEAEC-C3F1-4F82-A585-A501825005A3}" presName="spaceRect" presStyleCnt="0"/>
      <dgm:spPr/>
    </dgm:pt>
    <dgm:pt modelId="{6B4C00FA-751A-4893-A257-7F45FB8D6CF9}" type="pres">
      <dgm:prSet presAssocID="{9ACBEAEC-C3F1-4F82-A585-A501825005A3}" presName="textRect" presStyleLbl="revTx" presStyleIdx="1" presStyleCnt="4">
        <dgm:presLayoutVars>
          <dgm:chMax val="1"/>
          <dgm:chPref val="1"/>
        </dgm:presLayoutVars>
      </dgm:prSet>
      <dgm:spPr/>
    </dgm:pt>
    <dgm:pt modelId="{9486F53C-2038-4B71-A8D9-B97A4E7F6B48}" type="pres">
      <dgm:prSet presAssocID="{9F4218AD-06BD-48DF-B405-57DC5C14F8F3}" presName="sibTrans" presStyleCnt="0"/>
      <dgm:spPr/>
    </dgm:pt>
    <dgm:pt modelId="{AA189100-FDCB-49AE-8092-B50DF9D390E3}" type="pres">
      <dgm:prSet presAssocID="{33CFAEC7-CD59-4162-B8B8-14096E5B71CF}" presName="compNode" presStyleCnt="0"/>
      <dgm:spPr/>
    </dgm:pt>
    <dgm:pt modelId="{09AE8C1F-8A0C-4B6B-A720-F6D72783B26B}" type="pres">
      <dgm:prSet presAssocID="{33CFAEC7-CD59-4162-B8B8-14096E5B71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BA10F23-EB0D-4232-A372-6A7FE6AACDC1}" type="pres">
      <dgm:prSet presAssocID="{33CFAEC7-CD59-4162-B8B8-14096E5B71CF}" presName="spaceRect" presStyleCnt="0"/>
      <dgm:spPr/>
    </dgm:pt>
    <dgm:pt modelId="{90ADBCA6-2C84-4891-B5B1-1B44821DC849}" type="pres">
      <dgm:prSet presAssocID="{33CFAEC7-CD59-4162-B8B8-14096E5B71CF}" presName="textRect" presStyleLbl="revTx" presStyleIdx="2" presStyleCnt="4">
        <dgm:presLayoutVars>
          <dgm:chMax val="1"/>
          <dgm:chPref val="1"/>
        </dgm:presLayoutVars>
      </dgm:prSet>
      <dgm:spPr/>
    </dgm:pt>
    <dgm:pt modelId="{536AF069-75BB-4A00-AE31-D342C3A795D1}" type="pres">
      <dgm:prSet presAssocID="{11ECD309-2335-4655-BCDF-FC78B34DEE3C}" presName="sibTrans" presStyleCnt="0"/>
      <dgm:spPr/>
    </dgm:pt>
    <dgm:pt modelId="{9D9A5CB6-9E13-44AB-9C1D-07215EA14AC1}" type="pres">
      <dgm:prSet presAssocID="{A8C9D675-8E55-48F6-9699-259D5E4E5365}" presName="compNode" presStyleCnt="0"/>
      <dgm:spPr/>
    </dgm:pt>
    <dgm:pt modelId="{ADA589C1-8B94-4A13-9AA8-5102D2211218}" type="pres">
      <dgm:prSet presAssocID="{A8C9D675-8E55-48F6-9699-259D5E4E53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53DB47-B36C-48B5-8D1D-16B63BF1AADF}" type="pres">
      <dgm:prSet presAssocID="{A8C9D675-8E55-48F6-9699-259D5E4E5365}" presName="spaceRect" presStyleCnt="0"/>
      <dgm:spPr/>
    </dgm:pt>
    <dgm:pt modelId="{E34EDFAA-D778-42EE-8996-92B7868E3E36}" type="pres">
      <dgm:prSet presAssocID="{A8C9D675-8E55-48F6-9699-259D5E4E53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E43E06-2680-41CA-95A2-E6A027EB7037}" srcId="{C913EDDC-60BC-43B5-82C6-E502A9531A58}" destId="{9ACBEAEC-C3F1-4F82-A585-A501825005A3}" srcOrd="1" destOrd="0" parTransId="{60EAE45A-462D-49DB-8B4F-9F0DD0147B49}" sibTransId="{9F4218AD-06BD-48DF-B405-57DC5C14F8F3}"/>
    <dgm:cxn modelId="{8017720C-CE70-469E-9103-70C73449BB78}" type="presOf" srcId="{33CFAEC7-CD59-4162-B8B8-14096E5B71CF}" destId="{90ADBCA6-2C84-4891-B5B1-1B44821DC849}" srcOrd="0" destOrd="0" presId="urn:microsoft.com/office/officeart/2018/2/layout/IconLabelList"/>
    <dgm:cxn modelId="{F2268214-CFDB-4287-B36F-51295FD8AFC3}" type="presOf" srcId="{C913EDDC-60BC-43B5-82C6-E502A9531A58}" destId="{5797094C-3BAE-4270-9C60-810CE2E27162}" srcOrd="0" destOrd="0" presId="urn:microsoft.com/office/officeart/2018/2/layout/IconLabelList"/>
    <dgm:cxn modelId="{EDBEE78F-7952-4F5F-96AF-92602D9E0667}" srcId="{C913EDDC-60BC-43B5-82C6-E502A9531A58}" destId="{33CFAEC7-CD59-4162-B8B8-14096E5B71CF}" srcOrd="2" destOrd="0" parTransId="{A5F48A9E-3B5D-468B-A6B7-D2470F10439F}" sibTransId="{11ECD309-2335-4655-BCDF-FC78B34DEE3C}"/>
    <dgm:cxn modelId="{0870A8A3-6572-43AA-A6DF-2E2BD5E4D85E}" srcId="{C913EDDC-60BC-43B5-82C6-E502A9531A58}" destId="{A8C9D675-8E55-48F6-9699-259D5E4E5365}" srcOrd="3" destOrd="0" parTransId="{5E8E55B3-D77C-489C-B447-09AD4B590FDD}" sibTransId="{A1FE07BA-21CB-47EC-9FE6-1FA3749C0218}"/>
    <dgm:cxn modelId="{F634BCBC-9C20-4BC6-B826-4D0DC9E1C342}" type="presOf" srcId="{A8C9D675-8E55-48F6-9699-259D5E4E5365}" destId="{E34EDFAA-D778-42EE-8996-92B7868E3E36}" srcOrd="0" destOrd="0" presId="urn:microsoft.com/office/officeart/2018/2/layout/IconLabelList"/>
    <dgm:cxn modelId="{B5C71FC6-D3B0-44CF-86FF-FD6B349513A3}" type="presOf" srcId="{8B220E09-B736-40DD-B49F-5B06A1F05B1D}" destId="{257E6BBB-57A2-4A38-A261-3E901A47B40E}" srcOrd="0" destOrd="0" presId="urn:microsoft.com/office/officeart/2018/2/layout/IconLabelList"/>
    <dgm:cxn modelId="{10BA8FCA-7DBB-43EC-94B0-83E0920F6844}" type="presOf" srcId="{9ACBEAEC-C3F1-4F82-A585-A501825005A3}" destId="{6B4C00FA-751A-4893-A257-7F45FB8D6CF9}" srcOrd="0" destOrd="0" presId="urn:microsoft.com/office/officeart/2018/2/layout/IconLabelList"/>
    <dgm:cxn modelId="{3D354FFA-5369-4E54-9DD9-8ED509B3203D}" srcId="{C913EDDC-60BC-43B5-82C6-E502A9531A58}" destId="{8B220E09-B736-40DD-B49F-5B06A1F05B1D}" srcOrd="0" destOrd="0" parTransId="{5B0662A1-62A9-4F59-BDBF-5D7872FCE8F0}" sibTransId="{DB722327-6DBA-4BDE-A03C-C42E6495CF62}"/>
    <dgm:cxn modelId="{A1BBB465-3A23-42E5-A0E3-8D91CF8958F3}" type="presParOf" srcId="{5797094C-3BAE-4270-9C60-810CE2E27162}" destId="{F4829796-7D55-4B7D-A99E-21BB873BCD87}" srcOrd="0" destOrd="0" presId="urn:microsoft.com/office/officeart/2018/2/layout/IconLabelList"/>
    <dgm:cxn modelId="{9F660EAB-B39B-494F-B761-C7A8F3B798A4}" type="presParOf" srcId="{F4829796-7D55-4B7D-A99E-21BB873BCD87}" destId="{75FEA43C-6E20-42D7-BC53-3665A45A3EE6}" srcOrd="0" destOrd="0" presId="urn:microsoft.com/office/officeart/2018/2/layout/IconLabelList"/>
    <dgm:cxn modelId="{A3114697-8AA1-4986-9772-27F29BC39FF4}" type="presParOf" srcId="{F4829796-7D55-4B7D-A99E-21BB873BCD87}" destId="{04E09996-9E0E-40DD-BFFA-753B72A9E560}" srcOrd="1" destOrd="0" presId="urn:microsoft.com/office/officeart/2018/2/layout/IconLabelList"/>
    <dgm:cxn modelId="{422DE55E-B384-4965-8EE1-E6C6E1D92937}" type="presParOf" srcId="{F4829796-7D55-4B7D-A99E-21BB873BCD87}" destId="{257E6BBB-57A2-4A38-A261-3E901A47B40E}" srcOrd="2" destOrd="0" presId="urn:microsoft.com/office/officeart/2018/2/layout/IconLabelList"/>
    <dgm:cxn modelId="{82292933-F47F-4896-8BD6-E1889CFB09B1}" type="presParOf" srcId="{5797094C-3BAE-4270-9C60-810CE2E27162}" destId="{B5404FAD-2B17-4792-A5E5-F62AC2715636}" srcOrd="1" destOrd="0" presId="urn:microsoft.com/office/officeart/2018/2/layout/IconLabelList"/>
    <dgm:cxn modelId="{DF500DDC-0072-47E4-BA4F-693475C42777}" type="presParOf" srcId="{5797094C-3BAE-4270-9C60-810CE2E27162}" destId="{C62F886B-1D28-4296-B83B-0278616A2C44}" srcOrd="2" destOrd="0" presId="urn:microsoft.com/office/officeart/2018/2/layout/IconLabelList"/>
    <dgm:cxn modelId="{F30841FA-08C9-4EFE-A804-8E9830E66EFA}" type="presParOf" srcId="{C62F886B-1D28-4296-B83B-0278616A2C44}" destId="{99065FAF-0C68-4F35-B8B6-53024C9C8A37}" srcOrd="0" destOrd="0" presId="urn:microsoft.com/office/officeart/2018/2/layout/IconLabelList"/>
    <dgm:cxn modelId="{29A886E7-994C-4DA5-9BFC-9C8373643FB4}" type="presParOf" srcId="{C62F886B-1D28-4296-B83B-0278616A2C44}" destId="{C936A10E-7CB7-45F3-9CC2-E994606BFFAA}" srcOrd="1" destOrd="0" presId="urn:microsoft.com/office/officeart/2018/2/layout/IconLabelList"/>
    <dgm:cxn modelId="{3705738B-AC4C-44C0-B275-591B21E5A68C}" type="presParOf" srcId="{C62F886B-1D28-4296-B83B-0278616A2C44}" destId="{6B4C00FA-751A-4893-A257-7F45FB8D6CF9}" srcOrd="2" destOrd="0" presId="urn:microsoft.com/office/officeart/2018/2/layout/IconLabelList"/>
    <dgm:cxn modelId="{148469D2-E088-463A-ADF2-5E9146605895}" type="presParOf" srcId="{5797094C-3BAE-4270-9C60-810CE2E27162}" destId="{9486F53C-2038-4B71-A8D9-B97A4E7F6B48}" srcOrd="3" destOrd="0" presId="urn:microsoft.com/office/officeart/2018/2/layout/IconLabelList"/>
    <dgm:cxn modelId="{D321E5AE-40BC-44AC-89A8-B7D807BA44F1}" type="presParOf" srcId="{5797094C-3BAE-4270-9C60-810CE2E27162}" destId="{AA189100-FDCB-49AE-8092-B50DF9D390E3}" srcOrd="4" destOrd="0" presId="urn:microsoft.com/office/officeart/2018/2/layout/IconLabelList"/>
    <dgm:cxn modelId="{E3CBE6D7-47C7-432C-9CAF-D9CE0A3103FE}" type="presParOf" srcId="{AA189100-FDCB-49AE-8092-B50DF9D390E3}" destId="{09AE8C1F-8A0C-4B6B-A720-F6D72783B26B}" srcOrd="0" destOrd="0" presId="urn:microsoft.com/office/officeart/2018/2/layout/IconLabelList"/>
    <dgm:cxn modelId="{6AA7D4BC-052A-4862-8311-55B0588A81B2}" type="presParOf" srcId="{AA189100-FDCB-49AE-8092-B50DF9D390E3}" destId="{CBA10F23-EB0D-4232-A372-6A7FE6AACDC1}" srcOrd="1" destOrd="0" presId="urn:microsoft.com/office/officeart/2018/2/layout/IconLabelList"/>
    <dgm:cxn modelId="{214E573D-D2C8-41C2-BE2F-B21BF29841C5}" type="presParOf" srcId="{AA189100-FDCB-49AE-8092-B50DF9D390E3}" destId="{90ADBCA6-2C84-4891-B5B1-1B44821DC849}" srcOrd="2" destOrd="0" presId="urn:microsoft.com/office/officeart/2018/2/layout/IconLabelList"/>
    <dgm:cxn modelId="{6890418B-A93D-4DC0-B475-D114E3544B40}" type="presParOf" srcId="{5797094C-3BAE-4270-9C60-810CE2E27162}" destId="{536AF069-75BB-4A00-AE31-D342C3A795D1}" srcOrd="5" destOrd="0" presId="urn:microsoft.com/office/officeart/2018/2/layout/IconLabelList"/>
    <dgm:cxn modelId="{FEB9856E-6C7D-427B-A6EB-20BECCBBA498}" type="presParOf" srcId="{5797094C-3BAE-4270-9C60-810CE2E27162}" destId="{9D9A5CB6-9E13-44AB-9C1D-07215EA14AC1}" srcOrd="6" destOrd="0" presId="urn:microsoft.com/office/officeart/2018/2/layout/IconLabelList"/>
    <dgm:cxn modelId="{16B3242E-DEED-44BD-82DB-3096590D8EB1}" type="presParOf" srcId="{9D9A5CB6-9E13-44AB-9C1D-07215EA14AC1}" destId="{ADA589C1-8B94-4A13-9AA8-5102D2211218}" srcOrd="0" destOrd="0" presId="urn:microsoft.com/office/officeart/2018/2/layout/IconLabelList"/>
    <dgm:cxn modelId="{D859A5B4-D9CD-4CB5-A857-68414FB4B33D}" type="presParOf" srcId="{9D9A5CB6-9E13-44AB-9C1D-07215EA14AC1}" destId="{9953DB47-B36C-48B5-8D1D-16B63BF1AADF}" srcOrd="1" destOrd="0" presId="urn:microsoft.com/office/officeart/2018/2/layout/IconLabelList"/>
    <dgm:cxn modelId="{27ACEF40-223A-4690-BFC4-480AC173807A}" type="presParOf" srcId="{9D9A5CB6-9E13-44AB-9C1D-07215EA14AC1}" destId="{E34EDFAA-D778-42EE-8996-92B7868E3E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555A92-A9B5-492E-AC5E-F164EED47A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83763BC-63EB-4260-B4AD-3A0A40524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 information can be inconsistent and unpredictable</a:t>
          </a:r>
        </a:p>
      </dgm:t>
    </dgm:pt>
    <dgm:pt modelId="{79E16F22-E22B-486C-ACF2-50E2901685AD}" type="parTrans" cxnId="{AD871571-BA3B-44D1-B423-B2532A269B0E}">
      <dgm:prSet/>
      <dgm:spPr/>
      <dgm:t>
        <a:bodyPr/>
        <a:lstStyle/>
        <a:p>
          <a:endParaRPr lang="en-US"/>
        </a:p>
      </dgm:t>
    </dgm:pt>
    <dgm:pt modelId="{CDFB15E4-7BEF-4C84-9324-550F6FDF6DC6}" type="sibTrans" cxnId="{AD871571-BA3B-44D1-B423-B2532A269B0E}">
      <dgm:prSet/>
      <dgm:spPr/>
      <dgm:t>
        <a:bodyPr/>
        <a:lstStyle/>
        <a:p>
          <a:endParaRPr lang="en-US"/>
        </a:p>
      </dgm:t>
    </dgm:pt>
    <dgm:pt modelId="{D89157B9-3403-425E-8589-B6BCE08DF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 solutions are unique to the problem at hand</a:t>
          </a:r>
        </a:p>
      </dgm:t>
    </dgm:pt>
    <dgm:pt modelId="{FD668842-5300-46D2-A65B-6FD1604D34D6}" type="parTrans" cxnId="{108931C6-198C-474F-A1FF-2E34D5E9D0D0}">
      <dgm:prSet/>
      <dgm:spPr/>
      <dgm:t>
        <a:bodyPr/>
        <a:lstStyle/>
        <a:p>
          <a:endParaRPr lang="en-US"/>
        </a:p>
      </dgm:t>
    </dgm:pt>
    <dgm:pt modelId="{48B71871-1A3A-4BFB-94B7-01C67BC07319}" type="sibTrans" cxnId="{108931C6-198C-474F-A1FF-2E34D5E9D0D0}">
      <dgm:prSet/>
      <dgm:spPr/>
      <dgm:t>
        <a:bodyPr/>
        <a:lstStyle/>
        <a:p>
          <a:endParaRPr lang="en-US"/>
        </a:p>
      </dgm:t>
    </dgm:pt>
    <dgm:pt modelId="{01EA2184-7503-4733-8776-4C67FEFEE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is vital to succeed</a:t>
          </a:r>
        </a:p>
      </dgm:t>
    </dgm:pt>
    <dgm:pt modelId="{8C2422D0-CE96-459F-96EF-85D5A3A800BD}" type="parTrans" cxnId="{A787064D-5507-4315-88FF-9429D3DEDD7E}">
      <dgm:prSet/>
      <dgm:spPr/>
      <dgm:t>
        <a:bodyPr/>
        <a:lstStyle/>
        <a:p>
          <a:endParaRPr lang="en-US"/>
        </a:p>
      </dgm:t>
    </dgm:pt>
    <dgm:pt modelId="{49681589-BA84-4990-964C-389F2749E091}" type="sibTrans" cxnId="{A787064D-5507-4315-88FF-9429D3DEDD7E}">
      <dgm:prSet/>
      <dgm:spPr/>
      <dgm:t>
        <a:bodyPr/>
        <a:lstStyle/>
        <a:p>
          <a:endParaRPr lang="en-US"/>
        </a:p>
      </dgm:t>
    </dgm:pt>
    <dgm:pt modelId="{BCBA1C4A-A8CD-4C81-8344-DE5182AFD4FD}" type="pres">
      <dgm:prSet presAssocID="{DA555A92-A9B5-492E-AC5E-F164EED47A29}" presName="root" presStyleCnt="0">
        <dgm:presLayoutVars>
          <dgm:dir/>
          <dgm:resizeHandles val="exact"/>
        </dgm:presLayoutVars>
      </dgm:prSet>
      <dgm:spPr/>
    </dgm:pt>
    <dgm:pt modelId="{5BA07E88-7C44-472E-A8F7-55D7CA7631E5}" type="pres">
      <dgm:prSet presAssocID="{483763BC-63EB-4260-B4AD-3A0A40524589}" presName="compNode" presStyleCnt="0"/>
      <dgm:spPr/>
    </dgm:pt>
    <dgm:pt modelId="{E9D78422-53D6-43F6-B9DD-C4C587C235DE}" type="pres">
      <dgm:prSet presAssocID="{483763BC-63EB-4260-B4AD-3A0A40524589}" presName="bgRect" presStyleLbl="bgShp" presStyleIdx="0" presStyleCnt="3"/>
      <dgm:spPr/>
    </dgm:pt>
    <dgm:pt modelId="{763B3E91-748B-4814-B927-D386F03B20D6}" type="pres">
      <dgm:prSet presAssocID="{483763BC-63EB-4260-B4AD-3A0A405245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197152D-7276-4531-AC30-3F5596558244}" type="pres">
      <dgm:prSet presAssocID="{483763BC-63EB-4260-B4AD-3A0A40524589}" presName="spaceRect" presStyleCnt="0"/>
      <dgm:spPr/>
    </dgm:pt>
    <dgm:pt modelId="{5AEE553F-AD9C-4234-AF01-E400EB33F44D}" type="pres">
      <dgm:prSet presAssocID="{483763BC-63EB-4260-B4AD-3A0A40524589}" presName="parTx" presStyleLbl="revTx" presStyleIdx="0" presStyleCnt="3">
        <dgm:presLayoutVars>
          <dgm:chMax val="0"/>
          <dgm:chPref val="0"/>
        </dgm:presLayoutVars>
      </dgm:prSet>
      <dgm:spPr/>
    </dgm:pt>
    <dgm:pt modelId="{FB65DFBE-D1CA-4FD8-878D-48F1BF3BC9C8}" type="pres">
      <dgm:prSet presAssocID="{CDFB15E4-7BEF-4C84-9324-550F6FDF6DC6}" presName="sibTrans" presStyleCnt="0"/>
      <dgm:spPr/>
    </dgm:pt>
    <dgm:pt modelId="{ACE8FFEC-B58E-4847-8406-4AD2DDD13764}" type="pres">
      <dgm:prSet presAssocID="{D89157B9-3403-425E-8589-B6BCE08DF043}" presName="compNode" presStyleCnt="0"/>
      <dgm:spPr/>
    </dgm:pt>
    <dgm:pt modelId="{F9DD22C0-0DF8-415C-AE81-203F07AAAB59}" type="pres">
      <dgm:prSet presAssocID="{D89157B9-3403-425E-8589-B6BCE08DF043}" presName="bgRect" presStyleLbl="bgShp" presStyleIdx="1" presStyleCnt="3"/>
      <dgm:spPr/>
    </dgm:pt>
    <dgm:pt modelId="{E5D9EFF3-85CF-4B59-9641-7F29A0A40207}" type="pres">
      <dgm:prSet presAssocID="{D89157B9-3403-425E-8589-B6BCE08DF0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1A38D2A-0ED7-4D07-AD01-DA6DB5A3F103}" type="pres">
      <dgm:prSet presAssocID="{D89157B9-3403-425E-8589-B6BCE08DF043}" presName="spaceRect" presStyleCnt="0"/>
      <dgm:spPr/>
    </dgm:pt>
    <dgm:pt modelId="{480B4B85-208A-4CCD-91D6-06005794697D}" type="pres">
      <dgm:prSet presAssocID="{D89157B9-3403-425E-8589-B6BCE08DF043}" presName="parTx" presStyleLbl="revTx" presStyleIdx="1" presStyleCnt="3">
        <dgm:presLayoutVars>
          <dgm:chMax val="0"/>
          <dgm:chPref val="0"/>
        </dgm:presLayoutVars>
      </dgm:prSet>
      <dgm:spPr/>
    </dgm:pt>
    <dgm:pt modelId="{4B03BC89-B8E2-4570-9405-A117339B60CE}" type="pres">
      <dgm:prSet presAssocID="{48B71871-1A3A-4BFB-94B7-01C67BC07319}" presName="sibTrans" presStyleCnt="0"/>
      <dgm:spPr/>
    </dgm:pt>
    <dgm:pt modelId="{D290BC9A-E63F-4338-B24B-3B8A3975B1E7}" type="pres">
      <dgm:prSet presAssocID="{01EA2184-7503-4733-8776-4C67FEFEE8C9}" presName="compNode" presStyleCnt="0"/>
      <dgm:spPr/>
    </dgm:pt>
    <dgm:pt modelId="{E28070EB-7EB9-4346-AE1D-D0ECDA283ABC}" type="pres">
      <dgm:prSet presAssocID="{01EA2184-7503-4733-8776-4C67FEFEE8C9}" presName="bgRect" presStyleLbl="bgShp" presStyleIdx="2" presStyleCnt="3"/>
      <dgm:spPr/>
    </dgm:pt>
    <dgm:pt modelId="{9E526C6C-714F-463F-BE7C-21205989C2AD}" type="pres">
      <dgm:prSet presAssocID="{01EA2184-7503-4733-8776-4C67FEFEE8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9862577-F96E-4AC7-BA31-90AC6FC46B25}" type="pres">
      <dgm:prSet presAssocID="{01EA2184-7503-4733-8776-4C67FEFEE8C9}" presName="spaceRect" presStyleCnt="0"/>
      <dgm:spPr/>
    </dgm:pt>
    <dgm:pt modelId="{0ECE0BB1-7CA0-40DD-9DD0-62C101C50857}" type="pres">
      <dgm:prSet presAssocID="{01EA2184-7503-4733-8776-4C67FEFEE8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0FF017-3B65-4560-817A-B4628B78B59E}" type="presOf" srcId="{DA555A92-A9B5-492E-AC5E-F164EED47A29}" destId="{BCBA1C4A-A8CD-4C81-8344-DE5182AFD4FD}" srcOrd="0" destOrd="0" presId="urn:microsoft.com/office/officeart/2018/2/layout/IconVerticalSolidList"/>
    <dgm:cxn modelId="{A787064D-5507-4315-88FF-9429D3DEDD7E}" srcId="{DA555A92-A9B5-492E-AC5E-F164EED47A29}" destId="{01EA2184-7503-4733-8776-4C67FEFEE8C9}" srcOrd="2" destOrd="0" parTransId="{8C2422D0-CE96-459F-96EF-85D5A3A800BD}" sibTransId="{49681589-BA84-4990-964C-389F2749E091}"/>
    <dgm:cxn modelId="{28E4136D-CE63-4218-9116-421C28AC87A3}" type="presOf" srcId="{01EA2184-7503-4733-8776-4C67FEFEE8C9}" destId="{0ECE0BB1-7CA0-40DD-9DD0-62C101C50857}" srcOrd="0" destOrd="0" presId="urn:microsoft.com/office/officeart/2018/2/layout/IconVerticalSolidList"/>
    <dgm:cxn modelId="{AD871571-BA3B-44D1-B423-B2532A269B0E}" srcId="{DA555A92-A9B5-492E-AC5E-F164EED47A29}" destId="{483763BC-63EB-4260-B4AD-3A0A40524589}" srcOrd="0" destOrd="0" parTransId="{79E16F22-E22B-486C-ACF2-50E2901685AD}" sibTransId="{CDFB15E4-7BEF-4C84-9324-550F6FDF6DC6}"/>
    <dgm:cxn modelId="{568E3EC3-6AC8-4AC3-AC0A-94EC92DE8E89}" type="presOf" srcId="{483763BC-63EB-4260-B4AD-3A0A40524589}" destId="{5AEE553F-AD9C-4234-AF01-E400EB33F44D}" srcOrd="0" destOrd="0" presId="urn:microsoft.com/office/officeart/2018/2/layout/IconVerticalSolidList"/>
    <dgm:cxn modelId="{108931C6-198C-474F-A1FF-2E34D5E9D0D0}" srcId="{DA555A92-A9B5-492E-AC5E-F164EED47A29}" destId="{D89157B9-3403-425E-8589-B6BCE08DF043}" srcOrd="1" destOrd="0" parTransId="{FD668842-5300-46D2-A65B-6FD1604D34D6}" sibTransId="{48B71871-1A3A-4BFB-94B7-01C67BC07319}"/>
    <dgm:cxn modelId="{DF9364F0-5083-48D1-8A68-189783A7D1A2}" type="presOf" srcId="{D89157B9-3403-425E-8589-B6BCE08DF043}" destId="{480B4B85-208A-4CCD-91D6-06005794697D}" srcOrd="0" destOrd="0" presId="urn:microsoft.com/office/officeart/2018/2/layout/IconVerticalSolidList"/>
    <dgm:cxn modelId="{8A708803-6CB7-493C-9AD1-69F018F5DDD7}" type="presParOf" srcId="{BCBA1C4A-A8CD-4C81-8344-DE5182AFD4FD}" destId="{5BA07E88-7C44-472E-A8F7-55D7CA7631E5}" srcOrd="0" destOrd="0" presId="urn:microsoft.com/office/officeart/2018/2/layout/IconVerticalSolidList"/>
    <dgm:cxn modelId="{70125BA9-71C4-4915-B07D-A85BA03D9385}" type="presParOf" srcId="{5BA07E88-7C44-472E-A8F7-55D7CA7631E5}" destId="{E9D78422-53D6-43F6-B9DD-C4C587C235DE}" srcOrd="0" destOrd="0" presId="urn:microsoft.com/office/officeart/2018/2/layout/IconVerticalSolidList"/>
    <dgm:cxn modelId="{53302C69-D04D-480B-8D0E-725EF7E83A96}" type="presParOf" srcId="{5BA07E88-7C44-472E-A8F7-55D7CA7631E5}" destId="{763B3E91-748B-4814-B927-D386F03B20D6}" srcOrd="1" destOrd="0" presId="urn:microsoft.com/office/officeart/2018/2/layout/IconVerticalSolidList"/>
    <dgm:cxn modelId="{FB923908-7B93-4E64-AE83-63D68C7006AA}" type="presParOf" srcId="{5BA07E88-7C44-472E-A8F7-55D7CA7631E5}" destId="{8197152D-7276-4531-AC30-3F5596558244}" srcOrd="2" destOrd="0" presId="urn:microsoft.com/office/officeart/2018/2/layout/IconVerticalSolidList"/>
    <dgm:cxn modelId="{77E04ABA-2E0C-4184-AB22-A0328A7B04D0}" type="presParOf" srcId="{5BA07E88-7C44-472E-A8F7-55D7CA7631E5}" destId="{5AEE553F-AD9C-4234-AF01-E400EB33F44D}" srcOrd="3" destOrd="0" presId="urn:microsoft.com/office/officeart/2018/2/layout/IconVerticalSolidList"/>
    <dgm:cxn modelId="{FEE63608-5505-4238-90E9-735EBCCDF98A}" type="presParOf" srcId="{BCBA1C4A-A8CD-4C81-8344-DE5182AFD4FD}" destId="{FB65DFBE-D1CA-4FD8-878D-48F1BF3BC9C8}" srcOrd="1" destOrd="0" presId="urn:microsoft.com/office/officeart/2018/2/layout/IconVerticalSolidList"/>
    <dgm:cxn modelId="{12EC17C9-4C5E-4AB5-8C21-2E36C04971DE}" type="presParOf" srcId="{BCBA1C4A-A8CD-4C81-8344-DE5182AFD4FD}" destId="{ACE8FFEC-B58E-4847-8406-4AD2DDD13764}" srcOrd="2" destOrd="0" presId="urn:microsoft.com/office/officeart/2018/2/layout/IconVerticalSolidList"/>
    <dgm:cxn modelId="{A46C2EB0-21E3-460C-BD9E-356ED7A083F1}" type="presParOf" srcId="{ACE8FFEC-B58E-4847-8406-4AD2DDD13764}" destId="{F9DD22C0-0DF8-415C-AE81-203F07AAAB59}" srcOrd="0" destOrd="0" presId="urn:microsoft.com/office/officeart/2018/2/layout/IconVerticalSolidList"/>
    <dgm:cxn modelId="{EBA056DC-D089-4E61-9464-63908C25D0FE}" type="presParOf" srcId="{ACE8FFEC-B58E-4847-8406-4AD2DDD13764}" destId="{E5D9EFF3-85CF-4B59-9641-7F29A0A40207}" srcOrd="1" destOrd="0" presId="urn:microsoft.com/office/officeart/2018/2/layout/IconVerticalSolidList"/>
    <dgm:cxn modelId="{4298F053-ECEE-4F50-9350-11D5A747ACCD}" type="presParOf" srcId="{ACE8FFEC-B58E-4847-8406-4AD2DDD13764}" destId="{81A38D2A-0ED7-4D07-AD01-DA6DB5A3F103}" srcOrd="2" destOrd="0" presId="urn:microsoft.com/office/officeart/2018/2/layout/IconVerticalSolidList"/>
    <dgm:cxn modelId="{C9CFC902-5E28-49F6-82DB-D9F06E4FBEA1}" type="presParOf" srcId="{ACE8FFEC-B58E-4847-8406-4AD2DDD13764}" destId="{480B4B85-208A-4CCD-91D6-06005794697D}" srcOrd="3" destOrd="0" presId="urn:microsoft.com/office/officeart/2018/2/layout/IconVerticalSolidList"/>
    <dgm:cxn modelId="{A03D69A6-08B4-49B0-8D39-7408317FC8C3}" type="presParOf" srcId="{BCBA1C4A-A8CD-4C81-8344-DE5182AFD4FD}" destId="{4B03BC89-B8E2-4570-9405-A117339B60CE}" srcOrd="3" destOrd="0" presId="urn:microsoft.com/office/officeart/2018/2/layout/IconVerticalSolidList"/>
    <dgm:cxn modelId="{E19AF9BF-B9A3-4775-9B02-CB58C3ADE042}" type="presParOf" srcId="{BCBA1C4A-A8CD-4C81-8344-DE5182AFD4FD}" destId="{D290BC9A-E63F-4338-B24B-3B8A3975B1E7}" srcOrd="4" destOrd="0" presId="urn:microsoft.com/office/officeart/2018/2/layout/IconVerticalSolidList"/>
    <dgm:cxn modelId="{AAC805D7-4078-4560-B3F4-50E53ADBB268}" type="presParOf" srcId="{D290BC9A-E63F-4338-B24B-3B8A3975B1E7}" destId="{E28070EB-7EB9-4346-AE1D-D0ECDA283ABC}" srcOrd="0" destOrd="0" presId="urn:microsoft.com/office/officeart/2018/2/layout/IconVerticalSolidList"/>
    <dgm:cxn modelId="{4A51DE78-6251-4868-BFAD-D7F8F8AFFB6A}" type="presParOf" srcId="{D290BC9A-E63F-4338-B24B-3B8A3975B1E7}" destId="{9E526C6C-714F-463F-BE7C-21205989C2AD}" srcOrd="1" destOrd="0" presId="urn:microsoft.com/office/officeart/2018/2/layout/IconVerticalSolidList"/>
    <dgm:cxn modelId="{CC9D245E-5C30-4C0F-81D8-77243990CAC3}" type="presParOf" srcId="{D290BC9A-E63F-4338-B24B-3B8A3975B1E7}" destId="{89862577-F96E-4AC7-BA31-90AC6FC46B25}" srcOrd="2" destOrd="0" presId="urn:microsoft.com/office/officeart/2018/2/layout/IconVerticalSolidList"/>
    <dgm:cxn modelId="{F6D06590-A1A0-4491-A722-3C869B33B8F3}" type="presParOf" srcId="{D290BC9A-E63F-4338-B24B-3B8A3975B1E7}" destId="{0ECE0BB1-7CA0-40DD-9DD0-62C101C508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71703-7703-4E20-A2FC-E284D3984394}" type="doc">
      <dgm:prSet loTypeId="urn:microsoft.com/office/officeart/2005/8/layout/venn3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E20DCFB3-1040-4F0B-B333-A669EFC5D8B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of bed shortages</a:t>
          </a:r>
          <a:endParaRPr lang="en-US"/>
        </a:p>
      </dgm:t>
    </dgm:pt>
    <dgm:pt modelId="{D14BE629-8E77-4C4B-AD50-EF646F712F08}" type="parTrans" cxnId="{3DD90BE3-F7C0-45FF-82E5-6DC60F68E0C5}">
      <dgm:prSet/>
      <dgm:spPr/>
      <dgm:t>
        <a:bodyPr/>
        <a:lstStyle/>
        <a:p>
          <a:endParaRPr lang="en-US"/>
        </a:p>
      </dgm:t>
    </dgm:pt>
    <dgm:pt modelId="{B87778AB-25CF-47FC-81B9-C73DBDFC87A1}" type="sibTrans" cxnId="{3DD90BE3-F7C0-45FF-82E5-6DC60F68E0C5}">
      <dgm:prSet/>
      <dgm:spPr/>
      <dgm:t>
        <a:bodyPr/>
        <a:lstStyle/>
        <a:p>
          <a:endParaRPr lang="en-US"/>
        </a:p>
      </dgm:t>
    </dgm:pt>
    <dgm:pt modelId="{EFCDCCD1-A4A1-4077-ABFD-80ED789FFDB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Contamination of illnesses</a:t>
          </a:r>
          <a:endParaRPr lang="en-US"/>
        </a:p>
      </dgm:t>
    </dgm:pt>
    <dgm:pt modelId="{311A1579-4138-4B1C-A464-5E2C7C483D91}" type="parTrans" cxnId="{42F45C68-3791-4E5B-A92A-27B085BB86A1}">
      <dgm:prSet/>
      <dgm:spPr/>
      <dgm:t>
        <a:bodyPr/>
        <a:lstStyle/>
        <a:p>
          <a:endParaRPr lang="en-US"/>
        </a:p>
      </dgm:t>
    </dgm:pt>
    <dgm:pt modelId="{0CD1DB23-C455-42D0-AA18-209BF91788C6}" type="sibTrans" cxnId="{42F45C68-3791-4E5B-A92A-27B085BB86A1}">
      <dgm:prSet/>
      <dgm:spPr/>
      <dgm:t>
        <a:bodyPr/>
        <a:lstStyle/>
        <a:p>
          <a:endParaRPr lang="en-US"/>
        </a:p>
      </dgm:t>
    </dgm:pt>
    <dgm:pt modelId="{8D419962-E286-4780-B4A3-244E6A15694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Increase of costs &amp; inefficiency</a:t>
          </a:r>
          <a:endParaRPr lang="en-US"/>
        </a:p>
      </dgm:t>
    </dgm:pt>
    <dgm:pt modelId="{1C551E46-AF6D-42BE-A6C3-42D8861A6F08}" type="parTrans" cxnId="{63BBED8B-D51A-4B9E-86F9-B9008897DE70}">
      <dgm:prSet/>
      <dgm:spPr/>
      <dgm:t>
        <a:bodyPr/>
        <a:lstStyle/>
        <a:p>
          <a:endParaRPr lang="en-US"/>
        </a:p>
      </dgm:t>
    </dgm:pt>
    <dgm:pt modelId="{A5A8DFD7-5BDB-4E5E-BA70-E9C0C09AB2D4}" type="sibTrans" cxnId="{63BBED8B-D51A-4B9E-86F9-B9008897DE70}">
      <dgm:prSet/>
      <dgm:spPr/>
      <dgm:t>
        <a:bodyPr/>
        <a:lstStyle/>
        <a:p>
          <a:endParaRPr lang="en-US"/>
        </a:p>
      </dgm:t>
    </dgm:pt>
    <dgm:pt modelId="{3D74613D-0B5F-470B-A879-9509449CB2A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Disruption of patient flow</a:t>
          </a:r>
        </a:p>
      </dgm:t>
    </dgm:pt>
    <dgm:pt modelId="{EC6FAA47-CFFD-4376-A6BA-9345650931CA}" type="parTrans" cxnId="{44863A06-D751-432D-9EB3-2C482B7868B4}">
      <dgm:prSet/>
      <dgm:spPr/>
    </dgm:pt>
    <dgm:pt modelId="{41FFB66B-F84F-4DAA-855C-DFF4A9801991}" type="sibTrans" cxnId="{44863A06-D751-432D-9EB3-2C482B7868B4}">
      <dgm:prSet/>
      <dgm:spPr/>
    </dgm:pt>
    <dgm:pt modelId="{63261AED-3716-41D0-8B49-5562628C8A8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Overworked nurses &amp; doctors</a:t>
          </a:r>
        </a:p>
      </dgm:t>
    </dgm:pt>
    <dgm:pt modelId="{AFBB3511-45B6-4061-869A-923786C21B25}" type="parTrans" cxnId="{19539DD0-39D6-4A09-AC54-7DC758129B63}">
      <dgm:prSet/>
      <dgm:spPr/>
    </dgm:pt>
    <dgm:pt modelId="{A4BC3D73-2288-4501-B1DF-D6F5401923DC}" type="sibTrans" cxnId="{19539DD0-39D6-4A09-AC54-7DC758129B63}">
      <dgm:prSet/>
      <dgm:spPr/>
    </dgm:pt>
    <dgm:pt modelId="{BB86CB62-9785-4235-B13E-EC8B931925D5}" type="pres">
      <dgm:prSet presAssocID="{D3B71703-7703-4E20-A2FC-E284D3984394}" presName="Name0" presStyleCnt="0">
        <dgm:presLayoutVars>
          <dgm:dir/>
          <dgm:resizeHandles val="exact"/>
        </dgm:presLayoutVars>
      </dgm:prSet>
      <dgm:spPr/>
    </dgm:pt>
    <dgm:pt modelId="{3DBB094F-F91E-4BE3-ACC0-CCF0F374C8A2}" type="pres">
      <dgm:prSet presAssocID="{E20DCFB3-1040-4F0B-B333-A669EFC5D8B4}" presName="Name5" presStyleLbl="vennNode1" presStyleIdx="0" presStyleCnt="5">
        <dgm:presLayoutVars>
          <dgm:bulletEnabled val="1"/>
        </dgm:presLayoutVars>
      </dgm:prSet>
      <dgm:spPr/>
    </dgm:pt>
    <dgm:pt modelId="{D9955E67-8BC9-47A0-BA78-F13945ED394B}" type="pres">
      <dgm:prSet presAssocID="{B87778AB-25CF-47FC-81B9-C73DBDFC87A1}" presName="space" presStyleCnt="0"/>
      <dgm:spPr/>
    </dgm:pt>
    <dgm:pt modelId="{FD44972D-05A8-4F14-B5FB-52E12862A734}" type="pres">
      <dgm:prSet presAssocID="{EFCDCCD1-A4A1-4077-ABFD-80ED789FFDB8}" presName="Name5" presStyleLbl="vennNode1" presStyleIdx="1" presStyleCnt="5">
        <dgm:presLayoutVars>
          <dgm:bulletEnabled val="1"/>
        </dgm:presLayoutVars>
      </dgm:prSet>
      <dgm:spPr/>
    </dgm:pt>
    <dgm:pt modelId="{DC4582B9-E910-4318-B2AB-E98955A8EC9B}" type="pres">
      <dgm:prSet presAssocID="{0CD1DB23-C455-42D0-AA18-209BF91788C6}" presName="space" presStyleCnt="0"/>
      <dgm:spPr/>
    </dgm:pt>
    <dgm:pt modelId="{89EEBB77-B075-4209-96C2-CAD820D3E185}" type="pres">
      <dgm:prSet presAssocID="{3D74613D-0B5F-470B-A879-9509449CB2AC}" presName="Name5" presStyleLbl="vennNode1" presStyleIdx="2" presStyleCnt="5">
        <dgm:presLayoutVars>
          <dgm:bulletEnabled val="1"/>
        </dgm:presLayoutVars>
      </dgm:prSet>
      <dgm:spPr/>
    </dgm:pt>
    <dgm:pt modelId="{52ABD2D1-53ED-46F2-841A-536E1FD3911B}" type="pres">
      <dgm:prSet presAssocID="{41FFB66B-F84F-4DAA-855C-DFF4A9801991}" presName="space" presStyleCnt="0"/>
      <dgm:spPr/>
    </dgm:pt>
    <dgm:pt modelId="{104BA282-3262-45D0-8F1E-2CB96A8CE959}" type="pres">
      <dgm:prSet presAssocID="{63261AED-3716-41D0-8B49-5562628C8A8D}" presName="Name5" presStyleLbl="vennNode1" presStyleIdx="3" presStyleCnt="5">
        <dgm:presLayoutVars>
          <dgm:bulletEnabled val="1"/>
        </dgm:presLayoutVars>
      </dgm:prSet>
      <dgm:spPr/>
    </dgm:pt>
    <dgm:pt modelId="{7CC28E70-C679-43EB-84B5-D87DAFA6D416}" type="pres">
      <dgm:prSet presAssocID="{A4BC3D73-2288-4501-B1DF-D6F5401923DC}" presName="space" presStyleCnt="0"/>
      <dgm:spPr/>
    </dgm:pt>
    <dgm:pt modelId="{4CCC4A40-2B84-4CEA-9CE8-81735DF2FBA7}" type="pres">
      <dgm:prSet presAssocID="{8D419962-E286-4780-B4A3-244E6A156942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44863A06-D751-432D-9EB3-2C482B7868B4}" srcId="{D3B71703-7703-4E20-A2FC-E284D3984394}" destId="{3D74613D-0B5F-470B-A879-9509449CB2AC}" srcOrd="2" destOrd="0" parTransId="{EC6FAA47-CFFD-4376-A6BA-9345650931CA}" sibTransId="{41FFB66B-F84F-4DAA-855C-DFF4A9801991}"/>
    <dgm:cxn modelId="{264A3527-1935-4AFF-97FB-8BEE80D124F2}" type="presOf" srcId="{D3B71703-7703-4E20-A2FC-E284D3984394}" destId="{BB86CB62-9785-4235-B13E-EC8B931925D5}" srcOrd="0" destOrd="0" presId="urn:microsoft.com/office/officeart/2005/8/layout/venn3"/>
    <dgm:cxn modelId="{42F45C68-3791-4E5B-A92A-27B085BB86A1}" srcId="{D3B71703-7703-4E20-A2FC-E284D3984394}" destId="{EFCDCCD1-A4A1-4077-ABFD-80ED789FFDB8}" srcOrd="1" destOrd="0" parTransId="{311A1579-4138-4B1C-A464-5E2C7C483D91}" sibTransId="{0CD1DB23-C455-42D0-AA18-209BF91788C6}"/>
    <dgm:cxn modelId="{63BBED8B-D51A-4B9E-86F9-B9008897DE70}" srcId="{D3B71703-7703-4E20-A2FC-E284D3984394}" destId="{8D419962-E286-4780-B4A3-244E6A156942}" srcOrd="4" destOrd="0" parTransId="{1C551E46-AF6D-42BE-A6C3-42D8861A6F08}" sibTransId="{A5A8DFD7-5BDB-4E5E-BA70-E9C0C09AB2D4}"/>
    <dgm:cxn modelId="{EEA5DD92-986A-4FF5-8F3E-F796C76F6AD9}" type="presOf" srcId="{8D419962-E286-4780-B4A3-244E6A156942}" destId="{4CCC4A40-2B84-4CEA-9CE8-81735DF2FBA7}" srcOrd="0" destOrd="0" presId="urn:microsoft.com/office/officeart/2005/8/layout/venn3"/>
    <dgm:cxn modelId="{7C20BEB2-F1E2-41BC-B9EC-71C9E712E44E}" type="presOf" srcId="{63261AED-3716-41D0-8B49-5562628C8A8D}" destId="{104BA282-3262-45D0-8F1E-2CB96A8CE959}" srcOrd="0" destOrd="0" presId="urn:microsoft.com/office/officeart/2005/8/layout/venn3"/>
    <dgm:cxn modelId="{19539DD0-39D6-4A09-AC54-7DC758129B63}" srcId="{D3B71703-7703-4E20-A2FC-E284D3984394}" destId="{63261AED-3716-41D0-8B49-5562628C8A8D}" srcOrd="3" destOrd="0" parTransId="{AFBB3511-45B6-4061-869A-923786C21B25}" sibTransId="{A4BC3D73-2288-4501-B1DF-D6F5401923DC}"/>
    <dgm:cxn modelId="{0C6640D9-7444-4E9E-8BC0-DC64B11F7B19}" type="presOf" srcId="{E20DCFB3-1040-4F0B-B333-A669EFC5D8B4}" destId="{3DBB094F-F91E-4BE3-ACC0-CCF0F374C8A2}" srcOrd="0" destOrd="0" presId="urn:microsoft.com/office/officeart/2005/8/layout/venn3"/>
    <dgm:cxn modelId="{4F94AFE1-2EA9-406B-A56D-B072172C69A9}" type="presOf" srcId="{EFCDCCD1-A4A1-4077-ABFD-80ED789FFDB8}" destId="{FD44972D-05A8-4F14-B5FB-52E12862A734}" srcOrd="0" destOrd="0" presId="urn:microsoft.com/office/officeart/2005/8/layout/venn3"/>
    <dgm:cxn modelId="{3DD90BE3-F7C0-45FF-82E5-6DC60F68E0C5}" srcId="{D3B71703-7703-4E20-A2FC-E284D3984394}" destId="{E20DCFB3-1040-4F0B-B333-A669EFC5D8B4}" srcOrd="0" destOrd="0" parTransId="{D14BE629-8E77-4C4B-AD50-EF646F712F08}" sibTransId="{B87778AB-25CF-47FC-81B9-C73DBDFC87A1}"/>
    <dgm:cxn modelId="{F920CDFB-E1CD-4B4C-8ABD-9C17BFA3FCF3}" type="presOf" srcId="{3D74613D-0B5F-470B-A879-9509449CB2AC}" destId="{89EEBB77-B075-4209-96C2-CAD820D3E185}" srcOrd="0" destOrd="0" presId="urn:microsoft.com/office/officeart/2005/8/layout/venn3"/>
    <dgm:cxn modelId="{CF847401-C22F-4D4A-B565-1C1B4937CB18}" type="presParOf" srcId="{BB86CB62-9785-4235-B13E-EC8B931925D5}" destId="{3DBB094F-F91E-4BE3-ACC0-CCF0F374C8A2}" srcOrd="0" destOrd="0" presId="urn:microsoft.com/office/officeart/2005/8/layout/venn3"/>
    <dgm:cxn modelId="{26CE34C1-9244-4A20-BB26-37B0B6B8098A}" type="presParOf" srcId="{BB86CB62-9785-4235-B13E-EC8B931925D5}" destId="{D9955E67-8BC9-47A0-BA78-F13945ED394B}" srcOrd="1" destOrd="0" presId="urn:microsoft.com/office/officeart/2005/8/layout/venn3"/>
    <dgm:cxn modelId="{F1A431AB-B4AA-434F-8D59-6B79E9EA6E4C}" type="presParOf" srcId="{BB86CB62-9785-4235-B13E-EC8B931925D5}" destId="{FD44972D-05A8-4F14-B5FB-52E12862A734}" srcOrd="2" destOrd="0" presId="urn:microsoft.com/office/officeart/2005/8/layout/venn3"/>
    <dgm:cxn modelId="{B4DB99D5-9BBD-445C-B032-BE0C2128F38C}" type="presParOf" srcId="{BB86CB62-9785-4235-B13E-EC8B931925D5}" destId="{DC4582B9-E910-4318-B2AB-E98955A8EC9B}" srcOrd="3" destOrd="0" presId="urn:microsoft.com/office/officeart/2005/8/layout/venn3"/>
    <dgm:cxn modelId="{5A999772-A233-487E-8406-CD344735B7C0}" type="presParOf" srcId="{BB86CB62-9785-4235-B13E-EC8B931925D5}" destId="{89EEBB77-B075-4209-96C2-CAD820D3E185}" srcOrd="4" destOrd="0" presId="urn:microsoft.com/office/officeart/2005/8/layout/venn3"/>
    <dgm:cxn modelId="{ACCD601C-C902-4C1E-B9CF-1F17ED696153}" type="presParOf" srcId="{BB86CB62-9785-4235-B13E-EC8B931925D5}" destId="{52ABD2D1-53ED-46F2-841A-536E1FD3911B}" srcOrd="5" destOrd="0" presId="urn:microsoft.com/office/officeart/2005/8/layout/venn3"/>
    <dgm:cxn modelId="{AFC5C9BB-F358-47F9-84AF-5D463A2D3D8E}" type="presParOf" srcId="{BB86CB62-9785-4235-B13E-EC8B931925D5}" destId="{104BA282-3262-45D0-8F1E-2CB96A8CE959}" srcOrd="6" destOrd="0" presId="urn:microsoft.com/office/officeart/2005/8/layout/venn3"/>
    <dgm:cxn modelId="{B62CA681-4D19-4B11-89E2-0C0BE8C0166D}" type="presParOf" srcId="{BB86CB62-9785-4235-B13E-EC8B931925D5}" destId="{7CC28E70-C679-43EB-84B5-D87DAFA6D416}" srcOrd="7" destOrd="0" presId="urn:microsoft.com/office/officeart/2005/8/layout/venn3"/>
    <dgm:cxn modelId="{C7E408FE-860A-43F4-8100-1FE71CB9C993}" type="presParOf" srcId="{BB86CB62-9785-4235-B13E-EC8B931925D5}" destId="{4CCC4A40-2B84-4CEA-9CE8-81735DF2FBA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55724-B56C-41CE-A6BC-3EBED6073AD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56F82F-7E94-48DC-A371-87037B2EB7F9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Find underlying variables relating to patient length of stay</a:t>
          </a:r>
          <a:endParaRPr lang="en-US"/>
        </a:p>
      </dgm:t>
    </dgm:pt>
    <dgm:pt modelId="{6AD37296-1FE6-49CC-AB6B-42E1444785B4}" type="parTrans" cxnId="{494119B9-EBF1-4F1A-BA75-704B82A8E3A1}">
      <dgm:prSet/>
      <dgm:spPr/>
      <dgm:t>
        <a:bodyPr/>
        <a:lstStyle/>
        <a:p>
          <a:endParaRPr lang="en-US"/>
        </a:p>
      </dgm:t>
    </dgm:pt>
    <dgm:pt modelId="{B5605F7D-8D58-473B-9745-BD5C3DD512CB}" type="sibTrans" cxnId="{494119B9-EBF1-4F1A-BA75-704B82A8E3A1}">
      <dgm:prSet/>
      <dgm:spPr/>
      <dgm:t>
        <a:bodyPr/>
        <a:lstStyle/>
        <a:p>
          <a:endParaRPr lang="en-US"/>
        </a:p>
      </dgm:t>
    </dgm:pt>
    <dgm:pt modelId="{0E541E7D-5149-437D-BBB5-50E64D355208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Create an informative dashboard to analyze findings</a:t>
          </a:r>
          <a:endParaRPr lang="en-US"/>
        </a:p>
      </dgm:t>
    </dgm:pt>
    <dgm:pt modelId="{89F6AFC8-12B9-4B05-A318-D2B0C7BF8E75}" type="parTrans" cxnId="{982C7574-223B-4CD9-9513-A939BDE7B050}">
      <dgm:prSet/>
      <dgm:spPr/>
      <dgm:t>
        <a:bodyPr/>
        <a:lstStyle/>
        <a:p>
          <a:endParaRPr lang="en-US"/>
        </a:p>
      </dgm:t>
    </dgm:pt>
    <dgm:pt modelId="{723D1C5E-2FED-4140-A5D9-D4DF136432A3}" type="sibTrans" cxnId="{982C7574-223B-4CD9-9513-A939BDE7B050}">
      <dgm:prSet/>
      <dgm:spPr/>
      <dgm:t>
        <a:bodyPr/>
        <a:lstStyle/>
        <a:p>
          <a:endParaRPr lang="en-US"/>
        </a:p>
      </dgm:t>
    </dgm:pt>
    <dgm:pt modelId="{901E1C61-2A02-4F47-AA28-199993D9FB48}" type="pres">
      <dgm:prSet presAssocID="{4C355724-B56C-41CE-A6BC-3EBED6073AD7}" presName="root" presStyleCnt="0">
        <dgm:presLayoutVars>
          <dgm:dir/>
          <dgm:resizeHandles val="exact"/>
        </dgm:presLayoutVars>
      </dgm:prSet>
      <dgm:spPr/>
    </dgm:pt>
    <dgm:pt modelId="{B8F8DED5-8295-416B-8691-1FC61A2139A2}" type="pres">
      <dgm:prSet presAssocID="{4C56F82F-7E94-48DC-A371-87037B2EB7F9}" presName="compNode" presStyleCnt="0"/>
      <dgm:spPr/>
    </dgm:pt>
    <dgm:pt modelId="{20DEB0C7-0F24-464E-B9F2-0642B136C761}" type="pres">
      <dgm:prSet presAssocID="{4C56F82F-7E94-48DC-A371-87037B2EB7F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C84696-BF3A-4B73-881F-1E8EC453745E}" type="pres">
      <dgm:prSet presAssocID="{4C56F82F-7E94-48DC-A371-87037B2EB7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3E355D9-FCD6-4581-B8F4-612E53611C51}" type="pres">
      <dgm:prSet presAssocID="{4C56F82F-7E94-48DC-A371-87037B2EB7F9}" presName="spaceRect" presStyleCnt="0"/>
      <dgm:spPr/>
    </dgm:pt>
    <dgm:pt modelId="{E304CBEA-015F-4E8F-8169-D1E28F79FB83}" type="pres">
      <dgm:prSet presAssocID="{4C56F82F-7E94-48DC-A371-87037B2EB7F9}" presName="textRect" presStyleLbl="revTx" presStyleIdx="0" presStyleCnt="2">
        <dgm:presLayoutVars>
          <dgm:chMax val="1"/>
          <dgm:chPref val="1"/>
        </dgm:presLayoutVars>
      </dgm:prSet>
      <dgm:spPr/>
    </dgm:pt>
    <dgm:pt modelId="{7A6781EB-8FE1-427B-A8CF-1D6EAC0F3B25}" type="pres">
      <dgm:prSet presAssocID="{B5605F7D-8D58-473B-9745-BD5C3DD512CB}" presName="sibTrans" presStyleCnt="0"/>
      <dgm:spPr/>
    </dgm:pt>
    <dgm:pt modelId="{4C713DA6-367D-4CBB-B5DE-170202892E5B}" type="pres">
      <dgm:prSet presAssocID="{0E541E7D-5149-437D-BBB5-50E64D355208}" presName="compNode" presStyleCnt="0"/>
      <dgm:spPr/>
    </dgm:pt>
    <dgm:pt modelId="{2FAF578B-DB98-455E-9621-FCEBF65105B3}" type="pres">
      <dgm:prSet presAssocID="{0E541E7D-5149-437D-BBB5-50E64D35520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474EF96-C3D0-4143-B13A-5302C5D96269}" type="pres">
      <dgm:prSet presAssocID="{0E541E7D-5149-437D-BBB5-50E64D3552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B419B5-0BE0-468E-B310-5B68EA40610F}" type="pres">
      <dgm:prSet presAssocID="{0E541E7D-5149-437D-BBB5-50E64D355208}" presName="spaceRect" presStyleCnt="0"/>
      <dgm:spPr/>
    </dgm:pt>
    <dgm:pt modelId="{B2A4C58F-2BB5-428C-98E3-A040B377C9BD}" type="pres">
      <dgm:prSet presAssocID="{0E541E7D-5149-437D-BBB5-50E64D3552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2C7574-223B-4CD9-9513-A939BDE7B050}" srcId="{4C355724-B56C-41CE-A6BC-3EBED6073AD7}" destId="{0E541E7D-5149-437D-BBB5-50E64D355208}" srcOrd="1" destOrd="0" parTransId="{89F6AFC8-12B9-4B05-A318-D2B0C7BF8E75}" sibTransId="{723D1C5E-2FED-4140-A5D9-D4DF136432A3}"/>
    <dgm:cxn modelId="{B2A32B9B-F3E0-4407-A88F-8204D793459E}" type="presOf" srcId="{4C56F82F-7E94-48DC-A371-87037B2EB7F9}" destId="{E304CBEA-015F-4E8F-8169-D1E28F79FB83}" srcOrd="0" destOrd="0" presId="urn:microsoft.com/office/officeart/2018/5/layout/IconLeafLabelList"/>
    <dgm:cxn modelId="{494119B9-EBF1-4F1A-BA75-704B82A8E3A1}" srcId="{4C355724-B56C-41CE-A6BC-3EBED6073AD7}" destId="{4C56F82F-7E94-48DC-A371-87037B2EB7F9}" srcOrd="0" destOrd="0" parTransId="{6AD37296-1FE6-49CC-AB6B-42E1444785B4}" sibTransId="{B5605F7D-8D58-473B-9745-BD5C3DD512CB}"/>
    <dgm:cxn modelId="{4C566AD1-A954-47B4-906E-13D3A52A48CB}" type="presOf" srcId="{0E541E7D-5149-437D-BBB5-50E64D355208}" destId="{B2A4C58F-2BB5-428C-98E3-A040B377C9BD}" srcOrd="0" destOrd="0" presId="urn:microsoft.com/office/officeart/2018/5/layout/IconLeafLabelList"/>
    <dgm:cxn modelId="{9EA5F7F7-32CB-48DA-A1E6-47923D4D5E84}" type="presOf" srcId="{4C355724-B56C-41CE-A6BC-3EBED6073AD7}" destId="{901E1C61-2A02-4F47-AA28-199993D9FB48}" srcOrd="0" destOrd="0" presId="urn:microsoft.com/office/officeart/2018/5/layout/IconLeafLabelList"/>
    <dgm:cxn modelId="{12297FC1-7203-4D91-8E23-F7303D6CAC3E}" type="presParOf" srcId="{901E1C61-2A02-4F47-AA28-199993D9FB48}" destId="{B8F8DED5-8295-416B-8691-1FC61A2139A2}" srcOrd="0" destOrd="0" presId="urn:microsoft.com/office/officeart/2018/5/layout/IconLeafLabelList"/>
    <dgm:cxn modelId="{73BB8F88-57E0-485B-93A0-3FF59CAD6DCB}" type="presParOf" srcId="{B8F8DED5-8295-416B-8691-1FC61A2139A2}" destId="{20DEB0C7-0F24-464E-B9F2-0642B136C761}" srcOrd="0" destOrd="0" presId="urn:microsoft.com/office/officeart/2018/5/layout/IconLeafLabelList"/>
    <dgm:cxn modelId="{93E7DDD9-4BC5-4E0A-BC03-EF498F6231FF}" type="presParOf" srcId="{B8F8DED5-8295-416B-8691-1FC61A2139A2}" destId="{21C84696-BF3A-4B73-881F-1E8EC453745E}" srcOrd="1" destOrd="0" presId="urn:microsoft.com/office/officeart/2018/5/layout/IconLeafLabelList"/>
    <dgm:cxn modelId="{CF228885-2EAA-4680-8B9C-AA34D2ADBCED}" type="presParOf" srcId="{B8F8DED5-8295-416B-8691-1FC61A2139A2}" destId="{93E355D9-FCD6-4581-B8F4-612E53611C51}" srcOrd="2" destOrd="0" presId="urn:microsoft.com/office/officeart/2018/5/layout/IconLeafLabelList"/>
    <dgm:cxn modelId="{D2699A9B-523F-429E-83FF-54F316F93C76}" type="presParOf" srcId="{B8F8DED5-8295-416B-8691-1FC61A2139A2}" destId="{E304CBEA-015F-4E8F-8169-D1E28F79FB83}" srcOrd="3" destOrd="0" presId="urn:microsoft.com/office/officeart/2018/5/layout/IconLeafLabelList"/>
    <dgm:cxn modelId="{7D3BF033-1A6E-4F4A-B8E3-49807D2F02C3}" type="presParOf" srcId="{901E1C61-2A02-4F47-AA28-199993D9FB48}" destId="{7A6781EB-8FE1-427B-A8CF-1D6EAC0F3B25}" srcOrd="1" destOrd="0" presId="urn:microsoft.com/office/officeart/2018/5/layout/IconLeafLabelList"/>
    <dgm:cxn modelId="{867BED1F-58F3-43D2-AB7B-3D51CF5A7883}" type="presParOf" srcId="{901E1C61-2A02-4F47-AA28-199993D9FB48}" destId="{4C713DA6-367D-4CBB-B5DE-170202892E5B}" srcOrd="2" destOrd="0" presId="urn:microsoft.com/office/officeart/2018/5/layout/IconLeafLabelList"/>
    <dgm:cxn modelId="{D7C401C0-C60E-4215-B0AD-ADEE4195AAE1}" type="presParOf" srcId="{4C713DA6-367D-4CBB-B5DE-170202892E5B}" destId="{2FAF578B-DB98-455E-9621-FCEBF65105B3}" srcOrd="0" destOrd="0" presId="urn:microsoft.com/office/officeart/2018/5/layout/IconLeafLabelList"/>
    <dgm:cxn modelId="{7764D7D9-ACC8-4663-B66D-9E80D314DDB9}" type="presParOf" srcId="{4C713DA6-367D-4CBB-B5DE-170202892E5B}" destId="{3474EF96-C3D0-4143-B13A-5302C5D96269}" srcOrd="1" destOrd="0" presId="urn:microsoft.com/office/officeart/2018/5/layout/IconLeafLabelList"/>
    <dgm:cxn modelId="{68DC3F13-0593-49B3-948C-82935FC17C0E}" type="presParOf" srcId="{4C713DA6-367D-4CBB-B5DE-170202892E5B}" destId="{E5B419B5-0BE0-468E-B310-5B68EA40610F}" srcOrd="2" destOrd="0" presId="urn:microsoft.com/office/officeart/2018/5/layout/IconLeafLabelList"/>
    <dgm:cxn modelId="{5D0B6617-8D37-4213-A783-7A88A96581FE}" type="presParOf" srcId="{4C713DA6-367D-4CBB-B5DE-170202892E5B}" destId="{B2A4C58F-2BB5-428C-98E3-A040B377C9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91ECB-10D1-4A35-8596-11ACACD3A68E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20124FB-33E6-4801-8C77-14655DCEFCB3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Focus on Project Background to Create a Strong Foundation</a:t>
          </a:r>
        </a:p>
      </dgm:t>
    </dgm:pt>
    <dgm:pt modelId="{D9FB6184-FE7D-4C96-A21F-F9C57A1F4963}" type="parTrans" cxnId="{217C3684-3F2E-4874-A0BA-2AD08A9831F2}">
      <dgm:prSet/>
      <dgm:spPr/>
      <dgm:t>
        <a:bodyPr/>
        <a:lstStyle/>
        <a:p>
          <a:endParaRPr lang="en-US"/>
        </a:p>
      </dgm:t>
    </dgm:pt>
    <dgm:pt modelId="{B89D8B04-63A0-4926-88FA-A28989CE5759}" type="sibTrans" cxnId="{217C3684-3F2E-4874-A0BA-2AD08A9831F2}">
      <dgm:prSet/>
      <dgm:spPr/>
      <dgm:t>
        <a:bodyPr/>
        <a:lstStyle/>
        <a:p>
          <a:endParaRPr lang="en-US"/>
        </a:p>
      </dgm:t>
    </dgm:pt>
    <dgm:pt modelId="{2BE279CD-E6CD-4D0C-83DF-45786CDF2AEB}">
      <dgm:prSet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Create Intuitive Visuals in Slicer Dicer using Epic</a:t>
          </a:r>
        </a:p>
      </dgm:t>
    </dgm:pt>
    <dgm:pt modelId="{87537CC3-BE80-416C-9A21-71A73A63CBBC}" type="parTrans" cxnId="{CBC3783B-0E85-4D43-86A2-D9F4EC5EA914}">
      <dgm:prSet/>
      <dgm:spPr/>
      <dgm:t>
        <a:bodyPr/>
        <a:lstStyle/>
        <a:p>
          <a:endParaRPr lang="en-US"/>
        </a:p>
      </dgm:t>
    </dgm:pt>
    <dgm:pt modelId="{F14DE856-D1EA-461A-B33A-3385A8B9AA62}" type="sibTrans" cxnId="{CBC3783B-0E85-4D43-86A2-D9F4EC5EA914}">
      <dgm:prSet/>
      <dgm:spPr/>
      <dgm:t>
        <a:bodyPr/>
        <a:lstStyle/>
        <a:p>
          <a:endParaRPr lang="en-US"/>
        </a:p>
      </dgm:t>
    </dgm:pt>
    <dgm:pt modelId="{81194D9E-DDF5-4407-B7FD-3071619D5EC6}">
      <dgm:prSet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Create an effective and informative dashboard in Slicer Dicer to present our analysis</a:t>
          </a:r>
        </a:p>
      </dgm:t>
    </dgm:pt>
    <dgm:pt modelId="{15AA0CD8-349B-4496-B50A-CB99A77816B0}" type="parTrans" cxnId="{48311205-C8AF-4F70-9A8C-E25B20C08037}">
      <dgm:prSet/>
      <dgm:spPr/>
      <dgm:t>
        <a:bodyPr/>
        <a:lstStyle/>
        <a:p>
          <a:endParaRPr lang="en-US"/>
        </a:p>
      </dgm:t>
    </dgm:pt>
    <dgm:pt modelId="{90EE8ED8-6317-48C2-B3A6-23A74CAE7089}" type="sibTrans" cxnId="{48311205-C8AF-4F70-9A8C-E25B20C08037}">
      <dgm:prSet/>
      <dgm:spPr/>
      <dgm:t>
        <a:bodyPr/>
        <a:lstStyle/>
        <a:p>
          <a:endParaRPr lang="en-US"/>
        </a:p>
      </dgm:t>
    </dgm:pt>
    <dgm:pt modelId="{D904BD5B-48A3-4CB6-A0E9-DC5A10F446F7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Understand underlying problems affecting patient length of stay throughout the hospitals and clinics</a:t>
          </a:r>
        </a:p>
      </dgm:t>
    </dgm:pt>
    <dgm:pt modelId="{823DB585-D2D9-4897-B19D-30909AF83810}" type="parTrans" cxnId="{DC258280-9E64-417A-98DF-14246C047C78}">
      <dgm:prSet/>
      <dgm:spPr/>
    </dgm:pt>
    <dgm:pt modelId="{2B7F6661-E4E6-487D-846F-7EA8695B27A2}" type="sibTrans" cxnId="{DC258280-9E64-417A-98DF-14246C047C78}">
      <dgm:prSet/>
      <dgm:spPr/>
    </dgm:pt>
    <dgm:pt modelId="{8DE844B7-6639-4A81-BA5E-B9DF17A6FC2F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Learn exploratory analysis tools: Epic and Slicer Dicer</a:t>
          </a:r>
        </a:p>
      </dgm:t>
    </dgm:pt>
    <dgm:pt modelId="{A3BEBA61-8AAF-4EE2-A89D-0A05DFBDE986}" type="parTrans" cxnId="{971FD566-0DF8-4DE1-ACD8-EA2F7281985D}">
      <dgm:prSet/>
      <dgm:spPr/>
    </dgm:pt>
    <dgm:pt modelId="{CF0AED81-5329-4A0A-96B3-A75E7638E990}" type="sibTrans" cxnId="{971FD566-0DF8-4DE1-ACD8-EA2F7281985D}">
      <dgm:prSet/>
      <dgm:spPr/>
    </dgm:pt>
    <dgm:pt modelId="{216AC358-58AD-47CD-911D-E23B977BA859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Build 6-8 different visuals such as tables, models, and graphs</a:t>
          </a:r>
        </a:p>
      </dgm:t>
    </dgm:pt>
    <dgm:pt modelId="{8F375FD7-C31A-496C-807E-6DCE5251ECB4}" type="parTrans" cxnId="{C7CD9243-29AA-4034-AE7F-243EFCD83FC2}">
      <dgm:prSet/>
      <dgm:spPr/>
    </dgm:pt>
    <dgm:pt modelId="{691EA1BB-A705-4117-B84B-E4146EC7FB23}" type="sibTrans" cxnId="{C7CD9243-29AA-4034-AE7F-243EFCD83FC2}">
      <dgm:prSet/>
      <dgm:spPr/>
    </dgm:pt>
    <dgm:pt modelId="{48C56140-895B-41B9-BB83-4F7DA37367C4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Times New Roman"/>
              <a:ea typeface="Calibri"/>
              <a:cs typeface="Calibri"/>
            </a:rPr>
            <a:t>Understand Underlying Variables Affecting Extended Patient Length of Stay</a:t>
          </a:r>
        </a:p>
      </dgm:t>
    </dgm:pt>
    <dgm:pt modelId="{B77B38B7-4B52-4904-9B3B-166CEF412811}" type="parTrans" cxnId="{E80DE7EA-B7AE-4555-93B6-A5D3F66118A6}">
      <dgm:prSet/>
      <dgm:spPr/>
    </dgm:pt>
    <dgm:pt modelId="{F928AE27-6AB1-445D-A921-661F7C721BE0}" type="sibTrans" cxnId="{E80DE7EA-B7AE-4555-93B6-A5D3F66118A6}">
      <dgm:prSet/>
      <dgm:spPr/>
    </dgm:pt>
    <dgm:pt modelId="{4E13648D-E2F7-435A-ABAB-A836CCFC8A95}">
      <dgm:prSet phldr="0"/>
      <dgm:spPr/>
      <dgm:t>
        <a:bodyPr/>
        <a:lstStyle/>
        <a:p>
          <a:pPr rtl="0"/>
          <a:r>
            <a:rPr lang="en-US">
              <a:latin typeface="Times New Roman"/>
              <a:ea typeface="Calibri"/>
              <a:cs typeface="Calibri"/>
            </a:rPr>
            <a:t>Analyze and interpret measures, values, and patient variables</a:t>
          </a:r>
        </a:p>
      </dgm:t>
    </dgm:pt>
    <dgm:pt modelId="{1C138FE6-272E-4AF0-A491-D7672A510EAC}" type="parTrans" cxnId="{EF7295EE-E84D-40BD-A2C5-A6E1883BED01}">
      <dgm:prSet/>
      <dgm:spPr/>
    </dgm:pt>
    <dgm:pt modelId="{B70D921A-5C8A-4031-9A74-F5AF4457F8A2}" type="sibTrans" cxnId="{EF7295EE-E84D-40BD-A2C5-A6E1883BED01}">
      <dgm:prSet/>
      <dgm:spPr/>
    </dgm:pt>
    <dgm:pt modelId="{6B617524-EC8F-4D5D-BEC0-201BE91D9E89}">
      <dgm:prSet phldr="0"/>
      <dgm:spPr/>
      <dgm:t>
        <a:bodyPr/>
        <a:lstStyle/>
        <a:p>
          <a:pPr rtl="0"/>
          <a:r>
            <a:rPr lang="en-US">
              <a:latin typeface="Times New Roman"/>
              <a:cs typeface="Calibri"/>
            </a:rPr>
            <a:t>Observe trends, patterns, and outliers of current patient statistics as well as patient history</a:t>
          </a:r>
        </a:p>
      </dgm:t>
    </dgm:pt>
    <dgm:pt modelId="{58461CD4-F1CE-4062-9B8E-96258BE123A2}" type="parTrans" cxnId="{F3129FB6-EC76-4F98-8540-965B595263FE}">
      <dgm:prSet/>
      <dgm:spPr/>
    </dgm:pt>
    <dgm:pt modelId="{9D86E7A0-397A-41E9-8449-CA34D0D77D76}" type="sibTrans" cxnId="{F3129FB6-EC76-4F98-8540-965B595263FE}">
      <dgm:prSet/>
      <dgm:spPr/>
    </dgm:pt>
    <dgm:pt modelId="{1C4689F1-2E7D-499A-B4F5-C8D909821AE7}" type="pres">
      <dgm:prSet presAssocID="{B8691ECB-10D1-4A35-8596-11ACACD3A68E}" presName="Name0" presStyleCnt="0">
        <dgm:presLayoutVars>
          <dgm:dir/>
          <dgm:animLvl val="lvl"/>
          <dgm:resizeHandles val="exact"/>
        </dgm:presLayoutVars>
      </dgm:prSet>
      <dgm:spPr/>
    </dgm:pt>
    <dgm:pt modelId="{6CA5C6EF-E260-4825-A517-8174A33F10F5}" type="pres">
      <dgm:prSet presAssocID="{2BE279CD-E6CD-4D0C-83DF-45786CDF2AEB}" presName="boxAndChildren" presStyleCnt="0"/>
      <dgm:spPr/>
    </dgm:pt>
    <dgm:pt modelId="{FE51FB93-3099-4992-8120-9CDF455FF073}" type="pres">
      <dgm:prSet presAssocID="{2BE279CD-E6CD-4D0C-83DF-45786CDF2AEB}" presName="parentTextBox" presStyleLbl="alignNode1" presStyleIdx="0" presStyleCnt="3"/>
      <dgm:spPr/>
    </dgm:pt>
    <dgm:pt modelId="{924A913B-9B6D-4B74-9A02-DC15C50BE6FF}" type="pres">
      <dgm:prSet presAssocID="{2BE279CD-E6CD-4D0C-83DF-45786CDF2AEB}" presName="descendantBox" presStyleLbl="bgAccFollowNode1" presStyleIdx="0" presStyleCnt="3"/>
      <dgm:spPr/>
    </dgm:pt>
    <dgm:pt modelId="{73D7FD17-58A2-42CA-9FF2-5DFAA5A25458}" type="pres">
      <dgm:prSet presAssocID="{F928AE27-6AB1-445D-A921-661F7C721BE0}" presName="sp" presStyleCnt="0"/>
      <dgm:spPr/>
    </dgm:pt>
    <dgm:pt modelId="{81D9F825-B2C7-4C42-9C48-59E9DE5AE60F}" type="pres">
      <dgm:prSet presAssocID="{48C56140-895B-41B9-BB83-4F7DA37367C4}" presName="arrowAndChildren" presStyleCnt="0"/>
      <dgm:spPr/>
    </dgm:pt>
    <dgm:pt modelId="{40776FEC-8FA7-442B-855D-ECC550FCA8D9}" type="pres">
      <dgm:prSet presAssocID="{48C56140-895B-41B9-BB83-4F7DA37367C4}" presName="parentTextArrow" presStyleLbl="node1" presStyleIdx="0" presStyleCnt="0"/>
      <dgm:spPr/>
    </dgm:pt>
    <dgm:pt modelId="{9F82F582-6484-4329-85C3-22B219302E01}" type="pres">
      <dgm:prSet presAssocID="{48C56140-895B-41B9-BB83-4F7DA37367C4}" presName="arrow" presStyleLbl="alignNode1" presStyleIdx="1" presStyleCnt="3"/>
      <dgm:spPr/>
    </dgm:pt>
    <dgm:pt modelId="{B6DD03AC-4296-41EB-AE91-4912226489C3}" type="pres">
      <dgm:prSet presAssocID="{48C56140-895B-41B9-BB83-4F7DA37367C4}" presName="descendantArrow" presStyleLbl="bgAccFollowNode1" presStyleIdx="1" presStyleCnt="3"/>
      <dgm:spPr/>
    </dgm:pt>
    <dgm:pt modelId="{DC8C3D5C-B4C6-4B1C-BE60-C758164F9547}" type="pres">
      <dgm:prSet presAssocID="{B89D8B04-63A0-4926-88FA-A28989CE5759}" presName="sp" presStyleCnt="0"/>
      <dgm:spPr/>
    </dgm:pt>
    <dgm:pt modelId="{EE833FD7-3ED5-40AE-8C5F-9415F9D0309C}" type="pres">
      <dgm:prSet presAssocID="{A20124FB-33E6-4801-8C77-14655DCEFCB3}" presName="arrowAndChildren" presStyleCnt="0"/>
      <dgm:spPr/>
    </dgm:pt>
    <dgm:pt modelId="{EA996A0B-848E-401B-A88D-2AA0F8BF9A82}" type="pres">
      <dgm:prSet presAssocID="{A20124FB-33E6-4801-8C77-14655DCEFCB3}" presName="parentTextArrow" presStyleLbl="node1" presStyleIdx="0" presStyleCnt="0"/>
      <dgm:spPr/>
    </dgm:pt>
    <dgm:pt modelId="{5C06186E-3EE6-4E5D-B085-5D2E689D90C9}" type="pres">
      <dgm:prSet presAssocID="{A20124FB-33E6-4801-8C77-14655DCEFCB3}" presName="arrow" presStyleLbl="alignNode1" presStyleIdx="2" presStyleCnt="3"/>
      <dgm:spPr/>
    </dgm:pt>
    <dgm:pt modelId="{A396E536-524D-4F99-8A03-52D569F78E2D}" type="pres">
      <dgm:prSet presAssocID="{A20124FB-33E6-4801-8C77-14655DCEFCB3}" presName="descendantArrow" presStyleLbl="bgAccFollowNode1" presStyleIdx="2" presStyleCnt="3"/>
      <dgm:spPr/>
    </dgm:pt>
  </dgm:ptLst>
  <dgm:cxnLst>
    <dgm:cxn modelId="{48311205-C8AF-4F70-9A8C-E25B20C08037}" srcId="{2BE279CD-E6CD-4D0C-83DF-45786CDF2AEB}" destId="{81194D9E-DDF5-4407-B7FD-3071619D5EC6}" srcOrd="1" destOrd="0" parTransId="{15AA0CD8-349B-4496-B50A-CB99A77816B0}" sibTransId="{90EE8ED8-6317-48C2-B3A6-23A74CAE7089}"/>
    <dgm:cxn modelId="{DD79350F-4804-42C8-85F5-385D0B5E919C}" type="presOf" srcId="{8DE844B7-6639-4A81-BA5E-B9DF17A6FC2F}" destId="{A396E536-524D-4F99-8A03-52D569F78E2D}" srcOrd="0" destOrd="1" presId="urn:microsoft.com/office/officeart/2016/7/layout/VerticalDownArrowProcess"/>
    <dgm:cxn modelId="{26651212-C3A9-4172-B0DD-C8AFED73347A}" type="presOf" srcId="{81194D9E-DDF5-4407-B7FD-3071619D5EC6}" destId="{924A913B-9B6D-4B74-9A02-DC15C50BE6FF}" srcOrd="0" destOrd="1" presId="urn:microsoft.com/office/officeart/2016/7/layout/VerticalDownArrowProcess"/>
    <dgm:cxn modelId="{BCE2AE24-2E32-4F96-AD93-D4844E29F88E}" type="presOf" srcId="{216AC358-58AD-47CD-911D-E23B977BA859}" destId="{924A913B-9B6D-4B74-9A02-DC15C50BE6FF}" srcOrd="0" destOrd="0" presId="urn:microsoft.com/office/officeart/2016/7/layout/VerticalDownArrowProcess"/>
    <dgm:cxn modelId="{FEF5CF33-13DF-4C6D-9A3E-523E6B81967E}" type="presOf" srcId="{2BE279CD-E6CD-4D0C-83DF-45786CDF2AEB}" destId="{FE51FB93-3099-4992-8120-9CDF455FF073}" srcOrd="0" destOrd="0" presId="urn:microsoft.com/office/officeart/2016/7/layout/VerticalDownArrowProcess"/>
    <dgm:cxn modelId="{CBC3783B-0E85-4D43-86A2-D9F4EC5EA914}" srcId="{B8691ECB-10D1-4A35-8596-11ACACD3A68E}" destId="{2BE279CD-E6CD-4D0C-83DF-45786CDF2AEB}" srcOrd="2" destOrd="0" parTransId="{87537CC3-BE80-416C-9A21-71A73A63CBBC}" sibTransId="{F14DE856-D1EA-461A-B33A-3385A8B9AA62}"/>
    <dgm:cxn modelId="{F2F65543-8F38-42F6-AFF2-2B332C9FDBB8}" type="presOf" srcId="{D904BD5B-48A3-4CB6-A0E9-DC5A10F446F7}" destId="{A396E536-524D-4F99-8A03-52D569F78E2D}" srcOrd="0" destOrd="0" presId="urn:microsoft.com/office/officeart/2016/7/layout/VerticalDownArrowProcess"/>
    <dgm:cxn modelId="{C7CD9243-29AA-4034-AE7F-243EFCD83FC2}" srcId="{2BE279CD-E6CD-4D0C-83DF-45786CDF2AEB}" destId="{216AC358-58AD-47CD-911D-E23B977BA859}" srcOrd="0" destOrd="0" parTransId="{8F375FD7-C31A-496C-807E-6DCE5251ECB4}" sibTransId="{691EA1BB-A705-4117-B84B-E4146EC7FB23}"/>
    <dgm:cxn modelId="{971FD566-0DF8-4DE1-ACD8-EA2F7281985D}" srcId="{A20124FB-33E6-4801-8C77-14655DCEFCB3}" destId="{8DE844B7-6639-4A81-BA5E-B9DF17A6FC2F}" srcOrd="1" destOrd="0" parTransId="{A3BEBA61-8AAF-4EE2-A89D-0A05DFBDE986}" sibTransId="{CF0AED81-5329-4A0A-96B3-A75E7638E990}"/>
    <dgm:cxn modelId="{491F7448-B905-4176-A2B9-BBB16AE67A42}" type="presOf" srcId="{A20124FB-33E6-4801-8C77-14655DCEFCB3}" destId="{EA996A0B-848E-401B-A88D-2AA0F8BF9A82}" srcOrd="0" destOrd="0" presId="urn:microsoft.com/office/officeart/2016/7/layout/VerticalDownArrowProcess"/>
    <dgm:cxn modelId="{817D6351-F1F4-43A7-9AA0-B946C1F9E2DD}" type="presOf" srcId="{48C56140-895B-41B9-BB83-4F7DA37367C4}" destId="{40776FEC-8FA7-442B-855D-ECC550FCA8D9}" srcOrd="0" destOrd="0" presId="urn:microsoft.com/office/officeart/2016/7/layout/VerticalDownArrowProcess"/>
    <dgm:cxn modelId="{DC258280-9E64-417A-98DF-14246C047C78}" srcId="{A20124FB-33E6-4801-8C77-14655DCEFCB3}" destId="{D904BD5B-48A3-4CB6-A0E9-DC5A10F446F7}" srcOrd="0" destOrd="0" parTransId="{823DB585-D2D9-4897-B19D-30909AF83810}" sibTransId="{2B7F6661-E4E6-487D-846F-7EA8695B27A2}"/>
    <dgm:cxn modelId="{217C3684-3F2E-4874-A0BA-2AD08A9831F2}" srcId="{B8691ECB-10D1-4A35-8596-11ACACD3A68E}" destId="{A20124FB-33E6-4801-8C77-14655DCEFCB3}" srcOrd="0" destOrd="0" parTransId="{D9FB6184-FE7D-4C96-A21F-F9C57A1F4963}" sibTransId="{B89D8B04-63A0-4926-88FA-A28989CE5759}"/>
    <dgm:cxn modelId="{A1406E95-ED09-49D8-B233-E63E86F1378C}" type="presOf" srcId="{6B617524-EC8F-4D5D-BEC0-201BE91D9E89}" destId="{B6DD03AC-4296-41EB-AE91-4912226489C3}" srcOrd="0" destOrd="1" presId="urn:microsoft.com/office/officeart/2016/7/layout/VerticalDownArrowProcess"/>
    <dgm:cxn modelId="{E12941A6-9084-4571-87A3-3F8DC19C08AD}" type="presOf" srcId="{B8691ECB-10D1-4A35-8596-11ACACD3A68E}" destId="{1C4689F1-2E7D-499A-B4F5-C8D909821AE7}" srcOrd="0" destOrd="0" presId="urn:microsoft.com/office/officeart/2016/7/layout/VerticalDownArrowProcess"/>
    <dgm:cxn modelId="{F3129FB6-EC76-4F98-8540-965B595263FE}" srcId="{48C56140-895B-41B9-BB83-4F7DA37367C4}" destId="{6B617524-EC8F-4D5D-BEC0-201BE91D9E89}" srcOrd="1" destOrd="0" parTransId="{58461CD4-F1CE-4062-9B8E-96258BE123A2}" sibTransId="{9D86E7A0-397A-41E9-8449-CA34D0D77D76}"/>
    <dgm:cxn modelId="{C7D0A8CF-94D9-4EE5-A94E-CB4164C88E60}" type="presOf" srcId="{4E13648D-E2F7-435A-ABAB-A836CCFC8A95}" destId="{B6DD03AC-4296-41EB-AE91-4912226489C3}" srcOrd="0" destOrd="0" presId="urn:microsoft.com/office/officeart/2016/7/layout/VerticalDownArrowProcess"/>
    <dgm:cxn modelId="{902211E2-9393-4AC2-AE6A-31C09F114088}" type="presOf" srcId="{A20124FB-33E6-4801-8C77-14655DCEFCB3}" destId="{5C06186E-3EE6-4E5D-B085-5D2E689D90C9}" srcOrd="1" destOrd="0" presId="urn:microsoft.com/office/officeart/2016/7/layout/VerticalDownArrowProcess"/>
    <dgm:cxn modelId="{E80DE7EA-B7AE-4555-93B6-A5D3F66118A6}" srcId="{B8691ECB-10D1-4A35-8596-11ACACD3A68E}" destId="{48C56140-895B-41B9-BB83-4F7DA37367C4}" srcOrd="1" destOrd="0" parTransId="{B77B38B7-4B52-4904-9B3B-166CEF412811}" sibTransId="{F928AE27-6AB1-445D-A921-661F7C721BE0}"/>
    <dgm:cxn modelId="{EF7295EE-E84D-40BD-A2C5-A6E1883BED01}" srcId="{48C56140-895B-41B9-BB83-4F7DA37367C4}" destId="{4E13648D-E2F7-435A-ABAB-A836CCFC8A95}" srcOrd="0" destOrd="0" parTransId="{1C138FE6-272E-4AF0-A491-D7672A510EAC}" sibTransId="{B70D921A-5C8A-4031-9A74-F5AF4457F8A2}"/>
    <dgm:cxn modelId="{57DCA0EF-4D37-4F78-882E-A2342C4AB8B5}" type="presOf" srcId="{48C56140-895B-41B9-BB83-4F7DA37367C4}" destId="{9F82F582-6484-4329-85C3-22B219302E01}" srcOrd="1" destOrd="0" presId="urn:microsoft.com/office/officeart/2016/7/layout/VerticalDownArrowProcess"/>
    <dgm:cxn modelId="{E9ABB476-2D12-4410-961E-CC0BBFF77392}" type="presParOf" srcId="{1C4689F1-2E7D-499A-B4F5-C8D909821AE7}" destId="{6CA5C6EF-E260-4825-A517-8174A33F10F5}" srcOrd="0" destOrd="0" presId="urn:microsoft.com/office/officeart/2016/7/layout/VerticalDownArrowProcess"/>
    <dgm:cxn modelId="{0413A2DD-1102-48F2-AD1E-02E3FFFA0D68}" type="presParOf" srcId="{6CA5C6EF-E260-4825-A517-8174A33F10F5}" destId="{FE51FB93-3099-4992-8120-9CDF455FF073}" srcOrd="0" destOrd="0" presId="urn:microsoft.com/office/officeart/2016/7/layout/VerticalDownArrowProcess"/>
    <dgm:cxn modelId="{8285A694-3A3D-4CC7-86F1-B6E04E46B97B}" type="presParOf" srcId="{6CA5C6EF-E260-4825-A517-8174A33F10F5}" destId="{924A913B-9B6D-4B74-9A02-DC15C50BE6FF}" srcOrd="1" destOrd="0" presId="urn:microsoft.com/office/officeart/2016/7/layout/VerticalDownArrowProcess"/>
    <dgm:cxn modelId="{044CF258-172B-4EC9-8F9A-14ECE1B6979A}" type="presParOf" srcId="{1C4689F1-2E7D-499A-B4F5-C8D909821AE7}" destId="{73D7FD17-58A2-42CA-9FF2-5DFAA5A25458}" srcOrd="1" destOrd="0" presId="urn:microsoft.com/office/officeart/2016/7/layout/VerticalDownArrowProcess"/>
    <dgm:cxn modelId="{E3970776-8F99-48E1-94B2-16FF4890A9FE}" type="presParOf" srcId="{1C4689F1-2E7D-499A-B4F5-C8D909821AE7}" destId="{81D9F825-B2C7-4C42-9C48-59E9DE5AE60F}" srcOrd="2" destOrd="0" presId="urn:microsoft.com/office/officeart/2016/7/layout/VerticalDownArrowProcess"/>
    <dgm:cxn modelId="{9CC6C01A-8D72-478C-8DDE-2C214185A0AB}" type="presParOf" srcId="{81D9F825-B2C7-4C42-9C48-59E9DE5AE60F}" destId="{40776FEC-8FA7-442B-855D-ECC550FCA8D9}" srcOrd="0" destOrd="0" presId="urn:microsoft.com/office/officeart/2016/7/layout/VerticalDownArrowProcess"/>
    <dgm:cxn modelId="{7FF8E31F-FFB9-48FF-8A31-AF58D34B2578}" type="presParOf" srcId="{81D9F825-B2C7-4C42-9C48-59E9DE5AE60F}" destId="{9F82F582-6484-4329-85C3-22B219302E01}" srcOrd="1" destOrd="0" presId="urn:microsoft.com/office/officeart/2016/7/layout/VerticalDownArrowProcess"/>
    <dgm:cxn modelId="{667504AB-9070-4CEE-B4CF-2C12226F186A}" type="presParOf" srcId="{81D9F825-B2C7-4C42-9C48-59E9DE5AE60F}" destId="{B6DD03AC-4296-41EB-AE91-4912226489C3}" srcOrd="2" destOrd="0" presId="urn:microsoft.com/office/officeart/2016/7/layout/VerticalDownArrowProcess"/>
    <dgm:cxn modelId="{BB071A2E-64CA-4341-B47D-DB46340403C4}" type="presParOf" srcId="{1C4689F1-2E7D-499A-B4F5-C8D909821AE7}" destId="{DC8C3D5C-B4C6-4B1C-BE60-C758164F9547}" srcOrd="3" destOrd="0" presId="urn:microsoft.com/office/officeart/2016/7/layout/VerticalDownArrowProcess"/>
    <dgm:cxn modelId="{68F9202C-95A9-4C8D-9DFD-61174BB60289}" type="presParOf" srcId="{1C4689F1-2E7D-499A-B4F5-C8D909821AE7}" destId="{EE833FD7-3ED5-40AE-8C5F-9415F9D0309C}" srcOrd="4" destOrd="0" presId="urn:microsoft.com/office/officeart/2016/7/layout/VerticalDownArrowProcess"/>
    <dgm:cxn modelId="{4CC0FFC9-2386-45BB-A1F1-AA3201E9291D}" type="presParOf" srcId="{EE833FD7-3ED5-40AE-8C5F-9415F9D0309C}" destId="{EA996A0B-848E-401B-A88D-2AA0F8BF9A82}" srcOrd="0" destOrd="0" presId="urn:microsoft.com/office/officeart/2016/7/layout/VerticalDownArrowProcess"/>
    <dgm:cxn modelId="{8F5D948A-41B2-4C28-A1D4-1B66A3FA8181}" type="presParOf" srcId="{EE833FD7-3ED5-40AE-8C5F-9415F9D0309C}" destId="{5C06186E-3EE6-4E5D-B085-5D2E689D90C9}" srcOrd="1" destOrd="0" presId="urn:microsoft.com/office/officeart/2016/7/layout/VerticalDownArrowProcess"/>
    <dgm:cxn modelId="{2D73D89B-1B2F-4018-BEC7-F995D6A6E503}" type="presParOf" srcId="{EE833FD7-3ED5-40AE-8C5F-9415F9D0309C}" destId="{A396E536-524D-4F99-8A03-52D569F78E2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D888FD-6FFF-4A8D-8F96-F40DDCE0D5B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6CA9C4-3EB8-4FD2-8D09-D3BF58DFD7A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Average length of stay is </a:t>
          </a:r>
          <a:r>
            <a:rPr lang="en-US">
              <a:latin typeface="Calibri Light" panose="020F0302020204030204"/>
            </a:rPr>
            <a:t>around 3 </a:t>
          </a:r>
          <a:r>
            <a:rPr lang="en-US"/>
            <a:t>days</a:t>
          </a:r>
        </a:p>
      </dgm:t>
    </dgm:pt>
    <dgm:pt modelId="{66222D14-4B37-479B-9B67-78F8A0C77EDD}" type="parTrans" cxnId="{2ACA5029-87EE-4B13-887B-4A6EA8ED0115}">
      <dgm:prSet/>
      <dgm:spPr/>
      <dgm:t>
        <a:bodyPr/>
        <a:lstStyle/>
        <a:p>
          <a:endParaRPr lang="en-US"/>
        </a:p>
      </dgm:t>
    </dgm:pt>
    <dgm:pt modelId="{CD257FF1-2F30-4C1B-BA19-C31216D49251}" type="sibTrans" cxnId="{2ACA5029-87EE-4B13-887B-4A6EA8ED0115}">
      <dgm:prSet/>
      <dgm:spPr/>
      <dgm:t>
        <a:bodyPr/>
        <a:lstStyle/>
        <a:p>
          <a:endParaRPr lang="en-US"/>
        </a:p>
      </dgm:t>
    </dgm:pt>
    <dgm:pt modelId="{68DE1FF3-4A35-4C36-B798-A69AF120DF8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 Light" panose="020F0302020204030204"/>
            </a:rPr>
            <a:t>Older patients will</a:t>
          </a:r>
          <a:r>
            <a:rPr lang="en-US" b="1"/>
            <a:t> </a:t>
          </a:r>
          <a:r>
            <a:rPr lang="en-US"/>
            <a:t>be the focus of extended length of stay</a:t>
          </a:r>
        </a:p>
      </dgm:t>
    </dgm:pt>
    <dgm:pt modelId="{26A03B91-C80C-4D2E-AF08-063404A84AC7}" type="parTrans" cxnId="{2B1BBDC3-C55E-4BB2-A30A-7BA55B267998}">
      <dgm:prSet/>
      <dgm:spPr/>
      <dgm:t>
        <a:bodyPr/>
        <a:lstStyle/>
        <a:p>
          <a:endParaRPr lang="en-US"/>
        </a:p>
      </dgm:t>
    </dgm:pt>
    <dgm:pt modelId="{DB49DBA5-FA2A-460F-AC7D-943CE1B09D80}" type="sibTrans" cxnId="{2B1BBDC3-C55E-4BB2-A30A-7BA55B267998}">
      <dgm:prSet/>
      <dgm:spPr/>
      <dgm:t>
        <a:bodyPr/>
        <a:lstStyle/>
        <a:p>
          <a:endParaRPr lang="en-US"/>
        </a:p>
      </dgm:t>
    </dgm:pt>
    <dgm:pt modelId="{3CF20A70-404B-40E3-81FE-26FD8A2DD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Emergency Department receives the most visits</a:t>
          </a:r>
        </a:p>
      </dgm:t>
    </dgm:pt>
    <dgm:pt modelId="{74A14168-8FE5-48C4-965F-8BA74ADA0062}" type="parTrans" cxnId="{E63FDD87-543D-4692-9B9E-15C9847640C7}">
      <dgm:prSet/>
      <dgm:spPr/>
      <dgm:t>
        <a:bodyPr/>
        <a:lstStyle/>
        <a:p>
          <a:endParaRPr lang="en-US"/>
        </a:p>
      </dgm:t>
    </dgm:pt>
    <dgm:pt modelId="{03374ACB-A366-4189-8BFF-30F136FE9108}" type="sibTrans" cxnId="{E63FDD87-543D-4692-9B9E-15C9847640C7}">
      <dgm:prSet/>
      <dgm:spPr/>
      <dgm:t>
        <a:bodyPr/>
        <a:lstStyle/>
        <a:p>
          <a:endParaRPr lang="en-US"/>
        </a:p>
      </dgm:t>
    </dgm:pt>
    <dgm:pt modelId="{510C3934-AD89-469B-9486-27CBA29409DD}" type="pres">
      <dgm:prSet presAssocID="{42D888FD-6FFF-4A8D-8F96-F40DDCE0D5BB}" presName="linear" presStyleCnt="0">
        <dgm:presLayoutVars>
          <dgm:animLvl val="lvl"/>
          <dgm:resizeHandles val="exact"/>
        </dgm:presLayoutVars>
      </dgm:prSet>
      <dgm:spPr/>
    </dgm:pt>
    <dgm:pt modelId="{64512099-0E64-40F2-9E69-F82FABF1283D}" type="pres">
      <dgm:prSet presAssocID="{5E6CA9C4-3EB8-4FD2-8D09-D3BF58DFD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A2BF06-0D68-4988-A2AB-1C1DE7F3B14F}" type="pres">
      <dgm:prSet presAssocID="{CD257FF1-2F30-4C1B-BA19-C31216D49251}" presName="spacer" presStyleCnt="0"/>
      <dgm:spPr/>
    </dgm:pt>
    <dgm:pt modelId="{2024F87C-DB99-46C6-B8F3-BCD691368F13}" type="pres">
      <dgm:prSet presAssocID="{68DE1FF3-4A35-4C36-B798-A69AF120DF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37EF02-CFA5-4218-9ECD-19F477B1C78E}" type="pres">
      <dgm:prSet presAssocID="{DB49DBA5-FA2A-460F-AC7D-943CE1B09D80}" presName="spacer" presStyleCnt="0"/>
      <dgm:spPr/>
    </dgm:pt>
    <dgm:pt modelId="{75C71935-8CAA-47B5-AA59-E695B8352E8A}" type="pres">
      <dgm:prSet presAssocID="{3CF20A70-404B-40E3-81FE-26FD8A2DD4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CE6812-BB68-4481-A2F2-B48E718701DB}" type="presOf" srcId="{68DE1FF3-4A35-4C36-B798-A69AF120DF8B}" destId="{2024F87C-DB99-46C6-B8F3-BCD691368F13}" srcOrd="0" destOrd="0" presId="urn:microsoft.com/office/officeart/2005/8/layout/vList2"/>
    <dgm:cxn modelId="{2ACA5029-87EE-4B13-887B-4A6EA8ED0115}" srcId="{42D888FD-6FFF-4A8D-8F96-F40DDCE0D5BB}" destId="{5E6CA9C4-3EB8-4FD2-8D09-D3BF58DFD7A0}" srcOrd="0" destOrd="0" parTransId="{66222D14-4B37-479B-9B67-78F8A0C77EDD}" sibTransId="{CD257FF1-2F30-4C1B-BA19-C31216D49251}"/>
    <dgm:cxn modelId="{E63FDD87-543D-4692-9B9E-15C9847640C7}" srcId="{42D888FD-6FFF-4A8D-8F96-F40DDCE0D5BB}" destId="{3CF20A70-404B-40E3-81FE-26FD8A2DD44F}" srcOrd="2" destOrd="0" parTransId="{74A14168-8FE5-48C4-965F-8BA74ADA0062}" sibTransId="{03374ACB-A366-4189-8BFF-30F136FE9108}"/>
    <dgm:cxn modelId="{CC65D69B-4207-4615-A2F7-E8FDD7292720}" type="presOf" srcId="{42D888FD-6FFF-4A8D-8F96-F40DDCE0D5BB}" destId="{510C3934-AD89-469B-9486-27CBA29409DD}" srcOrd="0" destOrd="0" presId="urn:microsoft.com/office/officeart/2005/8/layout/vList2"/>
    <dgm:cxn modelId="{2B1BBDC3-C55E-4BB2-A30A-7BA55B267998}" srcId="{42D888FD-6FFF-4A8D-8F96-F40DDCE0D5BB}" destId="{68DE1FF3-4A35-4C36-B798-A69AF120DF8B}" srcOrd="1" destOrd="0" parTransId="{26A03B91-C80C-4D2E-AF08-063404A84AC7}" sibTransId="{DB49DBA5-FA2A-460F-AC7D-943CE1B09D80}"/>
    <dgm:cxn modelId="{04CD2DCE-A241-458B-9E56-A406701F37D3}" type="presOf" srcId="{3CF20A70-404B-40E3-81FE-26FD8A2DD44F}" destId="{75C71935-8CAA-47B5-AA59-E695B8352E8A}" srcOrd="0" destOrd="0" presId="urn:microsoft.com/office/officeart/2005/8/layout/vList2"/>
    <dgm:cxn modelId="{DB2EEFEE-EA0F-4963-A6BC-316A71899097}" type="presOf" srcId="{5E6CA9C4-3EB8-4FD2-8D09-D3BF58DFD7A0}" destId="{64512099-0E64-40F2-9E69-F82FABF1283D}" srcOrd="0" destOrd="0" presId="urn:microsoft.com/office/officeart/2005/8/layout/vList2"/>
    <dgm:cxn modelId="{A5AD36D9-CB4C-4CD4-B9FC-8FE575701874}" type="presParOf" srcId="{510C3934-AD89-469B-9486-27CBA29409DD}" destId="{64512099-0E64-40F2-9E69-F82FABF1283D}" srcOrd="0" destOrd="0" presId="urn:microsoft.com/office/officeart/2005/8/layout/vList2"/>
    <dgm:cxn modelId="{2DD3002E-D42A-4D1C-8545-33287D5DB2FF}" type="presParOf" srcId="{510C3934-AD89-469B-9486-27CBA29409DD}" destId="{07A2BF06-0D68-4988-A2AB-1C1DE7F3B14F}" srcOrd="1" destOrd="0" presId="urn:microsoft.com/office/officeart/2005/8/layout/vList2"/>
    <dgm:cxn modelId="{57F34744-29C4-45AE-B42B-F544F785F98F}" type="presParOf" srcId="{510C3934-AD89-469B-9486-27CBA29409DD}" destId="{2024F87C-DB99-46C6-B8F3-BCD691368F13}" srcOrd="2" destOrd="0" presId="urn:microsoft.com/office/officeart/2005/8/layout/vList2"/>
    <dgm:cxn modelId="{5BEB6FF0-0A25-4E66-83EF-7014F37AF321}" type="presParOf" srcId="{510C3934-AD89-469B-9486-27CBA29409DD}" destId="{0F37EF02-CFA5-4218-9ECD-19F477B1C78E}" srcOrd="3" destOrd="0" presId="urn:microsoft.com/office/officeart/2005/8/layout/vList2"/>
    <dgm:cxn modelId="{9A8ACF96-FBE6-4993-BB5A-D1013471672D}" type="presParOf" srcId="{510C3934-AD89-469B-9486-27CBA29409DD}" destId="{75C71935-8CAA-47B5-AA59-E695B8352E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81462C-037E-41DB-AABE-0BDB2E13A19C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CED406-CEFC-4EFC-8F7D-90A9ABF1C27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Analyzing private and personal patient information</a:t>
          </a:r>
          <a:endParaRPr lang="en-US"/>
        </a:p>
      </dgm:t>
    </dgm:pt>
    <dgm:pt modelId="{E84F5B75-5658-4338-A36C-CD4CDA045BD0}" type="parTrans" cxnId="{D871FA92-38C3-454E-B305-DA99835725C5}">
      <dgm:prSet/>
      <dgm:spPr/>
      <dgm:t>
        <a:bodyPr/>
        <a:lstStyle/>
        <a:p>
          <a:endParaRPr lang="en-US"/>
        </a:p>
      </dgm:t>
    </dgm:pt>
    <dgm:pt modelId="{2F4C24DE-4FC4-442B-AD5A-BFECB47A501D}" type="sibTrans" cxnId="{D871FA92-38C3-454E-B305-DA99835725C5}">
      <dgm:prSet/>
      <dgm:spPr/>
      <dgm:t>
        <a:bodyPr/>
        <a:lstStyle/>
        <a:p>
          <a:endParaRPr lang="en-US"/>
        </a:p>
      </dgm:t>
    </dgm:pt>
    <dgm:pt modelId="{A40B7236-73D1-4187-AC6D-66B12D5FFCD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 breaches</a:t>
          </a:r>
          <a:endParaRPr lang="en-US"/>
        </a:p>
      </dgm:t>
    </dgm:pt>
    <dgm:pt modelId="{E8C788D9-3384-4D45-A7D5-62227F942B79}" type="parTrans" cxnId="{B8A3843E-49EF-4BAF-BA3C-07A58DA18AFA}">
      <dgm:prSet/>
      <dgm:spPr/>
      <dgm:t>
        <a:bodyPr/>
        <a:lstStyle/>
        <a:p>
          <a:endParaRPr lang="en-US"/>
        </a:p>
      </dgm:t>
    </dgm:pt>
    <dgm:pt modelId="{DC239A62-90E9-4D31-B8FB-9B28E9B973ED}" type="sibTrans" cxnId="{B8A3843E-49EF-4BAF-BA3C-07A58DA18AFA}">
      <dgm:prSet/>
      <dgm:spPr/>
      <dgm:t>
        <a:bodyPr/>
        <a:lstStyle/>
        <a:p>
          <a:endParaRPr lang="en-US"/>
        </a:p>
      </dgm:t>
    </dgm:pt>
    <dgm:pt modelId="{24E5AEDE-F739-4549-8843-7D32EE126C8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Patient medical records being leaked or deleted</a:t>
          </a:r>
        </a:p>
      </dgm:t>
    </dgm:pt>
    <dgm:pt modelId="{DE4DDFCF-F85C-4E12-96CD-EA5D52699A53}" type="parTrans" cxnId="{C7AC9824-A4C2-48E3-A661-80D100BCD333}">
      <dgm:prSet/>
      <dgm:spPr/>
    </dgm:pt>
    <dgm:pt modelId="{C1BEB8F0-161C-4C3D-8D2F-CEFD29FBA719}" type="sibTrans" cxnId="{C7AC9824-A4C2-48E3-A661-80D100BCD333}">
      <dgm:prSet/>
      <dgm:spPr/>
      <dgm:t>
        <a:bodyPr/>
        <a:lstStyle/>
        <a:p>
          <a:endParaRPr lang="en-US"/>
        </a:p>
      </dgm:t>
    </dgm:pt>
    <dgm:pt modelId="{48ED346C-EAD5-4F10-B1B0-6B1FBA3EE7EF}" type="pres">
      <dgm:prSet presAssocID="{9E81462C-037E-41DB-AABE-0BDB2E13A19C}" presName="cycle" presStyleCnt="0">
        <dgm:presLayoutVars>
          <dgm:dir/>
          <dgm:resizeHandles val="exact"/>
        </dgm:presLayoutVars>
      </dgm:prSet>
      <dgm:spPr/>
    </dgm:pt>
    <dgm:pt modelId="{839B496E-0F1F-420A-A6CA-6D9B98BA6FD7}" type="pres">
      <dgm:prSet presAssocID="{74CED406-CEFC-4EFC-8F7D-90A9ABF1C272}" presName="node" presStyleLbl="node1" presStyleIdx="0" presStyleCnt="3">
        <dgm:presLayoutVars>
          <dgm:bulletEnabled val="1"/>
        </dgm:presLayoutVars>
      </dgm:prSet>
      <dgm:spPr/>
    </dgm:pt>
    <dgm:pt modelId="{D52CD4AF-B704-4E4F-8502-002E9C85EF5A}" type="pres">
      <dgm:prSet presAssocID="{2F4C24DE-4FC4-442B-AD5A-BFECB47A501D}" presName="sibTrans" presStyleLbl="sibTrans2D1" presStyleIdx="0" presStyleCnt="3"/>
      <dgm:spPr/>
    </dgm:pt>
    <dgm:pt modelId="{85588432-EB40-49A2-9E18-BD50A6E61BD3}" type="pres">
      <dgm:prSet presAssocID="{2F4C24DE-4FC4-442B-AD5A-BFECB47A501D}" presName="connectorText" presStyleLbl="sibTrans2D1" presStyleIdx="0" presStyleCnt="3"/>
      <dgm:spPr/>
    </dgm:pt>
    <dgm:pt modelId="{95C496C8-6500-4BAD-9A25-0D54397ABBBE}" type="pres">
      <dgm:prSet presAssocID="{A40B7236-73D1-4187-AC6D-66B12D5FFCDE}" presName="node" presStyleLbl="node1" presStyleIdx="1" presStyleCnt="3">
        <dgm:presLayoutVars>
          <dgm:bulletEnabled val="1"/>
        </dgm:presLayoutVars>
      </dgm:prSet>
      <dgm:spPr/>
    </dgm:pt>
    <dgm:pt modelId="{DDE18382-1B18-4CD1-BA47-E664FA720772}" type="pres">
      <dgm:prSet presAssocID="{DC239A62-90E9-4D31-B8FB-9B28E9B973ED}" presName="sibTrans" presStyleLbl="sibTrans2D1" presStyleIdx="1" presStyleCnt="3"/>
      <dgm:spPr/>
    </dgm:pt>
    <dgm:pt modelId="{8FDDC876-446C-4CCE-B2DB-4063FCD311FE}" type="pres">
      <dgm:prSet presAssocID="{DC239A62-90E9-4D31-B8FB-9B28E9B973ED}" presName="connectorText" presStyleLbl="sibTrans2D1" presStyleIdx="1" presStyleCnt="3"/>
      <dgm:spPr/>
    </dgm:pt>
    <dgm:pt modelId="{5A580ECA-5135-4DD0-9E3C-B10A63027048}" type="pres">
      <dgm:prSet presAssocID="{24E5AEDE-F739-4549-8843-7D32EE126C88}" presName="node" presStyleLbl="node1" presStyleIdx="2" presStyleCnt="3">
        <dgm:presLayoutVars>
          <dgm:bulletEnabled val="1"/>
        </dgm:presLayoutVars>
      </dgm:prSet>
      <dgm:spPr/>
    </dgm:pt>
    <dgm:pt modelId="{FC36E874-9DDB-449A-99E8-1A493C332DC3}" type="pres">
      <dgm:prSet presAssocID="{C1BEB8F0-161C-4C3D-8D2F-CEFD29FBA719}" presName="sibTrans" presStyleLbl="sibTrans2D1" presStyleIdx="2" presStyleCnt="3"/>
      <dgm:spPr/>
    </dgm:pt>
    <dgm:pt modelId="{54A290D6-A3D0-4198-9438-A50F287E5A12}" type="pres">
      <dgm:prSet presAssocID="{C1BEB8F0-161C-4C3D-8D2F-CEFD29FBA719}" presName="connectorText" presStyleLbl="sibTrans2D1" presStyleIdx="2" presStyleCnt="3"/>
      <dgm:spPr/>
    </dgm:pt>
  </dgm:ptLst>
  <dgm:cxnLst>
    <dgm:cxn modelId="{11AA9C01-0B84-419A-97E4-72626F954FE2}" type="presOf" srcId="{9E81462C-037E-41DB-AABE-0BDB2E13A19C}" destId="{48ED346C-EAD5-4F10-B1B0-6B1FBA3EE7EF}" srcOrd="0" destOrd="0" presId="urn:microsoft.com/office/officeart/2005/8/layout/cycle2"/>
    <dgm:cxn modelId="{C7AC9824-A4C2-48E3-A661-80D100BCD333}" srcId="{9E81462C-037E-41DB-AABE-0BDB2E13A19C}" destId="{24E5AEDE-F739-4549-8843-7D32EE126C88}" srcOrd="2" destOrd="0" parTransId="{DE4DDFCF-F85C-4E12-96CD-EA5D52699A53}" sibTransId="{C1BEB8F0-161C-4C3D-8D2F-CEFD29FBA719}"/>
    <dgm:cxn modelId="{EB904E2A-83E1-4D37-BB33-6EFFFC0B6EF5}" type="presOf" srcId="{C1BEB8F0-161C-4C3D-8D2F-CEFD29FBA719}" destId="{54A290D6-A3D0-4198-9438-A50F287E5A12}" srcOrd="1" destOrd="0" presId="urn:microsoft.com/office/officeart/2005/8/layout/cycle2"/>
    <dgm:cxn modelId="{1BBAB53D-F3D2-4E2F-BE52-BE4B3D7F3B46}" type="presOf" srcId="{DC239A62-90E9-4D31-B8FB-9B28E9B973ED}" destId="{DDE18382-1B18-4CD1-BA47-E664FA720772}" srcOrd="0" destOrd="0" presId="urn:microsoft.com/office/officeart/2005/8/layout/cycle2"/>
    <dgm:cxn modelId="{B8A3843E-49EF-4BAF-BA3C-07A58DA18AFA}" srcId="{9E81462C-037E-41DB-AABE-0BDB2E13A19C}" destId="{A40B7236-73D1-4187-AC6D-66B12D5FFCDE}" srcOrd="1" destOrd="0" parTransId="{E8C788D9-3384-4D45-A7D5-62227F942B79}" sibTransId="{DC239A62-90E9-4D31-B8FB-9B28E9B973ED}"/>
    <dgm:cxn modelId="{4AB4AB6F-0575-4C8D-956D-08F613F8408A}" type="presOf" srcId="{2F4C24DE-4FC4-442B-AD5A-BFECB47A501D}" destId="{85588432-EB40-49A2-9E18-BD50A6E61BD3}" srcOrd="1" destOrd="0" presId="urn:microsoft.com/office/officeart/2005/8/layout/cycle2"/>
    <dgm:cxn modelId="{606C2F79-440F-4755-915E-752D92358058}" type="presOf" srcId="{C1BEB8F0-161C-4C3D-8D2F-CEFD29FBA719}" destId="{FC36E874-9DDB-449A-99E8-1A493C332DC3}" srcOrd="0" destOrd="0" presId="urn:microsoft.com/office/officeart/2005/8/layout/cycle2"/>
    <dgm:cxn modelId="{933E1B91-3168-4640-B049-789F079E8980}" type="presOf" srcId="{2F4C24DE-4FC4-442B-AD5A-BFECB47A501D}" destId="{D52CD4AF-B704-4E4F-8502-002E9C85EF5A}" srcOrd="0" destOrd="0" presId="urn:microsoft.com/office/officeart/2005/8/layout/cycle2"/>
    <dgm:cxn modelId="{D871FA92-38C3-454E-B305-DA99835725C5}" srcId="{9E81462C-037E-41DB-AABE-0BDB2E13A19C}" destId="{74CED406-CEFC-4EFC-8F7D-90A9ABF1C272}" srcOrd="0" destOrd="0" parTransId="{E84F5B75-5658-4338-A36C-CD4CDA045BD0}" sibTransId="{2F4C24DE-4FC4-442B-AD5A-BFECB47A501D}"/>
    <dgm:cxn modelId="{587FD5D8-CFB7-4B97-A44F-CCBD21AF4E8E}" type="presOf" srcId="{24E5AEDE-F739-4549-8843-7D32EE126C88}" destId="{5A580ECA-5135-4DD0-9E3C-B10A63027048}" srcOrd="0" destOrd="0" presId="urn:microsoft.com/office/officeart/2005/8/layout/cycle2"/>
    <dgm:cxn modelId="{6C5884DA-F304-4EFF-A461-E006A1ED7063}" type="presOf" srcId="{DC239A62-90E9-4D31-B8FB-9B28E9B973ED}" destId="{8FDDC876-446C-4CCE-B2DB-4063FCD311FE}" srcOrd="1" destOrd="0" presId="urn:microsoft.com/office/officeart/2005/8/layout/cycle2"/>
    <dgm:cxn modelId="{8232CBDB-E812-4EBF-A8BC-A660B2B253FA}" type="presOf" srcId="{A40B7236-73D1-4187-AC6D-66B12D5FFCDE}" destId="{95C496C8-6500-4BAD-9A25-0D54397ABBBE}" srcOrd="0" destOrd="0" presId="urn:microsoft.com/office/officeart/2005/8/layout/cycle2"/>
    <dgm:cxn modelId="{A9B60DF9-89AF-4F44-86AA-AC9329F9C357}" type="presOf" srcId="{74CED406-CEFC-4EFC-8F7D-90A9ABF1C272}" destId="{839B496E-0F1F-420A-A6CA-6D9B98BA6FD7}" srcOrd="0" destOrd="0" presId="urn:microsoft.com/office/officeart/2005/8/layout/cycle2"/>
    <dgm:cxn modelId="{ED293A44-60E0-4999-A211-515C7C595914}" type="presParOf" srcId="{48ED346C-EAD5-4F10-B1B0-6B1FBA3EE7EF}" destId="{839B496E-0F1F-420A-A6CA-6D9B98BA6FD7}" srcOrd="0" destOrd="0" presId="urn:microsoft.com/office/officeart/2005/8/layout/cycle2"/>
    <dgm:cxn modelId="{8D8A256D-F0FB-48A6-AC81-00F5FB519197}" type="presParOf" srcId="{48ED346C-EAD5-4F10-B1B0-6B1FBA3EE7EF}" destId="{D52CD4AF-B704-4E4F-8502-002E9C85EF5A}" srcOrd="1" destOrd="0" presId="urn:microsoft.com/office/officeart/2005/8/layout/cycle2"/>
    <dgm:cxn modelId="{CC61D4C2-9797-4994-A7D7-B60E997B786B}" type="presParOf" srcId="{D52CD4AF-B704-4E4F-8502-002E9C85EF5A}" destId="{85588432-EB40-49A2-9E18-BD50A6E61BD3}" srcOrd="0" destOrd="0" presId="urn:microsoft.com/office/officeart/2005/8/layout/cycle2"/>
    <dgm:cxn modelId="{4FB5F7D1-EDAB-4E49-A891-49FF44FA801C}" type="presParOf" srcId="{48ED346C-EAD5-4F10-B1B0-6B1FBA3EE7EF}" destId="{95C496C8-6500-4BAD-9A25-0D54397ABBBE}" srcOrd="2" destOrd="0" presId="urn:microsoft.com/office/officeart/2005/8/layout/cycle2"/>
    <dgm:cxn modelId="{38FA8405-ADDB-4579-BC77-6B6FE98A5AF3}" type="presParOf" srcId="{48ED346C-EAD5-4F10-B1B0-6B1FBA3EE7EF}" destId="{DDE18382-1B18-4CD1-BA47-E664FA720772}" srcOrd="3" destOrd="0" presId="urn:microsoft.com/office/officeart/2005/8/layout/cycle2"/>
    <dgm:cxn modelId="{4E2BA5AD-4D44-46A9-8A5F-820DB7A36488}" type="presParOf" srcId="{DDE18382-1B18-4CD1-BA47-E664FA720772}" destId="{8FDDC876-446C-4CCE-B2DB-4063FCD311FE}" srcOrd="0" destOrd="0" presId="urn:microsoft.com/office/officeart/2005/8/layout/cycle2"/>
    <dgm:cxn modelId="{F937A81E-D996-45AB-A64B-B1B513AFA94D}" type="presParOf" srcId="{48ED346C-EAD5-4F10-B1B0-6B1FBA3EE7EF}" destId="{5A580ECA-5135-4DD0-9E3C-B10A63027048}" srcOrd="4" destOrd="0" presId="urn:microsoft.com/office/officeart/2005/8/layout/cycle2"/>
    <dgm:cxn modelId="{CD8914A6-C141-4BDF-8381-273901DE9A7F}" type="presParOf" srcId="{48ED346C-EAD5-4F10-B1B0-6B1FBA3EE7EF}" destId="{FC36E874-9DDB-449A-99E8-1A493C332DC3}" srcOrd="5" destOrd="0" presId="urn:microsoft.com/office/officeart/2005/8/layout/cycle2"/>
    <dgm:cxn modelId="{0100A1DF-EF87-4CA7-A9CA-117BAD3DB46E}" type="presParOf" srcId="{FC36E874-9DDB-449A-99E8-1A493C332DC3}" destId="{54A290D6-A3D0-4198-9438-A50F287E5A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E4072D-E14A-435C-9FBC-6917D16834E0}" type="doc">
      <dgm:prSet loTypeId="urn:microsoft.com/office/officeart/2018/2/layout/IconCircle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7796C24-7C87-4847-B634-4E708AE74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underlying variables affecting patient length of stay</a:t>
          </a:r>
        </a:p>
      </dgm:t>
    </dgm:pt>
    <dgm:pt modelId="{ADEE23DC-A441-4015-88DE-2399045663B5}" type="parTrans" cxnId="{8ECD0BEF-85A4-4779-A522-200597BE40DB}">
      <dgm:prSet/>
      <dgm:spPr/>
      <dgm:t>
        <a:bodyPr/>
        <a:lstStyle/>
        <a:p>
          <a:endParaRPr lang="en-US"/>
        </a:p>
      </dgm:t>
    </dgm:pt>
    <dgm:pt modelId="{AFB9FE8F-259D-4D4C-8A8D-32B9270AF1BD}" type="sibTrans" cxnId="{8ECD0BEF-85A4-4779-A522-200597BE40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C819CB-ED2A-4F70-A21D-838117325E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which departments have the longest inpatient stays</a:t>
          </a:r>
        </a:p>
      </dgm:t>
    </dgm:pt>
    <dgm:pt modelId="{50175ACD-0FDA-4426-AF02-FD1018429023}" type="parTrans" cxnId="{0846BBEC-BFD7-4D3D-9BE1-0FB123842B67}">
      <dgm:prSet/>
      <dgm:spPr/>
      <dgm:t>
        <a:bodyPr/>
        <a:lstStyle/>
        <a:p>
          <a:endParaRPr lang="en-US"/>
        </a:p>
      </dgm:t>
    </dgm:pt>
    <dgm:pt modelId="{CABE8B08-D312-4484-9BDC-E932332412C1}" type="sibTrans" cxnId="{0846BBEC-BFD7-4D3D-9BE1-0FB123842B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03145D-444F-4E82-9816-F49683492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Assist UIHC nurses and doctors in creating intuitive and accessible dashboards</a:t>
          </a:r>
        </a:p>
      </dgm:t>
    </dgm:pt>
    <dgm:pt modelId="{3F154364-7A0C-4934-BF65-74B0EE084C04}" type="parTrans" cxnId="{CFFA24CC-E953-4FE0-A2DA-141E3F19E098}">
      <dgm:prSet/>
      <dgm:spPr/>
      <dgm:t>
        <a:bodyPr/>
        <a:lstStyle/>
        <a:p>
          <a:endParaRPr lang="en-US"/>
        </a:p>
      </dgm:t>
    </dgm:pt>
    <dgm:pt modelId="{7D223205-A91E-4C2A-B050-398EF28205A9}" type="sibTrans" cxnId="{CFFA24CC-E953-4FE0-A2DA-141E3F19E0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9009E9-B6E7-471E-BB2A-881B9F51758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"/>
              <a:cs typeface="Calibri"/>
            </a:rPr>
            <a:t>Help the University of Iowa's facilities leverage data analysis regarding extended patient stays</a:t>
          </a:r>
          <a:endParaRPr lang="en-US" dirty="0">
            <a:latin typeface="Calibri Light" panose="020F0302020204030204"/>
          </a:endParaRPr>
        </a:p>
      </dgm:t>
    </dgm:pt>
    <dgm:pt modelId="{E9A13484-60DC-4BDC-8967-78268E0F7020}" type="parTrans" cxnId="{CAD14FA8-8288-42D3-BE67-89CA46709AB3}">
      <dgm:prSet/>
      <dgm:spPr/>
    </dgm:pt>
    <dgm:pt modelId="{665624B4-E7D6-4BC4-AEFF-18664874E801}" type="sibTrans" cxnId="{CAD14FA8-8288-42D3-BE67-89CA46709AB3}">
      <dgm:prSet/>
      <dgm:spPr/>
    </dgm:pt>
    <dgm:pt modelId="{1D2D9E1D-E4B0-44FC-8451-F4BB2B6619DA}" type="pres">
      <dgm:prSet presAssocID="{A0E4072D-E14A-435C-9FBC-6917D16834E0}" presName="root" presStyleCnt="0">
        <dgm:presLayoutVars>
          <dgm:dir/>
          <dgm:resizeHandles val="exact"/>
        </dgm:presLayoutVars>
      </dgm:prSet>
      <dgm:spPr/>
    </dgm:pt>
    <dgm:pt modelId="{D3A7A5A7-120F-4CAB-97C8-0E106E95BD41}" type="pres">
      <dgm:prSet presAssocID="{A0E4072D-E14A-435C-9FBC-6917D16834E0}" presName="container" presStyleCnt="0">
        <dgm:presLayoutVars>
          <dgm:dir/>
          <dgm:resizeHandles val="exact"/>
        </dgm:presLayoutVars>
      </dgm:prSet>
      <dgm:spPr/>
    </dgm:pt>
    <dgm:pt modelId="{D7962736-B340-4C19-862B-76119811093C}" type="pres">
      <dgm:prSet presAssocID="{17796C24-7C87-4847-B634-4E708AE74EF9}" presName="compNode" presStyleCnt="0"/>
      <dgm:spPr/>
    </dgm:pt>
    <dgm:pt modelId="{6CEB2FEB-D9D6-44B5-A3A5-8AD5216B5B65}" type="pres">
      <dgm:prSet presAssocID="{17796C24-7C87-4847-B634-4E708AE74EF9}" presName="iconBgRect" presStyleLbl="bgShp" presStyleIdx="0" presStyleCnt="4"/>
      <dgm:spPr/>
    </dgm:pt>
    <dgm:pt modelId="{8E6F60FC-0764-46A8-B46B-B15B39B33B3A}" type="pres">
      <dgm:prSet presAssocID="{17796C24-7C87-4847-B634-4E708AE74E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27E72F5-BEF4-4EEC-85FE-A65CE07D4B0C}" type="pres">
      <dgm:prSet presAssocID="{17796C24-7C87-4847-B634-4E708AE74EF9}" presName="spaceRect" presStyleCnt="0"/>
      <dgm:spPr/>
    </dgm:pt>
    <dgm:pt modelId="{5F2B0D71-8B5C-4DE1-BD74-B9572E4053E4}" type="pres">
      <dgm:prSet presAssocID="{17796C24-7C87-4847-B634-4E708AE74EF9}" presName="textRect" presStyleLbl="revTx" presStyleIdx="0" presStyleCnt="4">
        <dgm:presLayoutVars>
          <dgm:chMax val="1"/>
          <dgm:chPref val="1"/>
        </dgm:presLayoutVars>
      </dgm:prSet>
      <dgm:spPr/>
    </dgm:pt>
    <dgm:pt modelId="{E883C5BC-E56B-4D12-8DDA-690C4E5318DE}" type="pres">
      <dgm:prSet presAssocID="{AFB9FE8F-259D-4D4C-8A8D-32B9270AF1BD}" presName="sibTrans" presStyleLbl="sibTrans2D1" presStyleIdx="0" presStyleCnt="0"/>
      <dgm:spPr/>
    </dgm:pt>
    <dgm:pt modelId="{52B1420F-44B3-47D2-814B-BC866AC3C795}" type="pres">
      <dgm:prSet presAssocID="{1EC819CB-ED2A-4F70-A21D-838117325EB6}" presName="compNode" presStyleCnt="0"/>
      <dgm:spPr/>
    </dgm:pt>
    <dgm:pt modelId="{65067BB2-981A-432E-B16C-4BF13A821E69}" type="pres">
      <dgm:prSet presAssocID="{1EC819CB-ED2A-4F70-A21D-838117325EB6}" presName="iconBgRect" presStyleLbl="bgShp" presStyleIdx="1" presStyleCnt="4"/>
      <dgm:spPr/>
    </dgm:pt>
    <dgm:pt modelId="{65666DDA-8BC3-41BE-94AE-6913F4FF09D6}" type="pres">
      <dgm:prSet presAssocID="{1EC819CB-ED2A-4F70-A21D-838117325E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D00AB66-47BF-4062-8F72-CB7D8F463C28}" type="pres">
      <dgm:prSet presAssocID="{1EC819CB-ED2A-4F70-A21D-838117325EB6}" presName="spaceRect" presStyleCnt="0"/>
      <dgm:spPr/>
    </dgm:pt>
    <dgm:pt modelId="{0DB12E49-0595-4834-AE8F-CE9E247CF7B3}" type="pres">
      <dgm:prSet presAssocID="{1EC819CB-ED2A-4F70-A21D-838117325EB6}" presName="textRect" presStyleLbl="revTx" presStyleIdx="1" presStyleCnt="4">
        <dgm:presLayoutVars>
          <dgm:chMax val="1"/>
          <dgm:chPref val="1"/>
        </dgm:presLayoutVars>
      </dgm:prSet>
      <dgm:spPr/>
    </dgm:pt>
    <dgm:pt modelId="{1C625B57-DB97-4F5D-8DA9-5AAC79D5BD18}" type="pres">
      <dgm:prSet presAssocID="{CABE8B08-D312-4484-9BDC-E932332412C1}" presName="sibTrans" presStyleLbl="sibTrans2D1" presStyleIdx="0" presStyleCnt="0"/>
      <dgm:spPr/>
    </dgm:pt>
    <dgm:pt modelId="{C3EB217F-B0D9-4994-82DC-0E69F43EF293}" type="pres">
      <dgm:prSet presAssocID="{6403145D-444F-4E82-9816-F49683492212}" presName="compNode" presStyleCnt="0"/>
      <dgm:spPr/>
    </dgm:pt>
    <dgm:pt modelId="{031D5C79-D491-4BF2-AA10-9CD756B2391E}" type="pres">
      <dgm:prSet presAssocID="{6403145D-444F-4E82-9816-F49683492212}" presName="iconBgRect" presStyleLbl="bgShp" presStyleIdx="2" presStyleCnt="4"/>
      <dgm:spPr/>
    </dgm:pt>
    <dgm:pt modelId="{B4E749B6-2590-44F4-9361-D43530549CA8}" type="pres">
      <dgm:prSet presAssocID="{6403145D-444F-4E82-9816-F49683492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1F4DD977-362F-4585-ADA4-3A78B0568423}" type="pres">
      <dgm:prSet presAssocID="{6403145D-444F-4E82-9816-F49683492212}" presName="spaceRect" presStyleCnt="0"/>
      <dgm:spPr/>
    </dgm:pt>
    <dgm:pt modelId="{9546B3EC-A8C1-46DF-B9DE-83FD447AC823}" type="pres">
      <dgm:prSet presAssocID="{6403145D-444F-4E82-9816-F49683492212}" presName="textRect" presStyleLbl="revTx" presStyleIdx="2" presStyleCnt="4">
        <dgm:presLayoutVars>
          <dgm:chMax val="1"/>
          <dgm:chPref val="1"/>
        </dgm:presLayoutVars>
      </dgm:prSet>
      <dgm:spPr/>
    </dgm:pt>
    <dgm:pt modelId="{C3567847-7409-4C4E-B7F8-BD5D64C24CF0}" type="pres">
      <dgm:prSet presAssocID="{7D223205-A91E-4C2A-B050-398EF28205A9}" presName="sibTrans" presStyleLbl="sibTrans2D1" presStyleIdx="0" presStyleCnt="0"/>
      <dgm:spPr/>
    </dgm:pt>
    <dgm:pt modelId="{CCE68E26-435F-47F1-BDDA-912E004CBF19}" type="pres">
      <dgm:prSet presAssocID="{539009E9-B6E7-471E-BB2A-881B9F517585}" presName="compNode" presStyleCnt="0"/>
      <dgm:spPr/>
    </dgm:pt>
    <dgm:pt modelId="{8DCB23B7-F98B-4E78-AFBC-978A145B8212}" type="pres">
      <dgm:prSet presAssocID="{539009E9-B6E7-471E-BB2A-881B9F517585}" presName="iconBgRect" presStyleLbl="bgShp" presStyleIdx="3" presStyleCnt="4"/>
      <dgm:spPr/>
    </dgm:pt>
    <dgm:pt modelId="{D918EEDE-4125-4213-98B6-CB58F67CC700}" type="pres">
      <dgm:prSet presAssocID="{539009E9-B6E7-471E-BB2A-881B9F5175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37CCCFF-056D-4AF2-9CC5-ACF00CA3B51A}" type="pres">
      <dgm:prSet presAssocID="{539009E9-B6E7-471E-BB2A-881B9F517585}" presName="spaceRect" presStyleCnt="0"/>
      <dgm:spPr/>
    </dgm:pt>
    <dgm:pt modelId="{5E9442A3-F4B3-4412-94D2-E4FE079C4153}" type="pres">
      <dgm:prSet presAssocID="{539009E9-B6E7-471E-BB2A-881B9F5175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DF4A07-9549-40C7-A284-2658A1A78D1B}" type="presOf" srcId="{17796C24-7C87-4847-B634-4E708AE74EF9}" destId="{5F2B0D71-8B5C-4DE1-BD74-B9572E4053E4}" srcOrd="0" destOrd="0" presId="urn:microsoft.com/office/officeart/2018/2/layout/IconCircleList"/>
    <dgm:cxn modelId="{B418CE3D-4CAF-4CFD-B561-ADAE71F4D914}" type="presOf" srcId="{1EC819CB-ED2A-4F70-A21D-838117325EB6}" destId="{0DB12E49-0595-4834-AE8F-CE9E247CF7B3}" srcOrd="0" destOrd="0" presId="urn:microsoft.com/office/officeart/2018/2/layout/IconCircleList"/>
    <dgm:cxn modelId="{006F0A65-966C-4414-B549-D5F1833283D4}" type="presOf" srcId="{7D223205-A91E-4C2A-B050-398EF28205A9}" destId="{C3567847-7409-4C4E-B7F8-BD5D64C24CF0}" srcOrd="0" destOrd="0" presId="urn:microsoft.com/office/officeart/2018/2/layout/IconCircleList"/>
    <dgm:cxn modelId="{240CB352-0DD5-46E4-9CC6-AAF0951DFB21}" type="presOf" srcId="{6403145D-444F-4E82-9816-F49683492212}" destId="{9546B3EC-A8C1-46DF-B9DE-83FD447AC823}" srcOrd="0" destOrd="0" presId="urn:microsoft.com/office/officeart/2018/2/layout/IconCircleList"/>
    <dgm:cxn modelId="{84E45A8C-C26E-4145-AEC1-2C60588C1A1D}" type="presOf" srcId="{539009E9-B6E7-471E-BB2A-881B9F517585}" destId="{5E9442A3-F4B3-4412-94D2-E4FE079C4153}" srcOrd="0" destOrd="0" presId="urn:microsoft.com/office/officeart/2018/2/layout/IconCircleList"/>
    <dgm:cxn modelId="{7E88D593-B6D1-4B58-9ADC-F009D7A83614}" type="presOf" srcId="{AFB9FE8F-259D-4D4C-8A8D-32B9270AF1BD}" destId="{E883C5BC-E56B-4D12-8DDA-690C4E5318DE}" srcOrd="0" destOrd="0" presId="urn:microsoft.com/office/officeart/2018/2/layout/IconCircleList"/>
    <dgm:cxn modelId="{CAD14FA8-8288-42D3-BE67-89CA46709AB3}" srcId="{A0E4072D-E14A-435C-9FBC-6917D16834E0}" destId="{539009E9-B6E7-471E-BB2A-881B9F517585}" srcOrd="3" destOrd="0" parTransId="{E9A13484-60DC-4BDC-8967-78268E0F7020}" sibTransId="{665624B4-E7D6-4BC4-AEFF-18664874E801}"/>
    <dgm:cxn modelId="{B53761AD-B8AF-43A0-A2F2-9C5587C51568}" type="presOf" srcId="{A0E4072D-E14A-435C-9FBC-6917D16834E0}" destId="{1D2D9E1D-E4B0-44FC-8451-F4BB2B6619DA}" srcOrd="0" destOrd="0" presId="urn:microsoft.com/office/officeart/2018/2/layout/IconCircleList"/>
    <dgm:cxn modelId="{19826AC2-C02D-4C6F-9172-7A93DA6E59F4}" type="presOf" srcId="{CABE8B08-D312-4484-9BDC-E932332412C1}" destId="{1C625B57-DB97-4F5D-8DA9-5AAC79D5BD18}" srcOrd="0" destOrd="0" presId="urn:microsoft.com/office/officeart/2018/2/layout/IconCircleList"/>
    <dgm:cxn modelId="{CFFA24CC-E953-4FE0-A2DA-141E3F19E098}" srcId="{A0E4072D-E14A-435C-9FBC-6917D16834E0}" destId="{6403145D-444F-4E82-9816-F49683492212}" srcOrd="2" destOrd="0" parTransId="{3F154364-7A0C-4934-BF65-74B0EE084C04}" sibTransId="{7D223205-A91E-4C2A-B050-398EF28205A9}"/>
    <dgm:cxn modelId="{0846BBEC-BFD7-4D3D-9BE1-0FB123842B67}" srcId="{A0E4072D-E14A-435C-9FBC-6917D16834E0}" destId="{1EC819CB-ED2A-4F70-A21D-838117325EB6}" srcOrd="1" destOrd="0" parTransId="{50175ACD-0FDA-4426-AF02-FD1018429023}" sibTransId="{CABE8B08-D312-4484-9BDC-E932332412C1}"/>
    <dgm:cxn modelId="{8ECD0BEF-85A4-4779-A522-200597BE40DB}" srcId="{A0E4072D-E14A-435C-9FBC-6917D16834E0}" destId="{17796C24-7C87-4847-B634-4E708AE74EF9}" srcOrd="0" destOrd="0" parTransId="{ADEE23DC-A441-4015-88DE-2399045663B5}" sibTransId="{AFB9FE8F-259D-4D4C-8A8D-32B9270AF1BD}"/>
    <dgm:cxn modelId="{9BDBAEAE-A115-463D-82B8-2E32F75EBE3D}" type="presParOf" srcId="{1D2D9E1D-E4B0-44FC-8451-F4BB2B6619DA}" destId="{D3A7A5A7-120F-4CAB-97C8-0E106E95BD41}" srcOrd="0" destOrd="0" presId="urn:microsoft.com/office/officeart/2018/2/layout/IconCircleList"/>
    <dgm:cxn modelId="{F4FF9ACB-7268-447A-A603-8240E3A2D909}" type="presParOf" srcId="{D3A7A5A7-120F-4CAB-97C8-0E106E95BD41}" destId="{D7962736-B340-4C19-862B-76119811093C}" srcOrd="0" destOrd="0" presId="urn:microsoft.com/office/officeart/2018/2/layout/IconCircleList"/>
    <dgm:cxn modelId="{33D0F08B-EB2C-4E2E-BE60-9E0A8F6722F8}" type="presParOf" srcId="{D7962736-B340-4C19-862B-76119811093C}" destId="{6CEB2FEB-D9D6-44B5-A3A5-8AD5216B5B65}" srcOrd="0" destOrd="0" presId="urn:microsoft.com/office/officeart/2018/2/layout/IconCircleList"/>
    <dgm:cxn modelId="{77249B41-E891-40AD-B1CA-0A410C6D323B}" type="presParOf" srcId="{D7962736-B340-4C19-862B-76119811093C}" destId="{8E6F60FC-0764-46A8-B46B-B15B39B33B3A}" srcOrd="1" destOrd="0" presId="urn:microsoft.com/office/officeart/2018/2/layout/IconCircleList"/>
    <dgm:cxn modelId="{D9CC2BB4-5415-4C0C-AB92-7E09D719AF58}" type="presParOf" srcId="{D7962736-B340-4C19-862B-76119811093C}" destId="{C27E72F5-BEF4-4EEC-85FE-A65CE07D4B0C}" srcOrd="2" destOrd="0" presId="urn:microsoft.com/office/officeart/2018/2/layout/IconCircleList"/>
    <dgm:cxn modelId="{1D404628-A3E8-4FD3-A00B-97FCF6FF91E8}" type="presParOf" srcId="{D7962736-B340-4C19-862B-76119811093C}" destId="{5F2B0D71-8B5C-4DE1-BD74-B9572E4053E4}" srcOrd="3" destOrd="0" presId="urn:microsoft.com/office/officeart/2018/2/layout/IconCircleList"/>
    <dgm:cxn modelId="{C0B5F5EF-BFFC-46BF-85DF-96C06BDEBA33}" type="presParOf" srcId="{D3A7A5A7-120F-4CAB-97C8-0E106E95BD41}" destId="{E883C5BC-E56B-4D12-8DDA-690C4E5318DE}" srcOrd="1" destOrd="0" presId="urn:microsoft.com/office/officeart/2018/2/layout/IconCircleList"/>
    <dgm:cxn modelId="{F82D1DB8-8B3E-45CC-A44C-195B3F4EDDBB}" type="presParOf" srcId="{D3A7A5A7-120F-4CAB-97C8-0E106E95BD41}" destId="{52B1420F-44B3-47D2-814B-BC866AC3C795}" srcOrd="2" destOrd="0" presId="urn:microsoft.com/office/officeart/2018/2/layout/IconCircleList"/>
    <dgm:cxn modelId="{2ABAA148-9E2D-44B4-812A-05B477141425}" type="presParOf" srcId="{52B1420F-44B3-47D2-814B-BC866AC3C795}" destId="{65067BB2-981A-432E-B16C-4BF13A821E69}" srcOrd="0" destOrd="0" presId="urn:microsoft.com/office/officeart/2018/2/layout/IconCircleList"/>
    <dgm:cxn modelId="{D552AD88-BE28-4A74-AFB1-D349B15F2D6E}" type="presParOf" srcId="{52B1420F-44B3-47D2-814B-BC866AC3C795}" destId="{65666DDA-8BC3-41BE-94AE-6913F4FF09D6}" srcOrd="1" destOrd="0" presId="urn:microsoft.com/office/officeart/2018/2/layout/IconCircleList"/>
    <dgm:cxn modelId="{CB1C5EBB-3A13-460A-8EF9-F019DD16E6D2}" type="presParOf" srcId="{52B1420F-44B3-47D2-814B-BC866AC3C795}" destId="{ED00AB66-47BF-4062-8F72-CB7D8F463C28}" srcOrd="2" destOrd="0" presId="urn:microsoft.com/office/officeart/2018/2/layout/IconCircleList"/>
    <dgm:cxn modelId="{60965357-6ACB-4CE5-A365-C59A2BB72262}" type="presParOf" srcId="{52B1420F-44B3-47D2-814B-BC866AC3C795}" destId="{0DB12E49-0595-4834-AE8F-CE9E247CF7B3}" srcOrd="3" destOrd="0" presId="urn:microsoft.com/office/officeart/2018/2/layout/IconCircleList"/>
    <dgm:cxn modelId="{C557B219-7CCD-439D-BF2B-B3616EBC4911}" type="presParOf" srcId="{D3A7A5A7-120F-4CAB-97C8-0E106E95BD41}" destId="{1C625B57-DB97-4F5D-8DA9-5AAC79D5BD18}" srcOrd="3" destOrd="0" presId="urn:microsoft.com/office/officeart/2018/2/layout/IconCircleList"/>
    <dgm:cxn modelId="{86C5D48E-016D-47A3-A4B6-F2A836341773}" type="presParOf" srcId="{D3A7A5A7-120F-4CAB-97C8-0E106E95BD41}" destId="{C3EB217F-B0D9-4994-82DC-0E69F43EF293}" srcOrd="4" destOrd="0" presId="urn:microsoft.com/office/officeart/2018/2/layout/IconCircleList"/>
    <dgm:cxn modelId="{001435C5-3C05-4A99-94C1-B3DCE8084EF6}" type="presParOf" srcId="{C3EB217F-B0D9-4994-82DC-0E69F43EF293}" destId="{031D5C79-D491-4BF2-AA10-9CD756B2391E}" srcOrd="0" destOrd="0" presId="urn:microsoft.com/office/officeart/2018/2/layout/IconCircleList"/>
    <dgm:cxn modelId="{CCAAE738-6B62-4BF8-94A2-D877970D017C}" type="presParOf" srcId="{C3EB217F-B0D9-4994-82DC-0E69F43EF293}" destId="{B4E749B6-2590-44F4-9361-D43530549CA8}" srcOrd="1" destOrd="0" presId="urn:microsoft.com/office/officeart/2018/2/layout/IconCircleList"/>
    <dgm:cxn modelId="{D8BC08D4-AAFD-48A7-B8A3-1A301578B789}" type="presParOf" srcId="{C3EB217F-B0D9-4994-82DC-0E69F43EF293}" destId="{1F4DD977-362F-4585-ADA4-3A78B0568423}" srcOrd="2" destOrd="0" presId="urn:microsoft.com/office/officeart/2018/2/layout/IconCircleList"/>
    <dgm:cxn modelId="{19975689-D871-49D8-A1C7-D52B065E0E89}" type="presParOf" srcId="{C3EB217F-B0D9-4994-82DC-0E69F43EF293}" destId="{9546B3EC-A8C1-46DF-B9DE-83FD447AC823}" srcOrd="3" destOrd="0" presId="urn:microsoft.com/office/officeart/2018/2/layout/IconCircleList"/>
    <dgm:cxn modelId="{F35C5D0C-D8A3-426A-B442-0454A47BBADF}" type="presParOf" srcId="{D3A7A5A7-120F-4CAB-97C8-0E106E95BD41}" destId="{C3567847-7409-4C4E-B7F8-BD5D64C24CF0}" srcOrd="5" destOrd="0" presId="urn:microsoft.com/office/officeart/2018/2/layout/IconCircleList"/>
    <dgm:cxn modelId="{EA40F8EF-0FA7-4400-8EE2-8A6649308AF7}" type="presParOf" srcId="{D3A7A5A7-120F-4CAB-97C8-0E106E95BD41}" destId="{CCE68E26-435F-47F1-BDDA-912E004CBF19}" srcOrd="6" destOrd="0" presId="urn:microsoft.com/office/officeart/2018/2/layout/IconCircleList"/>
    <dgm:cxn modelId="{5AD548ED-DDDA-470E-9722-56158614C814}" type="presParOf" srcId="{CCE68E26-435F-47F1-BDDA-912E004CBF19}" destId="{8DCB23B7-F98B-4E78-AFBC-978A145B8212}" srcOrd="0" destOrd="0" presId="urn:microsoft.com/office/officeart/2018/2/layout/IconCircleList"/>
    <dgm:cxn modelId="{D0707676-1963-4E07-89E9-B41542A3E7B8}" type="presParOf" srcId="{CCE68E26-435F-47F1-BDDA-912E004CBF19}" destId="{D918EEDE-4125-4213-98B6-CB58F67CC700}" srcOrd="1" destOrd="0" presId="urn:microsoft.com/office/officeart/2018/2/layout/IconCircleList"/>
    <dgm:cxn modelId="{4245B397-1222-4FFB-880D-6F4EC11929B8}" type="presParOf" srcId="{CCE68E26-435F-47F1-BDDA-912E004CBF19}" destId="{B37CCCFF-056D-4AF2-9CC5-ACF00CA3B51A}" srcOrd="2" destOrd="0" presId="urn:microsoft.com/office/officeart/2018/2/layout/IconCircleList"/>
    <dgm:cxn modelId="{73115099-9587-46EE-AECA-DA85E770A1BE}" type="presParOf" srcId="{CCE68E26-435F-47F1-BDDA-912E004CBF19}" destId="{5E9442A3-F4B3-4412-94D2-E4FE079C41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80DD-B419-462C-81A9-D4221311748F}" type="doc">
      <dgm:prSet loTypeId="urn:microsoft.com/office/officeart/2005/8/layout/venn3" loCatId="relationship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E48D090E-2EAE-4921-8C13-18E7956C533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Understand all measures and values in Slicer Dicer</a:t>
          </a:r>
          <a:endParaRPr lang="en-US"/>
        </a:p>
      </dgm:t>
    </dgm:pt>
    <dgm:pt modelId="{F5338B99-6C0C-469E-A165-810ED7A96A6A}" type="parTrans" cxnId="{E964D24D-3606-4195-9B4F-C6F840918A8B}">
      <dgm:prSet/>
      <dgm:spPr/>
      <dgm:t>
        <a:bodyPr/>
        <a:lstStyle/>
        <a:p>
          <a:endParaRPr lang="en-US"/>
        </a:p>
      </dgm:t>
    </dgm:pt>
    <dgm:pt modelId="{647DDFD2-4285-4FB7-8647-EC928291E0B8}" type="sibTrans" cxnId="{E964D24D-3606-4195-9B4F-C6F840918A8B}">
      <dgm:prSet/>
      <dgm:spPr/>
      <dgm:t>
        <a:bodyPr/>
        <a:lstStyle/>
        <a:p>
          <a:endParaRPr lang="en-US"/>
        </a:p>
      </dgm:t>
    </dgm:pt>
    <dgm:pt modelId="{B0618AB4-9F6F-4F29-B0F3-418E9F963D0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Narrow analysis focus on significant variables</a:t>
          </a:r>
          <a:endParaRPr lang="en-US"/>
        </a:p>
      </dgm:t>
    </dgm:pt>
    <dgm:pt modelId="{078FE970-FABE-463F-BA04-B03BD4DE1A0C}" type="parTrans" cxnId="{7625AF18-D220-4BC8-BA3D-2CD9DD545620}">
      <dgm:prSet/>
      <dgm:spPr/>
      <dgm:t>
        <a:bodyPr/>
        <a:lstStyle/>
        <a:p>
          <a:endParaRPr lang="en-US"/>
        </a:p>
      </dgm:t>
    </dgm:pt>
    <dgm:pt modelId="{71204979-4C54-4B4C-8434-CF519E405C20}" type="sibTrans" cxnId="{7625AF18-D220-4BC8-BA3D-2CD9DD545620}">
      <dgm:prSet/>
      <dgm:spPr/>
      <dgm:t>
        <a:bodyPr/>
        <a:lstStyle/>
        <a:p>
          <a:endParaRPr lang="en-US"/>
        </a:p>
      </dgm:t>
    </dgm:pt>
    <dgm:pt modelId="{9AFF39E6-2C4F-4FD3-B4EC-5EA0B808EEC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Filter patient population based on dashboard visual findings</a:t>
          </a:r>
          <a:endParaRPr lang="en-US"/>
        </a:p>
      </dgm:t>
    </dgm:pt>
    <dgm:pt modelId="{CDFE0540-2DB2-48C8-93DE-92E7B857C237}" type="parTrans" cxnId="{605C9E6B-A403-40D8-9848-6A7488D48A06}">
      <dgm:prSet/>
      <dgm:spPr/>
      <dgm:t>
        <a:bodyPr/>
        <a:lstStyle/>
        <a:p>
          <a:endParaRPr lang="en-US"/>
        </a:p>
      </dgm:t>
    </dgm:pt>
    <dgm:pt modelId="{C54DEBDD-3DEB-4E89-98DD-8A4097815B42}" type="sibTrans" cxnId="{605C9E6B-A403-40D8-9848-6A7488D48A06}">
      <dgm:prSet/>
      <dgm:spPr/>
      <dgm:t>
        <a:bodyPr/>
        <a:lstStyle/>
        <a:p>
          <a:endParaRPr lang="en-US"/>
        </a:p>
      </dgm:t>
    </dgm:pt>
    <dgm:pt modelId="{CFB10335-023E-4E63-93A0-60E65B262BC3}" type="pres">
      <dgm:prSet presAssocID="{AD0B80DD-B419-462C-81A9-D4221311748F}" presName="Name0" presStyleCnt="0">
        <dgm:presLayoutVars>
          <dgm:dir/>
          <dgm:resizeHandles val="exact"/>
        </dgm:presLayoutVars>
      </dgm:prSet>
      <dgm:spPr/>
    </dgm:pt>
    <dgm:pt modelId="{8A092E9C-808B-4180-96DD-02D62F93BA50}" type="pres">
      <dgm:prSet presAssocID="{E48D090E-2EAE-4921-8C13-18E7956C5337}" presName="Name5" presStyleLbl="vennNode1" presStyleIdx="0" presStyleCnt="3">
        <dgm:presLayoutVars>
          <dgm:bulletEnabled val="1"/>
        </dgm:presLayoutVars>
      </dgm:prSet>
      <dgm:spPr/>
    </dgm:pt>
    <dgm:pt modelId="{EE542226-014D-4818-8570-34B38463951C}" type="pres">
      <dgm:prSet presAssocID="{647DDFD2-4285-4FB7-8647-EC928291E0B8}" presName="space" presStyleCnt="0"/>
      <dgm:spPr/>
    </dgm:pt>
    <dgm:pt modelId="{051CF7F1-E85F-4638-A226-FCC5CB185AD9}" type="pres">
      <dgm:prSet presAssocID="{B0618AB4-9F6F-4F29-B0F3-418E9F963D0A}" presName="Name5" presStyleLbl="vennNode1" presStyleIdx="1" presStyleCnt="3">
        <dgm:presLayoutVars>
          <dgm:bulletEnabled val="1"/>
        </dgm:presLayoutVars>
      </dgm:prSet>
      <dgm:spPr/>
    </dgm:pt>
    <dgm:pt modelId="{63A866E2-4D74-43A8-86AA-1FC36A67A8BC}" type="pres">
      <dgm:prSet presAssocID="{71204979-4C54-4B4C-8434-CF519E405C20}" presName="space" presStyleCnt="0"/>
      <dgm:spPr/>
    </dgm:pt>
    <dgm:pt modelId="{2F6A6F52-CE70-4A46-84AE-25290809B0D8}" type="pres">
      <dgm:prSet presAssocID="{9AFF39E6-2C4F-4FD3-B4EC-5EA0B808EEC3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625AF18-D220-4BC8-BA3D-2CD9DD545620}" srcId="{AD0B80DD-B419-462C-81A9-D4221311748F}" destId="{B0618AB4-9F6F-4F29-B0F3-418E9F963D0A}" srcOrd="1" destOrd="0" parTransId="{078FE970-FABE-463F-BA04-B03BD4DE1A0C}" sibTransId="{71204979-4C54-4B4C-8434-CF519E405C20}"/>
    <dgm:cxn modelId="{8C5B5E47-9DBD-434E-B4A5-7D0C2F9FC341}" type="presOf" srcId="{AD0B80DD-B419-462C-81A9-D4221311748F}" destId="{CFB10335-023E-4E63-93A0-60E65B262BC3}" srcOrd="0" destOrd="0" presId="urn:microsoft.com/office/officeart/2005/8/layout/venn3"/>
    <dgm:cxn modelId="{605C9E6B-A403-40D8-9848-6A7488D48A06}" srcId="{AD0B80DD-B419-462C-81A9-D4221311748F}" destId="{9AFF39E6-2C4F-4FD3-B4EC-5EA0B808EEC3}" srcOrd="2" destOrd="0" parTransId="{CDFE0540-2DB2-48C8-93DE-92E7B857C237}" sibTransId="{C54DEBDD-3DEB-4E89-98DD-8A4097815B42}"/>
    <dgm:cxn modelId="{95C3C64C-5418-43F0-8E6D-BCA45113CFBF}" type="presOf" srcId="{E48D090E-2EAE-4921-8C13-18E7956C5337}" destId="{8A092E9C-808B-4180-96DD-02D62F93BA50}" srcOrd="0" destOrd="0" presId="urn:microsoft.com/office/officeart/2005/8/layout/venn3"/>
    <dgm:cxn modelId="{E964D24D-3606-4195-9B4F-C6F840918A8B}" srcId="{AD0B80DD-B419-462C-81A9-D4221311748F}" destId="{E48D090E-2EAE-4921-8C13-18E7956C5337}" srcOrd="0" destOrd="0" parTransId="{F5338B99-6C0C-469E-A165-810ED7A96A6A}" sibTransId="{647DDFD2-4285-4FB7-8647-EC928291E0B8}"/>
    <dgm:cxn modelId="{73F99E52-C1E1-4C2E-8DAE-66C2E08DF35C}" type="presOf" srcId="{9AFF39E6-2C4F-4FD3-B4EC-5EA0B808EEC3}" destId="{2F6A6F52-CE70-4A46-84AE-25290809B0D8}" srcOrd="0" destOrd="0" presId="urn:microsoft.com/office/officeart/2005/8/layout/venn3"/>
    <dgm:cxn modelId="{579F438A-9C8C-49D8-92FA-AD6DC38E1A23}" type="presOf" srcId="{B0618AB4-9F6F-4F29-B0F3-418E9F963D0A}" destId="{051CF7F1-E85F-4638-A226-FCC5CB185AD9}" srcOrd="0" destOrd="0" presId="urn:microsoft.com/office/officeart/2005/8/layout/venn3"/>
    <dgm:cxn modelId="{5CCB51E2-F9E2-45B3-893F-FA82C0B00E1A}" type="presParOf" srcId="{CFB10335-023E-4E63-93A0-60E65B262BC3}" destId="{8A092E9C-808B-4180-96DD-02D62F93BA50}" srcOrd="0" destOrd="0" presId="urn:microsoft.com/office/officeart/2005/8/layout/venn3"/>
    <dgm:cxn modelId="{3B659A30-8E92-4DC2-9901-1464FDF5FF81}" type="presParOf" srcId="{CFB10335-023E-4E63-93A0-60E65B262BC3}" destId="{EE542226-014D-4818-8570-34B38463951C}" srcOrd="1" destOrd="0" presId="urn:microsoft.com/office/officeart/2005/8/layout/venn3"/>
    <dgm:cxn modelId="{C76BF21A-0763-4BC4-9F74-57CC6B13B255}" type="presParOf" srcId="{CFB10335-023E-4E63-93A0-60E65B262BC3}" destId="{051CF7F1-E85F-4638-A226-FCC5CB185AD9}" srcOrd="2" destOrd="0" presId="urn:microsoft.com/office/officeart/2005/8/layout/venn3"/>
    <dgm:cxn modelId="{FD80D70A-84EA-42E6-B40D-8836ACFE6F4A}" type="presParOf" srcId="{CFB10335-023E-4E63-93A0-60E65B262BC3}" destId="{63A866E2-4D74-43A8-86AA-1FC36A67A8BC}" srcOrd="3" destOrd="0" presId="urn:microsoft.com/office/officeart/2005/8/layout/venn3"/>
    <dgm:cxn modelId="{28264E9A-B3DD-4337-9B61-43D30AD3987C}" type="presParOf" srcId="{CFB10335-023E-4E63-93A0-60E65B262BC3}" destId="{2F6A6F52-CE70-4A46-84AE-25290809B0D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2C2A67-D5A6-431F-808C-4A9C9EB53AF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8C7934-08B0-4569-94A5-57BFC0DEC1C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Age</a:t>
          </a:r>
          <a:endParaRPr lang="en-US"/>
        </a:p>
      </dgm:t>
    </dgm:pt>
    <dgm:pt modelId="{1D252320-7C12-4A50-A1BB-8674CAB5D3E1}" type="parTrans" cxnId="{882FFDAE-2E2C-4A33-B659-641BD23D10EE}">
      <dgm:prSet/>
      <dgm:spPr/>
      <dgm:t>
        <a:bodyPr/>
        <a:lstStyle/>
        <a:p>
          <a:endParaRPr lang="en-US"/>
        </a:p>
      </dgm:t>
    </dgm:pt>
    <dgm:pt modelId="{9747D663-12D1-4AE8-A3EF-B06AB46A569D}" type="sibTrans" cxnId="{882FFDAE-2E2C-4A33-B659-641BD23D10EE}">
      <dgm:prSet/>
      <dgm:spPr/>
      <dgm:t>
        <a:bodyPr/>
        <a:lstStyle/>
        <a:p>
          <a:endParaRPr lang="en-US"/>
        </a:p>
      </dgm:t>
    </dgm:pt>
    <dgm:pt modelId="{27A522A0-51B7-4096-B710-17E948D1B1F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Department</a:t>
          </a:r>
        </a:p>
      </dgm:t>
    </dgm:pt>
    <dgm:pt modelId="{25BF5356-8AFC-4B89-98A7-93062718F5FF}" type="parTrans" cxnId="{3317F1A6-5514-44B4-B5F9-125E0EAEF0F3}">
      <dgm:prSet/>
      <dgm:spPr/>
    </dgm:pt>
    <dgm:pt modelId="{33C02DFF-9255-41EF-A2A5-B5C7E55E048B}" type="sibTrans" cxnId="{3317F1A6-5514-44B4-B5F9-125E0EAEF0F3}">
      <dgm:prSet/>
      <dgm:spPr/>
    </dgm:pt>
    <dgm:pt modelId="{14A00533-63C1-4FBB-8083-D134821DF37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Pre-Existing Conditions</a:t>
          </a:r>
        </a:p>
      </dgm:t>
    </dgm:pt>
    <dgm:pt modelId="{516525DE-B31B-4B1B-B30D-631F8D0910D1}" type="parTrans" cxnId="{48C3F960-CFB8-4EB4-AE4B-EE4413FA087C}">
      <dgm:prSet/>
      <dgm:spPr/>
    </dgm:pt>
    <dgm:pt modelId="{1A5E96CB-7840-4E99-9B8B-AC8C3D849FD0}" type="sibTrans" cxnId="{48C3F960-CFB8-4EB4-AE4B-EE4413FA087C}">
      <dgm:prSet/>
      <dgm:spPr/>
    </dgm:pt>
    <dgm:pt modelId="{3A6EABA7-473A-4DC2-A9B4-083F02E3278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Hospital Admissions</a:t>
          </a:r>
        </a:p>
      </dgm:t>
    </dgm:pt>
    <dgm:pt modelId="{CB5A89C3-C6EF-434F-8FFC-32E553223BAB}" type="parTrans" cxnId="{9444939D-1050-4B99-9771-1CBFF2939E3B}">
      <dgm:prSet/>
      <dgm:spPr/>
    </dgm:pt>
    <dgm:pt modelId="{A46CC86C-9D1F-404E-B46D-5411DB871BEB}" type="sibTrans" cxnId="{9444939D-1050-4B99-9771-1CBFF2939E3B}">
      <dgm:prSet/>
      <dgm:spPr/>
    </dgm:pt>
    <dgm:pt modelId="{6CB09079-AFD8-4724-BBCA-E91063544C0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Percent of Patients by Quarter</a:t>
          </a:r>
        </a:p>
      </dgm:t>
    </dgm:pt>
    <dgm:pt modelId="{E42C0BAD-3FF4-45D9-8C8E-24816B37BAF2}" type="parTrans" cxnId="{61F16254-B674-4A88-99BC-BB2DC3FDFDCF}">
      <dgm:prSet/>
      <dgm:spPr/>
    </dgm:pt>
    <dgm:pt modelId="{8BD038CE-CC44-4139-9309-1AC6FE0CD4A9}" type="sibTrans" cxnId="{61F16254-B674-4A88-99BC-BB2DC3FDFDCF}">
      <dgm:prSet/>
      <dgm:spPr/>
    </dgm:pt>
    <dgm:pt modelId="{8697A000-656B-4A00-9A9C-E722094FB94A}" type="pres">
      <dgm:prSet presAssocID="{D52C2A67-D5A6-431F-808C-4A9C9EB53AFC}" presName="linear" presStyleCnt="0">
        <dgm:presLayoutVars>
          <dgm:animLvl val="lvl"/>
          <dgm:resizeHandles val="exact"/>
        </dgm:presLayoutVars>
      </dgm:prSet>
      <dgm:spPr/>
    </dgm:pt>
    <dgm:pt modelId="{69C09855-66B5-4174-A629-E7D0B9311CDA}" type="pres">
      <dgm:prSet presAssocID="{3A6EABA7-473A-4DC2-A9B4-083F02E327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3F8655-3EB8-4F3E-926E-BCB9CFDB9F7A}" type="pres">
      <dgm:prSet presAssocID="{A46CC86C-9D1F-404E-B46D-5411DB871BEB}" presName="spacer" presStyleCnt="0"/>
      <dgm:spPr/>
    </dgm:pt>
    <dgm:pt modelId="{3FD67129-942C-4B79-92A8-D9F033F66F4C}" type="pres">
      <dgm:prSet presAssocID="{C88C7934-08B0-4569-94A5-57BFC0DEC1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B631D0-2D32-4A3D-86D6-A4D9976DD71D}" type="pres">
      <dgm:prSet presAssocID="{9747D663-12D1-4AE8-A3EF-B06AB46A569D}" presName="spacer" presStyleCnt="0"/>
      <dgm:spPr/>
    </dgm:pt>
    <dgm:pt modelId="{2FB76C8F-FE83-42C4-A353-3A09EE20AB13}" type="pres">
      <dgm:prSet presAssocID="{27A522A0-51B7-4096-B710-17E948D1B1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6AFA53-DEEF-4F6B-9FE2-66DE8587AEBD}" type="pres">
      <dgm:prSet presAssocID="{33C02DFF-9255-41EF-A2A5-B5C7E55E048B}" presName="spacer" presStyleCnt="0"/>
      <dgm:spPr/>
    </dgm:pt>
    <dgm:pt modelId="{23068F41-2328-448C-8FC5-18183751F28A}" type="pres">
      <dgm:prSet presAssocID="{14A00533-63C1-4FBB-8083-D134821DF3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B52A90-0FD3-4676-BF8B-5B550078EEFB}" type="pres">
      <dgm:prSet presAssocID="{1A5E96CB-7840-4E99-9B8B-AC8C3D849FD0}" presName="spacer" presStyleCnt="0"/>
      <dgm:spPr/>
    </dgm:pt>
    <dgm:pt modelId="{5456E940-54EE-4616-9818-E98ECCAF1014}" type="pres">
      <dgm:prSet presAssocID="{6CB09079-AFD8-4724-BBCA-E91063544C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939B05-07B6-4FFC-ACDD-FCA5C5DB3779}" type="presOf" srcId="{14A00533-63C1-4FBB-8083-D134821DF37F}" destId="{23068F41-2328-448C-8FC5-18183751F28A}" srcOrd="0" destOrd="0" presId="urn:microsoft.com/office/officeart/2005/8/layout/vList2"/>
    <dgm:cxn modelId="{116FBE29-FF63-4454-88CF-2DAFFB00AD74}" type="presOf" srcId="{27A522A0-51B7-4096-B710-17E948D1B1F4}" destId="{2FB76C8F-FE83-42C4-A353-3A09EE20AB13}" srcOrd="0" destOrd="0" presId="urn:microsoft.com/office/officeart/2005/8/layout/vList2"/>
    <dgm:cxn modelId="{CEC2963D-D2FE-4C77-B2F5-8285981800E0}" type="presOf" srcId="{3A6EABA7-473A-4DC2-A9B4-083F02E32788}" destId="{69C09855-66B5-4174-A629-E7D0B9311CDA}" srcOrd="0" destOrd="0" presId="urn:microsoft.com/office/officeart/2005/8/layout/vList2"/>
    <dgm:cxn modelId="{48C3F960-CFB8-4EB4-AE4B-EE4413FA087C}" srcId="{D52C2A67-D5A6-431F-808C-4A9C9EB53AFC}" destId="{14A00533-63C1-4FBB-8083-D134821DF37F}" srcOrd="3" destOrd="0" parTransId="{516525DE-B31B-4B1B-B30D-631F8D0910D1}" sibTransId="{1A5E96CB-7840-4E99-9B8B-AC8C3D849FD0}"/>
    <dgm:cxn modelId="{012DEC44-8011-42C1-8B36-A35EA18E9777}" type="presOf" srcId="{6CB09079-AFD8-4724-BBCA-E91063544C0B}" destId="{5456E940-54EE-4616-9818-E98ECCAF1014}" srcOrd="0" destOrd="0" presId="urn:microsoft.com/office/officeart/2005/8/layout/vList2"/>
    <dgm:cxn modelId="{61F16254-B674-4A88-99BC-BB2DC3FDFDCF}" srcId="{D52C2A67-D5A6-431F-808C-4A9C9EB53AFC}" destId="{6CB09079-AFD8-4724-BBCA-E91063544C0B}" srcOrd="4" destOrd="0" parTransId="{E42C0BAD-3FF4-45D9-8C8E-24816B37BAF2}" sibTransId="{8BD038CE-CC44-4139-9309-1AC6FE0CD4A9}"/>
    <dgm:cxn modelId="{9444939D-1050-4B99-9771-1CBFF2939E3B}" srcId="{D52C2A67-D5A6-431F-808C-4A9C9EB53AFC}" destId="{3A6EABA7-473A-4DC2-A9B4-083F02E32788}" srcOrd="0" destOrd="0" parTransId="{CB5A89C3-C6EF-434F-8FFC-32E553223BAB}" sibTransId="{A46CC86C-9D1F-404E-B46D-5411DB871BEB}"/>
    <dgm:cxn modelId="{3317F1A6-5514-44B4-B5F9-125E0EAEF0F3}" srcId="{D52C2A67-D5A6-431F-808C-4A9C9EB53AFC}" destId="{27A522A0-51B7-4096-B710-17E948D1B1F4}" srcOrd="2" destOrd="0" parTransId="{25BF5356-8AFC-4B89-98A7-93062718F5FF}" sibTransId="{33C02DFF-9255-41EF-A2A5-B5C7E55E048B}"/>
    <dgm:cxn modelId="{882FFDAE-2E2C-4A33-B659-641BD23D10EE}" srcId="{D52C2A67-D5A6-431F-808C-4A9C9EB53AFC}" destId="{C88C7934-08B0-4569-94A5-57BFC0DEC1C3}" srcOrd="1" destOrd="0" parTransId="{1D252320-7C12-4A50-A1BB-8674CAB5D3E1}" sibTransId="{9747D663-12D1-4AE8-A3EF-B06AB46A569D}"/>
    <dgm:cxn modelId="{E9F7C6BB-D665-4DDE-9F06-C15874B8AD53}" type="presOf" srcId="{D52C2A67-D5A6-431F-808C-4A9C9EB53AFC}" destId="{8697A000-656B-4A00-9A9C-E722094FB94A}" srcOrd="0" destOrd="0" presId="urn:microsoft.com/office/officeart/2005/8/layout/vList2"/>
    <dgm:cxn modelId="{32F514C4-12C0-4A35-B60D-9E207836C14C}" type="presOf" srcId="{C88C7934-08B0-4569-94A5-57BFC0DEC1C3}" destId="{3FD67129-942C-4B79-92A8-D9F033F66F4C}" srcOrd="0" destOrd="0" presId="urn:microsoft.com/office/officeart/2005/8/layout/vList2"/>
    <dgm:cxn modelId="{64DB6CED-E06A-4296-A9D4-6E1810F2E237}" type="presParOf" srcId="{8697A000-656B-4A00-9A9C-E722094FB94A}" destId="{69C09855-66B5-4174-A629-E7D0B9311CDA}" srcOrd="0" destOrd="0" presId="urn:microsoft.com/office/officeart/2005/8/layout/vList2"/>
    <dgm:cxn modelId="{C5D4CA7B-A457-4427-8A30-B3BA49E263CC}" type="presParOf" srcId="{8697A000-656B-4A00-9A9C-E722094FB94A}" destId="{ED3F8655-3EB8-4F3E-926E-BCB9CFDB9F7A}" srcOrd="1" destOrd="0" presId="urn:microsoft.com/office/officeart/2005/8/layout/vList2"/>
    <dgm:cxn modelId="{162E68B7-A599-44B3-AA0A-5680B343055D}" type="presParOf" srcId="{8697A000-656B-4A00-9A9C-E722094FB94A}" destId="{3FD67129-942C-4B79-92A8-D9F033F66F4C}" srcOrd="2" destOrd="0" presId="urn:microsoft.com/office/officeart/2005/8/layout/vList2"/>
    <dgm:cxn modelId="{5B60DFB1-0358-4C18-AAB1-F420D0A8E288}" type="presParOf" srcId="{8697A000-656B-4A00-9A9C-E722094FB94A}" destId="{B3B631D0-2D32-4A3D-86D6-A4D9976DD71D}" srcOrd="3" destOrd="0" presId="urn:microsoft.com/office/officeart/2005/8/layout/vList2"/>
    <dgm:cxn modelId="{8797C72E-F3D7-4F07-B481-289C36C49CF9}" type="presParOf" srcId="{8697A000-656B-4A00-9A9C-E722094FB94A}" destId="{2FB76C8F-FE83-42C4-A353-3A09EE20AB13}" srcOrd="4" destOrd="0" presId="urn:microsoft.com/office/officeart/2005/8/layout/vList2"/>
    <dgm:cxn modelId="{D47BAD04-FD21-43A5-8CBF-463C00A2E28C}" type="presParOf" srcId="{8697A000-656B-4A00-9A9C-E722094FB94A}" destId="{B16AFA53-DEEF-4F6B-9FE2-66DE8587AEBD}" srcOrd="5" destOrd="0" presId="urn:microsoft.com/office/officeart/2005/8/layout/vList2"/>
    <dgm:cxn modelId="{687F2CD6-C6B2-4CEB-8D28-E6762F3DA4B5}" type="presParOf" srcId="{8697A000-656B-4A00-9A9C-E722094FB94A}" destId="{23068F41-2328-448C-8FC5-18183751F28A}" srcOrd="6" destOrd="0" presId="urn:microsoft.com/office/officeart/2005/8/layout/vList2"/>
    <dgm:cxn modelId="{E683A2D7-A836-47D5-ADEE-702DC40BC197}" type="presParOf" srcId="{8697A000-656B-4A00-9A9C-E722094FB94A}" destId="{8EB52A90-0FD3-4676-BF8B-5B550078EEFB}" srcOrd="7" destOrd="0" presId="urn:microsoft.com/office/officeart/2005/8/layout/vList2"/>
    <dgm:cxn modelId="{2B6F49D7-BB24-4F2A-866F-12F500F3EF62}" type="presParOf" srcId="{8697A000-656B-4A00-9A9C-E722094FB94A}" destId="{5456E940-54EE-4616-9818-E98ECCAF10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40BDE-74F9-4760-A02C-0DCE51AA5DCE}">
      <dsp:nvSpPr>
        <dsp:cNvPr id="0" name=""/>
        <dsp:cNvSpPr/>
      </dsp:nvSpPr>
      <dsp:spPr>
        <a:xfrm>
          <a:off x="0" y="493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AA25-6BE8-45DF-94F9-575A8F1F4AF3}">
      <dsp:nvSpPr>
        <dsp:cNvPr id="0" name=""/>
        <dsp:cNvSpPr/>
      </dsp:nvSpPr>
      <dsp:spPr>
        <a:xfrm>
          <a:off x="0" y="493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Problem Overview</a:t>
          </a:r>
          <a:endParaRPr lang="en-US" sz="1800" kern="1200"/>
        </a:p>
      </dsp:txBody>
      <dsp:txXfrm>
        <a:off x="0" y="493"/>
        <a:ext cx="9891339" cy="404046"/>
      </dsp:txXfrm>
    </dsp:sp>
    <dsp:sp modelId="{79F73C7B-AE7E-49B4-A1F2-3CE72A143855}">
      <dsp:nvSpPr>
        <dsp:cNvPr id="0" name=""/>
        <dsp:cNvSpPr/>
      </dsp:nvSpPr>
      <dsp:spPr>
        <a:xfrm>
          <a:off x="0" y="404539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74B2E-436B-4504-9AD9-E6416FC0E3B5}">
      <dsp:nvSpPr>
        <dsp:cNvPr id="0" name=""/>
        <dsp:cNvSpPr/>
      </dsp:nvSpPr>
      <dsp:spPr>
        <a:xfrm>
          <a:off x="0" y="404539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Objective of Analysis</a:t>
          </a:r>
          <a:endParaRPr lang="en-US" sz="1800" kern="1200"/>
        </a:p>
      </dsp:txBody>
      <dsp:txXfrm>
        <a:off x="0" y="404539"/>
        <a:ext cx="9891339" cy="404046"/>
      </dsp:txXfrm>
    </dsp:sp>
    <dsp:sp modelId="{3E01AE65-FDB1-48ED-A9B8-3166A712FCD7}">
      <dsp:nvSpPr>
        <dsp:cNvPr id="0" name=""/>
        <dsp:cNvSpPr/>
      </dsp:nvSpPr>
      <dsp:spPr>
        <a:xfrm>
          <a:off x="0" y="808586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A5389-F7CA-444F-AAAD-3C6197FDC545}">
      <dsp:nvSpPr>
        <dsp:cNvPr id="0" name=""/>
        <dsp:cNvSpPr/>
      </dsp:nvSpPr>
      <dsp:spPr>
        <a:xfrm>
          <a:off x="0" y="808586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Project Timeline</a:t>
          </a:r>
          <a:endParaRPr lang="en-US" sz="1800" kern="1200"/>
        </a:p>
      </dsp:txBody>
      <dsp:txXfrm>
        <a:off x="0" y="808586"/>
        <a:ext cx="9891339" cy="404046"/>
      </dsp:txXfrm>
    </dsp:sp>
    <dsp:sp modelId="{D23D4D17-CFF0-494B-B0AD-FE060BA4BD73}">
      <dsp:nvSpPr>
        <dsp:cNvPr id="0" name=""/>
        <dsp:cNvSpPr/>
      </dsp:nvSpPr>
      <dsp:spPr>
        <a:xfrm>
          <a:off x="0" y="1212632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0B75A-42C9-4ACB-98FB-80D218F5DB14}">
      <dsp:nvSpPr>
        <dsp:cNvPr id="0" name=""/>
        <dsp:cNvSpPr/>
      </dsp:nvSpPr>
      <dsp:spPr>
        <a:xfrm>
          <a:off x="0" y="1212632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Exploratory Analysis Tools</a:t>
          </a:r>
        </a:p>
      </dsp:txBody>
      <dsp:txXfrm>
        <a:off x="0" y="1212632"/>
        <a:ext cx="9891339" cy="404046"/>
      </dsp:txXfrm>
    </dsp:sp>
    <dsp:sp modelId="{075F9A3C-4D11-4D17-920E-C5E70AFAF6DB}">
      <dsp:nvSpPr>
        <dsp:cNvPr id="0" name=""/>
        <dsp:cNvSpPr/>
      </dsp:nvSpPr>
      <dsp:spPr>
        <a:xfrm>
          <a:off x="0" y="1616679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B3526-84D8-4866-AFA8-6F73269AA5B0}">
      <dsp:nvSpPr>
        <dsp:cNvPr id="0" name=""/>
        <dsp:cNvSpPr/>
      </dsp:nvSpPr>
      <dsp:spPr>
        <a:xfrm>
          <a:off x="0" y="1616679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Assumptions, Challenges, &amp; Risks</a:t>
          </a:r>
        </a:p>
      </dsp:txBody>
      <dsp:txXfrm>
        <a:off x="0" y="1616679"/>
        <a:ext cx="9891339" cy="404046"/>
      </dsp:txXfrm>
    </dsp:sp>
    <dsp:sp modelId="{EEF4B217-6212-45AC-B206-0DA8E925851D}">
      <dsp:nvSpPr>
        <dsp:cNvPr id="0" name=""/>
        <dsp:cNvSpPr/>
      </dsp:nvSpPr>
      <dsp:spPr>
        <a:xfrm>
          <a:off x="0" y="2020725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E7267-B135-4474-BFF0-E1EAB7BBE64A}">
      <dsp:nvSpPr>
        <dsp:cNvPr id="0" name=""/>
        <dsp:cNvSpPr/>
      </dsp:nvSpPr>
      <dsp:spPr>
        <a:xfrm>
          <a:off x="0" y="2020725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Methodology</a:t>
          </a:r>
        </a:p>
      </dsp:txBody>
      <dsp:txXfrm>
        <a:off x="0" y="2020725"/>
        <a:ext cx="9891339" cy="404046"/>
      </dsp:txXfrm>
    </dsp:sp>
    <dsp:sp modelId="{C9F4CD46-3A7C-4E36-8A81-7742D09B3DAA}">
      <dsp:nvSpPr>
        <dsp:cNvPr id="0" name=""/>
        <dsp:cNvSpPr/>
      </dsp:nvSpPr>
      <dsp:spPr>
        <a:xfrm>
          <a:off x="0" y="2424771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4B8CF-9280-4949-B0F2-F3946015C8BB}">
      <dsp:nvSpPr>
        <dsp:cNvPr id="0" name=""/>
        <dsp:cNvSpPr/>
      </dsp:nvSpPr>
      <dsp:spPr>
        <a:xfrm>
          <a:off x="0" y="2424771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Results &amp; Findings</a:t>
          </a:r>
        </a:p>
      </dsp:txBody>
      <dsp:txXfrm>
        <a:off x="0" y="2424771"/>
        <a:ext cx="9891339" cy="404046"/>
      </dsp:txXfrm>
    </dsp:sp>
    <dsp:sp modelId="{BA884649-F737-4354-B7D7-C3F4991BB750}">
      <dsp:nvSpPr>
        <dsp:cNvPr id="0" name=""/>
        <dsp:cNvSpPr/>
      </dsp:nvSpPr>
      <dsp:spPr>
        <a:xfrm>
          <a:off x="0" y="2828818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ACFF6-4CE5-44DE-8739-950A21E7D032}">
      <dsp:nvSpPr>
        <dsp:cNvPr id="0" name=""/>
        <dsp:cNvSpPr/>
      </dsp:nvSpPr>
      <dsp:spPr>
        <a:xfrm>
          <a:off x="0" y="2828818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Recommendations</a:t>
          </a:r>
        </a:p>
      </dsp:txBody>
      <dsp:txXfrm>
        <a:off x="0" y="2828818"/>
        <a:ext cx="9891339" cy="404046"/>
      </dsp:txXfrm>
    </dsp:sp>
    <dsp:sp modelId="{48CA0BFD-AC96-49EE-B719-2ACDC1962F10}">
      <dsp:nvSpPr>
        <dsp:cNvPr id="0" name=""/>
        <dsp:cNvSpPr/>
      </dsp:nvSpPr>
      <dsp:spPr>
        <a:xfrm>
          <a:off x="0" y="3232864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0CD2D-65A5-4C41-97AC-7BE404F0310B}">
      <dsp:nvSpPr>
        <dsp:cNvPr id="0" name=""/>
        <dsp:cNvSpPr/>
      </dsp:nvSpPr>
      <dsp:spPr>
        <a:xfrm>
          <a:off x="0" y="3232864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Outcomes &amp; Takeaways</a:t>
          </a:r>
        </a:p>
      </dsp:txBody>
      <dsp:txXfrm>
        <a:off x="0" y="3232864"/>
        <a:ext cx="9891339" cy="404046"/>
      </dsp:txXfrm>
    </dsp:sp>
    <dsp:sp modelId="{055D9CEB-F089-413E-9C63-F5E71B135E0B}">
      <dsp:nvSpPr>
        <dsp:cNvPr id="0" name=""/>
        <dsp:cNvSpPr/>
      </dsp:nvSpPr>
      <dsp:spPr>
        <a:xfrm>
          <a:off x="0" y="3636911"/>
          <a:ext cx="989133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A6240-6D70-462B-B868-14511FE82C68}">
      <dsp:nvSpPr>
        <dsp:cNvPr id="0" name=""/>
        <dsp:cNvSpPr/>
      </dsp:nvSpPr>
      <dsp:spPr>
        <a:xfrm>
          <a:off x="0" y="3636911"/>
          <a:ext cx="9891339" cy="404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alibri Light" panose="020F0302020204030204"/>
          </a:endParaRPr>
        </a:p>
      </dsp:txBody>
      <dsp:txXfrm>
        <a:off x="0" y="3636911"/>
        <a:ext cx="9891339" cy="4040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EA43C-6E20-42D7-BC53-3665A45A3EE6}">
      <dsp:nvSpPr>
        <dsp:cNvPr id="0" name=""/>
        <dsp:cNvSpPr/>
      </dsp:nvSpPr>
      <dsp:spPr>
        <a:xfrm>
          <a:off x="727421" y="356401"/>
          <a:ext cx="1053126" cy="105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E6BBB-57A2-4A38-A261-3E901A47B40E}">
      <dsp:nvSpPr>
        <dsp:cNvPr id="0" name=""/>
        <dsp:cNvSpPr/>
      </dsp:nvSpPr>
      <dsp:spPr>
        <a:xfrm>
          <a:off x="83844" y="1739808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Hospital structure</a:t>
          </a:r>
        </a:p>
      </dsp:txBody>
      <dsp:txXfrm>
        <a:off x="83844" y="1739808"/>
        <a:ext cx="2340281" cy="720000"/>
      </dsp:txXfrm>
    </dsp:sp>
    <dsp:sp modelId="{99065FAF-0C68-4F35-B8B6-53024C9C8A37}">
      <dsp:nvSpPr>
        <dsp:cNvPr id="0" name=""/>
        <dsp:cNvSpPr/>
      </dsp:nvSpPr>
      <dsp:spPr>
        <a:xfrm>
          <a:off x="3477251" y="356401"/>
          <a:ext cx="1053126" cy="105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C00FA-751A-4893-A257-7F45FB8D6CF9}">
      <dsp:nvSpPr>
        <dsp:cNvPr id="0" name=""/>
        <dsp:cNvSpPr/>
      </dsp:nvSpPr>
      <dsp:spPr>
        <a:xfrm>
          <a:off x="2833674" y="1739808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Overstaffing departments</a:t>
          </a:r>
        </a:p>
      </dsp:txBody>
      <dsp:txXfrm>
        <a:off x="2833674" y="1739808"/>
        <a:ext cx="2340281" cy="720000"/>
      </dsp:txXfrm>
    </dsp:sp>
    <dsp:sp modelId="{09AE8C1F-8A0C-4B6B-A720-F6D72783B26B}">
      <dsp:nvSpPr>
        <dsp:cNvPr id="0" name=""/>
        <dsp:cNvSpPr/>
      </dsp:nvSpPr>
      <dsp:spPr>
        <a:xfrm>
          <a:off x="727421" y="3044879"/>
          <a:ext cx="1053126" cy="105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CA6-2C84-4891-B5B1-1B44821DC849}">
      <dsp:nvSpPr>
        <dsp:cNvPr id="0" name=""/>
        <dsp:cNvSpPr/>
      </dsp:nvSpPr>
      <dsp:spPr>
        <a:xfrm>
          <a:off x="83844" y="4428286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Collaborative care coordination</a:t>
          </a:r>
        </a:p>
      </dsp:txBody>
      <dsp:txXfrm>
        <a:off x="83844" y="4428286"/>
        <a:ext cx="2340281" cy="720000"/>
      </dsp:txXfrm>
    </dsp:sp>
    <dsp:sp modelId="{ADA589C1-8B94-4A13-9AA8-5102D2211218}">
      <dsp:nvSpPr>
        <dsp:cNvPr id="0" name=""/>
        <dsp:cNvSpPr/>
      </dsp:nvSpPr>
      <dsp:spPr>
        <a:xfrm>
          <a:off x="3477251" y="3044879"/>
          <a:ext cx="1053126" cy="105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DFAA-D778-42EE-8996-92B7868E3E36}">
      <dsp:nvSpPr>
        <dsp:cNvPr id="0" name=""/>
        <dsp:cNvSpPr/>
      </dsp:nvSpPr>
      <dsp:spPr>
        <a:xfrm>
          <a:off x="2833674" y="4428286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driven decisions</a:t>
          </a:r>
        </a:p>
      </dsp:txBody>
      <dsp:txXfrm>
        <a:off x="2833674" y="4428286"/>
        <a:ext cx="2340281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8422-53D6-43F6-B9DD-C4C587C235DE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B3E91-748B-4814-B927-D386F03B20D6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E553F-AD9C-4234-AF01-E400EB33F44D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Patient information can be inconsistent and unpredictable</a:t>
          </a:r>
        </a:p>
      </dsp:txBody>
      <dsp:txXfrm>
        <a:off x="1435988" y="531"/>
        <a:ext cx="9079611" cy="1243280"/>
      </dsp:txXfrm>
    </dsp:sp>
    <dsp:sp modelId="{F9DD22C0-0DF8-415C-AE81-203F07AAAB59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9EFF3-85CF-4B59-9641-7F29A0A4020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B4B85-208A-4CCD-91D6-06005794697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 solutions are unique to the problem at hand</a:t>
          </a:r>
        </a:p>
      </dsp:txBody>
      <dsp:txXfrm>
        <a:off x="1435988" y="1554631"/>
        <a:ext cx="9079611" cy="1243280"/>
      </dsp:txXfrm>
    </dsp:sp>
    <dsp:sp modelId="{E28070EB-7EB9-4346-AE1D-D0ECDA283AB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26C6C-714F-463F-BE7C-21205989C2AD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E0BB1-7CA0-40DD-9DD0-62C101C50857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Communication is vital to succeed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B094F-F91E-4BE3-ACC0-CCF0F374C8A2}">
      <dsp:nvSpPr>
        <dsp:cNvPr id="0" name=""/>
        <dsp:cNvSpPr/>
      </dsp:nvSpPr>
      <dsp:spPr>
        <a:xfrm>
          <a:off x="1111" y="744745"/>
          <a:ext cx="2168108" cy="216810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318" tIns="21590" rIns="119318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Creation of bed shortages</a:t>
          </a:r>
          <a:endParaRPr lang="en-US" sz="1700" kern="1200"/>
        </a:p>
      </dsp:txBody>
      <dsp:txXfrm>
        <a:off x="318623" y="1062257"/>
        <a:ext cx="1533084" cy="1533084"/>
      </dsp:txXfrm>
    </dsp:sp>
    <dsp:sp modelId="{FD44972D-05A8-4F14-B5FB-52E12862A734}">
      <dsp:nvSpPr>
        <dsp:cNvPr id="0" name=""/>
        <dsp:cNvSpPr/>
      </dsp:nvSpPr>
      <dsp:spPr>
        <a:xfrm>
          <a:off x="1735598" y="744745"/>
          <a:ext cx="2168108" cy="216810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318" tIns="21590" rIns="119318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Contamination of illnesses</a:t>
          </a:r>
          <a:endParaRPr lang="en-US" sz="1700" kern="1200"/>
        </a:p>
      </dsp:txBody>
      <dsp:txXfrm>
        <a:off x="2053110" y="1062257"/>
        <a:ext cx="1533084" cy="1533084"/>
      </dsp:txXfrm>
    </dsp:sp>
    <dsp:sp modelId="{89EEBB77-B075-4209-96C2-CAD820D3E185}">
      <dsp:nvSpPr>
        <dsp:cNvPr id="0" name=""/>
        <dsp:cNvSpPr/>
      </dsp:nvSpPr>
      <dsp:spPr>
        <a:xfrm>
          <a:off x="3470086" y="744745"/>
          <a:ext cx="2168108" cy="216810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318" tIns="21590" rIns="119318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Disruption of patient flow</a:t>
          </a:r>
        </a:p>
      </dsp:txBody>
      <dsp:txXfrm>
        <a:off x="3787598" y="1062257"/>
        <a:ext cx="1533084" cy="1533084"/>
      </dsp:txXfrm>
    </dsp:sp>
    <dsp:sp modelId="{104BA282-3262-45D0-8F1E-2CB96A8CE959}">
      <dsp:nvSpPr>
        <dsp:cNvPr id="0" name=""/>
        <dsp:cNvSpPr/>
      </dsp:nvSpPr>
      <dsp:spPr>
        <a:xfrm>
          <a:off x="5204573" y="744745"/>
          <a:ext cx="2168108" cy="216810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318" tIns="21590" rIns="119318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Overworked nurses &amp; doctors</a:t>
          </a:r>
        </a:p>
      </dsp:txBody>
      <dsp:txXfrm>
        <a:off x="5522085" y="1062257"/>
        <a:ext cx="1533084" cy="1533084"/>
      </dsp:txXfrm>
    </dsp:sp>
    <dsp:sp modelId="{4CCC4A40-2B84-4CEA-9CE8-81735DF2FBA7}">
      <dsp:nvSpPr>
        <dsp:cNvPr id="0" name=""/>
        <dsp:cNvSpPr/>
      </dsp:nvSpPr>
      <dsp:spPr>
        <a:xfrm>
          <a:off x="6939060" y="744745"/>
          <a:ext cx="2168108" cy="216810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318" tIns="21590" rIns="119318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Increase of costs &amp; inefficiency</a:t>
          </a:r>
          <a:endParaRPr lang="en-US" sz="1700" kern="1200"/>
        </a:p>
      </dsp:txBody>
      <dsp:txXfrm>
        <a:off x="7256572" y="1062257"/>
        <a:ext cx="1533084" cy="1533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0C7-0F24-464E-B9F2-0642B136C761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84696-BF3A-4B73-881F-1E8EC453745E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4CBEA-015F-4E8F-8169-D1E28F79FB83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Find underlying variables relating to patient length of stay</a:t>
          </a:r>
          <a:endParaRPr lang="en-US" sz="1800" kern="1200"/>
        </a:p>
      </dsp:txBody>
      <dsp:txXfrm>
        <a:off x="1342800" y="3255669"/>
        <a:ext cx="3600000" cy="720000"/>
      </dsp:txXfrm>
    </dsp:sp>
    <dsp:sp modelId="{2FAF578B-DB98-455E-9621-FCEBF65105B3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4EF96-C3D0-4143-B13A-5302C5D96269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4C58F-2BB5-428C-98E3-A040B377C9B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Create an informative dashboard to analyze findings</a:t>
          </a:r>
          <a:endParaRPr lang="en-US" sz="1800" kern="1200"/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1FB93-3099-4992-8120-9CDF455FF073}">
      <dsp:nvSpPr>
        <dsp:cNvPr id="0" name=""/>
        <dsp:cNvSpPr/>
      </dsp:nvSpPr>
      <dsp:spPr>
        <a:xfrm>
          <a:off x="0" y="2738728"/>
          <a:ext cx="2704451" cy="89891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341" tIns="106680" rIns="192341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Create Intuitive Visuals in Slicer Dicer using Epic</a:t>
          </a:r>
        </a:p>
      </dsp:txBody>
      <dsp:txXfrm>
        <a:off x="0" y="2738728"/>
        <a:ext cx="2704451" cy="898911"/>
      </dsp:txXfrm>
    </dsp:sp>
    <dsp:sp modelId="{924A913B-9B6D-4B74-9A02-DC15C50BE6FF}">
      <dsp:nvSpPr>
        <dsp:cNvPr id="0" name=""/>
        <dsp:cNvSpPr/>
      </dsp:nvSpPr>
      <dsp:spPr>
        <a:xfrm>
          <a:off x="2704450" y="2738728"/>
          <a:ext cx="8113353" cy="89891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577" tIns="190500" rIns="164577" bIns="1905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Build 6-8 different visuals such as tables, models, and graphs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Create an effective and informative dashboard in Slicer Dicer to present our analysis</a:t>
          </a:r>
        </a:p>
      </dsp:txBody>
      <dsp:txXfrm>
        <a:off x="2704450" y="2738728"/>
        <a:ext cx="8113353" cy="898911"/>
      </dsp:txXfrm>
    </dsp:sp>
    <dsp:sp modelId="{9F82F582-6484-4329-85C3-22B219302E01}">
      <dsp:nvSpPr>
        <dsp:cNvPr id="0" name=""/>
        <dsp:cNvSpPr/>
      </dsp:nvSpPr>
      <dsp:spPr>
        <a:xfrm rot="10800000">
          <a:off x="0" y="1369685"/>
          <a:ext cx="2704451" cy="1382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shade val="80000"/>
                <a:hueOff val="-256642"/>
                <a:satOff val="0"/>
                <a:lumOff val="169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6642"/>
                <a:satOff val="0"/>
                <a:lumOff val="169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6642"/>
                <a:satOff val="0"/>
                <a:lumOff val="169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341" tIns="106680" rIns="192341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bg1"/>
              </a:solidFill>
              <a:latin typeface="Times New Roman"/>
              <a:ea typeface="Calibri"/>
              <a:cs typeface="Calibri"/>
            </a:rPr>
            <a:t>Understand Underlying Variables Affecting Extended Patient Length of Stay</a:t>
          </a:r>
        </a:p>
      </dsp:txBody>
      <dsp:txXfrm rot="-10800000">
        <a:off x="0" y="1369685"/>
        <a:ext cx="2704451" cy="898642"/>
      </dsp:txXfrm>
    </dsp:sp>
    <dsp:sp modelId="{B6DD03AC-4296-41EB-AE91-4912226489C3}">
      <dsp:nvSpPr>
        <dsp:cNvPr id="0" name=""/>
        <dsp:cNvSpPr/>
      </dsp:nvSpPr>
      <dsp:spPr>
        <a:xfrm>
          <a:off x="2704450" y="1369685"/>
          <a:ext cx="8113353" cy="89864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577" tIns="190500" rIns="164577" bIns="1905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ea typeface="Calibri"/>
              <a:cs typeface="Calibri"/>
            </a:rPr>
            <a:t>Analyze and interpret measures, values, and patient variables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Calibri"/>
            </a:rPr>
            <a:t>Observe trends, patterns, and outliers of current patient statistics as well as patient history</a:t>
          </a:r>
        </a:p>
      </dsp:txBody>
      <dsp:txXfrm>
        <a:off x="2704450" y="1369685"/>
        <a:ext cx="8113353" cy="898642"/>
      </dsp:txXfrm>
    </dsp:sp>
    <dsp:sp modelId="{5C06186E-3EE6-4E5D-B085-5D2E689D90C9}">
      <dsp:nvSpPr>
        <dsp:cNvPr id="0" name=""/>
        <dsp:cNvSpPr/>
      </dsp:nvSpPr>
      <dsp:spPr>
        <a:xfrm rot="10800000">
          <a:off x="0" y="643"/>
          <a:ext cx="2704451" cy="1382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341" tIns="106680" rIns="192341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Focus on Project Background to Create a Strong Foundation</a:t>
          </a:r>
        </a:p>
      </dsp:txBody>
      <dsp:txXfrm rot="-10800000">
        <a:off x="0" y="643"/>
        <a:ext cx="2704451" cy="898642"/>
      </dsp:txXfrm>
    </dsp:sp>
    <dsp:sp modelId="{A396E536-524D-4F99-8A03-52D569F78E2D}">
      <dsp:nvSpPr>
        <dsp:cNvPr id="0" name=""/>
        <dsp:cNvSpPr/>
      </dsp:nvSpPr>
      <dsp:spPr>
        <a:xfrm>
          <a:off x="2704450" y="643"/>
          <a:ext cx="8113353" cy="89864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577" tIns="190500" rIns="164577" bIns="1905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Understand underlying problems affecting patient length of stay throughout the hospitals and clinics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Learn exploratory analysis tools: Epic and Slicer Dicer</a:t>
          </a:r>
        </a:p>
      </dsp:txBody>
      <dsp:txXfrm>
        <a:off x="2704450" y="643"/>
        <a:ext cx="8113353" cy="89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12099-0E64-40F2-9E69-F82FABF1283D}">
      <dsp:nvSpPr>
        <dsp:cNvPr id="0" name=""/>
        <dsp:cNvSpPr/>
      </dsp:nvSpPr>
      <dsp:spPr>
        <a:xfrm>
          <a:off x="0" y="247760"/>
          <a:ext cx="6364224" cy="160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Average length of stay is </a:t>
          </a:r>
          <a:r>
            <a:rPr lang="en-US" sz="3700" kern="1200">
              <a:latin typeface="Calibri Light" panose="020F0302020204030204"/>
            </a:rPr>
            <a:t>around 3 </a:t>
          </a:r>
          <a:r>
            <a:rPr lang="en-US" sz="3700" kern="1200"/>
            <a:t>days</a:t>
          </a:r>
        </a:p>
      </dsp:txBody>
      <dsp:txXfrm>
        <a:off x="78190" y="325950"/>
        <a:ext cx="6207844" cy="1445350"/>
      </dsp:txXfrm>
    </dsp:sp>
    <dsp:sp modelId="{2024F87C-DB99-46C6-B8F3-BCD691368F13}">
      <dsp:nvSpPr>
        <dsp:cNvPr id="0" name=""/>
        <dsp:cNvSpPr/>
      </dsp:nvSpPr>
      <dsp:spPr>
        <a:xfrm>
          <a:off x="0" y="1956050"/>
          <a:ext cx="6364224" cy="160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>
              <a:latin typeface="Calibri Light" panose="020F0302020204030204"/>
            </a:rPr>
            <a:t>Older patients will</a:t>
          </a:r>
          <a:r>
            <a:rPr lang="en-US" sz="3700" b="1" kern="1200"/>
            <a:t> </a:t>
          </a:r>
          <a:r>
            <a:rPr lang="en-US" sz="3700" kern="1200"/>
            <a:t>be the focus of extended length of stay</a:t>
          </a:r>
        </a:p>
      </dsp:txBody>
      <dsp:txXfrm>
        <a:off x="78190" y="2034240"/>
        <a:ext cx="6207844" cy="1445350"/>
      </dsp:txXfrm>
    </dsp:sp>
    <dsp:sp modelId="{75C71935-8CAA-47B5-AA59-E695B8352E8A}">
      <dsp:nvSpPr>
        <dsp:cNvPr id="0" name=""/>
        <dsp:cNvSpPr/>
      </dsp:nvSpPr>
      <dsp:spPr>
        <a:xfrm>
          <a:off x="0" y="3664341"/>
          <a:ext cx="6364224" cy="160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Emergency Department receives the most visits</a:t>
          </a:r>
        </a:p>
      </dsp:txBody>
      <dsp:txXfrm>
        <a:off x="78190" y="3742531"/>
        <a:ext cx="6207844" cy="1445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B496E-0F1F-420A-A6CA-6D9B98BA6FD7}">
      <dsp:nvSpPr>
        <dsp:cNvPr id="0" name=""/>
        <dsp:cNvSpPr/>
      </dsp:nvSpPr>
      <dsp:spPr>
        <a:xfrm>
          <a:off x="3933157" y="382"/>
          <a:ext cx="1646653" cy="16466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Analyzing private and personal patient information</a:t>
          </a:r>
          <a:endParaRPr lang="en-US" sz="1600" kern="1200"/>
        </a:p>
      </dsp:txBody>
      <dsp:txXfrm>
        <a:off x="4174304" y="241529"/>
        <a:ext cx="1164359" cy="1164359"/>
      </dsp:txXfrm>
    </dsp:sp>
    <dsp:sp modelId="{D52CD4AF-B704-4E4F-8502-002E9C85EF5A}">
      <dsp:nvSpPr>
        <dsp:cNvPr id="0" name=""/>
        <dsp:cNvSpPr/>
      </dsp:nvSpPr>
      <dsp:spPr>
        <a:xfrm rot="3600000">
          <a:off x="5149534" y="1606313"/>
          <a:ext cx="438430" cy="555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82416" y="1660508"/>
        <a:ext cx="306901" cy="333447"/>
      </dsp:txXfrm>
    </dsp:sp>
    <dsp:sp modelId="{95C496C8-6500-4BAD-9A25-0D54397ABBBE}">
      <dsp:nvSpPr>
        <dsp:cNvPr id="0" name=""/>
        <dsp:cNvSpPr/>
      </dsp:nvSpPr>
      <dsp:spPr>
        <a:xfrm>
          <a:off x="5170097" y="2142827"/>
          <a:ext cx="1646653" cy="16466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Data breaches</a:t>
          </a:r>
          <a:endParaRPr lang="en-US" sz="1600" kern="1200"/>
        </a:p>
      </dsp:txBody>
      <dsp:txXfrm>
        <a:off x="5411244" y="2383974"/>
        <a:ext cx="1164359" cy="1164359"/>
      </dsp:txXfrm>
    </dsp:sp>
    <dsp:sp modelId="{DDE18382-1B18-4CD1-BA47-E664FA720772}">
      <dsp:nvSpPr>
        <dsp:cNvPr id="0" name=""/>
        <dsp:cNvSpPr/>
      </dsp:nvSpPr>
      <dsp:spPr>
        <a:xfrm rot="10800000">
          <a:off x="4549677" y="2688281"/>
          <a:ext cx="438430" cy="555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681206" y="2799430"/>
        <a:ext cx="306901" cy="333447"/>
      </dsp:txXfrm>
    </dsp:sp>
    <dsp:sp modelId="{5A580ECA-5135-4DD0-9E3C-B10A63027048}">
      <dsp:nvSpPr>
        <dsp:cNvPr id="0" name=""/>
        <dsp:cNvSpPr/>
      </dsp:nvSpPr>
      <dsp:spPr>
        <a:xfrm>
          <a:off x="2696216" y="2142827"/>
          <a:ext cx="1646653" cy="16466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Patient medical records being leaked or deleted</a:t>
          </a:r>
        </a:p>
      </dsp:txBody>
      <dsp:txXfrm>
        <a:off x="2937363" y="2383974"/>
        <a:ext cx="1164359" cy="1164359"/>
      </dsp:txXfrm>
    </dsp:sp>
    <dsp:sp modelId="{FC36E874-9DDB-449A-99E8-1A493C332DC3}">
      <dsp:nvSpPr>
        <dsp:cNvPr id="0" name=""/>
        <dsp:cNvSpPr/>
      </dsp:nvSpPr>
      <dsp:spPr>
        <a:xfrm rot="18000000">
          <a:off x="3912594" y="1627805"/>
          <a:ext cx="438430" cy="55574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45476" y="1795908"/>
        <a:ext cx="306901" cy="3334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B2FEB-D9D6-44B5-A3A5-8AD5216B5B65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F60FC-0764-46A8-B46B-B15B39B33B3A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B0D71-8B5C-4DE1-BD74-B9572E4053E4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Analyze underlying variables affecting patient length of stay</a:t>
          </a:r>
        </a:p>
      </dsp:txBody>
      <dsp:txXfrm>
        <a:off x="1834517" y="470390"/>
        <a:ext cx="3148942" cy="1335915"/>
      </dsp:txXfrm>
    </dsp:sp>
    <dsp:sp modelId="{65067BB2-981A-432E-B16C-4BF13A821E69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66DDA-8BC3-41BE-94AE-6913F4FF09D6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12E49-0595-4834-AE8F-CE9E247CF7B3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Determine which departments have the longest inpatient stays</a:t>
          </a:r>
        </a:p>
      </dsp:txBody>
      <dsp:txXfrm>
        <a:off x="7154322" y="470390"/>
        <a:ext cx="3148942" cy="1335915"/>
      </dsp:txXfrm>
    </dsp:sp>
    <dsp:sp modelId="{031D5C79-D491-4BF2-AA10-9CD756B2391E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749B6-2590-44F4-9361-D43530549CA8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6B3EC-A8C1-46DF-B9DE-83FD447AC823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Assist UIHC nurses and doctors in creating intuitive and accessible dashboards</a:t>
          </a:r>
        </a:p>
      </dsp:txBody>
      <dsp:txXfrm>
        <a:off x="1834517" y="2546238"/>
        <a:ext cx="3148942" cy="1335915"/>
      </dsp:txXfrm>
    </dsp:sp>
    <dsp:sp modelId="{8DCB23B7-F98B-4E78-AFBC-978A145B8212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8EEDE-4125-4213-98B6-CB58F67CC70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442A3-F4B3-4412-94D2-E4FE079C4153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cs typeface="Calibri"/>
            </a:rPr>
            <a:t>Help the University of Iowa's facilities leverage data analysis regarding extended patient stays</a:t>
          </a:r>
          <a:endParaRPr lang="en-US" sz="2100" kern="1200" dirty="0">
            <a:latin typeface="Calibri Light" panose="020F0302020204030204"/>
          </a:endParaRPr>
        </a:p>
      </dsp:txBody>
      <dsp:txXfrm>
        <a:off x="7154322" y="2546238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92E9C-808B-4180-96DD-02D62F93BA50}">
      <dsp:nvSpPr>
        <dsp:cNvPr id="0" name=""/>
        <dsp:cNvSpPr/>
      </dsp:nvSpPr>
      <dsp:spPr>
        <a:xfrm>
          <a:off x="3043" y="62830"/>
          <a:ext cx="2661573" cy="2661573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6475" tIns="27940" rIns="146475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Understand all measures and values in Slicer Dicer</a:t>
          </a:r>
          <a:endParaRPr lang="en-US" sz="2200" kern="1200"/>
        </a:p>
      </dsp:txBody>
      <dsp:txXfrm>
        <a:off x="392821" y="452608"/>
        <a:ext cx="1882017" cy="1882017"/>
      </dsp:txXfrm>
    </dsp:sp>
    <dsp:sp modelId="{051CF7F1-E85F-4638-A226-FCC5CB185AD9}">
      <dsp:nvSpPr>
        <dsp:cNvPr id="0" name=""/>
        <dsp:cNvSpPr/>
      </dsp:nvSpPr>
      <dsp:spPr>
        <a:xfrm>
          <a:off x="2132302" y="62830"/>
          <a:ext cx="2661573" cy="2661573"/>
        </a:xfrm>
        <a:prstGeom prst="ellipse">
          <a:avLst/>
        </a:prstGeom>
        <a:solidFill>
          <a:schemeClr val="accent4">
            <a:shade val="80000"/>
            <a:alpha val="50000"/>
            <a:hueOff val="2390"/>
            <a:satOff val="0"/>
            <a:lumOff val="2341"/>
            <a:alpha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6475" tIns="27940" rIns="146475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Narrow analysis focus on significant variables</a:t>
          </a:r>
          <a:endParaRPr lang="en-US" sz="2200" kern="1200"/>
        </a:p>
      </dsp:txBody>
      <dsp:txXfrm>
        <a:off x="2522080" y="452608"/>
        <a:ext cx="1882017" cy="1882017"/>
      </dsp:txXfrm>
    </dsp:sp>
    <dsp:sp modelId="{2F6A6F52-CE70-4A46-84AE-25290809B0D8}">
      <dsp:nvSpPr>
        <dsp:cNvPr id="0" name=""/>
        <dsp:cNvSpPr/>
      </dsp:nvSpPr>
      <dsp:spPr>
        <a:xfrm>
          <a:off x="4261561" y="62830"/>
          <a:ext cx="2661573" cy="2661573"/>
        </a:xfrm>
        <a:prstGeom prst="ellipse">
          <a:avLst/>
        </a:prstGeom>
        <a:solidFill>
          <a:schemeClr val="accent4">
            <a:shade val="80000"/>
            <a:alpha val="50000"/>
            <a:hueOff val="4780"/>
            <a:satOff val="0"/>
            <a:lumOff val="4683"/>
            <a:alphaOff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6475" tIns="27940" rIns="146475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Filter patient population based on dashboard visual findings</a:t>
          </a:r>
          <a:endParaRPr lang="en-US" sz="2200" kern="1200"/>
        </a:p>
      </dsp:txBody>
      <dsp:txXfrm>
        <a:off x="4651339" y="452608"/>
        <a:ext cx="1882017" cy="1882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09855-66B5-4174-A629-E7D0B9311CDA}">
      <dsp:nvSpPr>
        <dsp:cNvPr id="0" name=""/>
        <dsp:cNvSpPr/>
      </dsp:nvSpPr>
      <dsp:spPr>
        <a:xfrm>
          <a:off x="0" y="59714"/>
          <a:ext cx="10776283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Hospital Admissions</a:t>
          </a:r>
        </a:p>
      </dsp:txBody>
      <dsp:txXfrm>
        <a:off x="32784" y="92498"/>
        <a:ext cx="10710715" cy="606012"/>
      </dsp:txXfrm>
    </dsp:sp>
    <dsp:sp modelId="{3FD67129-942C-4B79-92A8-D9F033F66F4C}">
      <dsp:nvSpPr>
        <dsp:cNvPr id="0" name=""/>
        <dsp:cNvSpPr/>
      </dsp:nvSpPr>
      <dsp:spPr>
        <a:xfrm>
          <a:off x="0" y="811935"/>
          <a:ext cx="10776283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Age</a:t>
          </a:r>
          <a:endParaRPr lang="en-US" sz="2800" kern="1200"/>
        </a:p>
      </dsp:txBody>
      <dsp:txXfrm>
        <a:off x="32784" y="844719"/>
        <a:ext cx="10710715" cy="606012"/>
      </dsp:txXfrm>
    </dsp:sp>
    <dsp:sp modelId="{2FB76C8F-FE83-42C4-A353-3A09EE20AB13}">
      <dsp:nvSpPr>
        <dsp:cNvPr id="0" name=""/>
        <dsp:cNvSpPr/>
      </dsp:nvSpPr>
      <dsp:spPr>
        <a:xfrm>
          <a:off x="0" y="1564155"/>
          <a:ext cx="10776283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Department</a:t>
          </a:r>
        </a:p>
      </dsp:txBody>
      <dsp:txXfrm>
        <a:off x="32784" y="1596939"/>
        <a:ext cx="10710715" cy="606012"/>
      </dsp:txXfrm>
    </dsp:sp>
    <dsp:sp modelId="{23068F41-2328-448C-8FC5-18183751F28A}">
      <dsp:nvSpPr>
        <dsp:cNvPr id="0" name=""/>
        <dsp:cNvSpPr/>
      </dsp:nvSpPr>
      <dsp:spPr>
        <a:xfrm>
          <a:off x="0" y="2316375"/>
          <a:ext cx="10776283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Pre-Existing Conditions</a:t>
          </a:r>
        </a:p>
      </dsp:txBody>
      <dsp:txXfrm>
        <a:off x="32784" y="2349159"/>
        <a:ext cx="10710715" cy="606012"/>
      </dsp:txXfrm>
    </dsp:sp>
    <dsp:sp modelId="{5456E940-54EE-4616-9818-E98ECCAF1014}">
      <dsp:nvSpPr>
        <dsp:cNvPr id="0" name=""/>
        <dsp:cNvSpPr/>
      </dsp:nvSpPr>
      <dsp:spPr>
        <a:xfrm>
          <a:off x="0" y="3068595"/>
          <a:ext cx="10776283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Percent of Patients by Quarter</a:t>
          </a:r>
        </a:p>
      </dsp:txBody>
      <dsp:txXfrm>
        <a:off x="32784" y="3101379"/>
        <a:ext cx="10710715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1975-F77D-AEDD-B8D5-F70B1F53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DA45B-C447-B35E-7DC4-E6F98D6F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CC0A-D1C7-DEB8-AB89-918A7D38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CE63-5706-FC00-CA3A-929A15E0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59D2-9D70-B2C2-EB56-5F33C41B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E675-5F72-8C8A-921C-A8E1C5A2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EAFD-66B2-FFD9-0BF1-6DB56A3A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210E-9896-0863-54AA-77B06D76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9C39-AF5F-5FCE-B385-CFB836FC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EDF1-FD0F-92C6-7FDE-6E09BA46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C9A7B-8A5A-7994-CB89-02F116A4B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80C1-E94D-3BD3-8E29-E8C97192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BAEA-A498-8274-166B-67A65D5F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68B6-607E-7E40-482E-1BF0521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093E-94FA-03A8-DEF7-FDEBF5E4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B702-F179-0B3A-5E7E-7C4DDE63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70FE-1762-E84D-F1F8-3FCB781D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785B-C9EF-0E44-6C10-2DDBD603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AD20-2158-4E52-7A83-10A973C9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601B-2AA6-98A7-21B1-EE6B7CE3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1733-F11E-947C-B267-A13025A5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EF51-FB69-A99E-783F-A0C34DA9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2636-CA4B-6322-EB0C-6A269A13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8262-7609-3117-5720-0B35166F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3BAE-B3D3-1C38-4855-165D44F9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8DA1-C919-5DD6-FE93-1312A878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110B-A719-5B41-172D-D5366153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9052-8012-86A2-8D09-7EA8C077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B5AE-9FE8-CD2B-5B5D-234EB4B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ECE1-4ADE-AFCB-C3D2-58B5614B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84D4-58F2-1A9A-A590-AE0AFE0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632D-D39D-688A-DE01-BB294160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DE7B-92AC-BE90-74A6-320B08F7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85F-299D-8578-1A02-C41C879E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E2B3B-57AE-C4C3-8BEA-36068E19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7EAAD-0C06-6AD6-9B57-E11BBE4D4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EC7A9-6FFD-6331-1F5E-F4628122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E6972-1F99-F563-F7A3-43EB20CD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DEE93-2057-C4A9-B4BA-639B3DE3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DE4B-5212-E6A0-FA91-70C3913A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AA2E6-9A07-D330-8903-370F4FA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7798-561B-74D0-8288-B34494D2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6AE8F-E592-AE05-EF78-BEA85E8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A1B08-3156-9F2F-56AA-737F17D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DA6E-56F2-92B5-BEA4-3F6A278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CFA97-AA7D-B5CC-DA73-3D559AFB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8A1B-0C1C-B733-C7D0-6A746A16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20A8-A57D-92C3-106A-41959E8A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B74C1-6FBD-FE53-5924-BE914869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B3801-39DE-95D4-B1B3-276860FF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0C34-BCC9-5D79-D3A9-F2E1E772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7877-EC40-8160-E5A7-62D8154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C480-F281-DC66-DBF9-87AF7DA2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00BFA-144A-F3C3-E112-ED93D1698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B881-1870-C0E7-0383-5AC445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870E-1991-A3A1-DD1D-403E168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F274-0411-EAD2-0D9F-30AA556D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31F9-B315-0561-2B24-8B902C71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88A99-E078-792B-A5BC-E0851E5C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7427-14D1-1FF8-F432-E6ED2700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6E7E-A8E8-C97A-0E30-45ED7475F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4/28/2024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F9E2-D2F7-EB1B-71AD-CF23BCFE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5AB6-5C8F-B171-D53E-A0352A75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53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81299-5616-F434-64D1-404DA8C8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9" y="561676"/>
            <a:ext cx="5529473" cy="3704341"/>
          </a:xfrm>
        </p:spPr>
        <p:txBody>
          <a:bodyPr>
            <a:normAutofit/>
          </a:bodyPr>
          <a:lstStyle/>
          <a:p>
            <a:pPr algn="l"/>
            <a:r>
              <a:rPr lang="en-US" sz="5800" b="1" dirty="0">
                <a:latin typeface="Amasis MT Pro Medium"/>
                <a:ea typeface="ADLaM Display"/>
                <a:cs typeface="ADLaM Display"/>
              </a:rPr>
              <a:t>Improving Patient Length of Stay </a:t>
            </a:r>
            <a:endParaRPr lang="en-US" sz="58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11D0-7FF6-FF44-418A-21A75766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229" y="4696020"/>
            <a:ext cx="3870791" cy="1035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Amasis MT Pro Medium"/>
              </a:rPr>
              <a:t>Ellie Goodman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for a university&#10;&#10;Description automatically generated">
            <a:extLst>
              <a:ext uri="{FF2B5EF4-FFF2-40B4-BE49-F238E27FC236}">
                <a16:creationId xmlns:a16="http://schemas.microsoft.com/office/drawing/2014/main" id="{26477007-586C-5D86-6307-ECBA50F59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-2" b="-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31" y="2980768"/>
            <a:ext cx="4307044" cy="2367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latin typeface="Amasis MT Pro Medium"/>
              </a:rPr>
              <a:t>Methodology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777A-DD72-2EE3-A902-400FF01905FB}"/>
              </a:ext>
            </a:extLst>
          </p:cNvPr>
          <p:cNvSpPr txBox="1"/>
          <p:nvPr/>
        </p:nvSpPr>
        <p:spPr>
          <a:xfrm>
            <a:off x="5819420" y="6103519"/>
            <a:ext cx="58829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CROSS INDUSTRY STANDARD PROCESS FOR DATA MINING (CRISP-DM MODEL)</a:t>
            </a:r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A2451155-764F-F17B-FAC6-6DA71B76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88" y="1180611"/>
            <a:ext cx="4332248" cy="42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1" name="Rectangle 79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Amasis MT Pro Medium"/>
              </a:rPr>
              <a:t>Business Understanding</a:t>
            </a:r>
            <a:endParaRPr lang="en-US" sz="5200"/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2D583E1C-7088-089A-95C1-23F14BC865B3}"/>
              </a:ext>
            </a:extLst>
          </p:cNvPr>
          <p:cNvSpPr txBox="1"/>
          <p:nvPr/>
        </p:nvSpPr>
        <p:spPr>
          <a:xfrm>
            <a:off x="731921" y="3436519"/>
            <a:ext cx="53214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cs typeface="Calibri" panose="020F0502020204030204"/>
            </a:endParaRPr>
          </a:p>
        </p:txBody>
      </p:sp>
      <p:graphicFrame>
        <p:nvGraphicFramePr>
          <p:cNvPr id="773" name="Content Placeholder 20">
            <a:extLst>
              <a:ext uri="{FF2B5EF4-FFF2-40B4-BE49-F238E27FC236}">
                <a16:creationId xmlns:a16="http://schemas.microsoft.com/office/drawing/2014/main" id="{573ADF5A-D6FA-2730-08D2-0C1A27D9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3684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0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3300">
                <a:latin typeface="Amasis MT Pro Medium"/>
              </a:rPr>
              <a:t>Data Understanding</a:t>
            </a:r>
            <a:endParaRPr lang="en-US" sz="3300">
              <a:cs typeface="Calibri Light" panose="020F03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1BFFE8F-2566-236C-B7CC-C6FE71B8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969" y="2037985"/>
            <a:ext cx="4554165" cy="30584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Focusing on past 6 months </a:t>
            </a:r>
            <a:endParaRPr lang="en-US" sz="2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Understanding of recent trends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Rapidly changing environment</a:t>
            </a:r>
          </a:p>
          <a:p>
            <a:r>
              <a:rPr lang="en-US" sz="2400">
                <a:cs typeface="Calibri"/>
              </a:rPr>
              <a:t>Analysis includes current patient statistics, demographics, &amp; medical history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LOS&gt;GMLOS: where length of stay at UIHC is greater than the geometric mean length of stay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0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circle with yellow and white text&#10;&#10;Description automatically generated">
            <a:extLst>
              <a:ext uri="{FF2B5EF4-FFF2-40B4-BE49-F238E27FC236}">
                <a16:creationId xmlns:a16="http://schemas.microsoft.com/office/drawing/2014/main" id="{FCD9C221-9395-FC94-C682-F83213CC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30" y="968126"/>
            <a:ext cx="10161493" cy="5392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DD746-80F5-CC96-9A65-A7453018F5DD}"/>
              </a:ext>
            </a:extLst>
          </p:cNvPr>
          <p:cNvSpPr txBox="1"/>
          <p:nvPr/>
        </p:nvSpPr>
        <p:spPr>
          <a:xfrm>
            <a:off x="7982415" y="2769219"/>
            <a:ext cx="5854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23%</a:t>
            </a:r>
            <a:endParaRPr lang="en-US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32F48-BECB-02DD-6685-6A522B29C93C}"/>
              </a:ext>
            </a:extLst>
          </p:cNvPr>
          <p:cNvSpPr txBox="1"/>
          <p:nvPr/>
        </p:nvSpPr>
        <p:spPr>
          <a:xfrm>
            <a:off x="3521926" y="5389755"/>
            <a:ext cx="5296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77%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238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8F067-3518-AFEF-798B-207FD8F9BE31}"/>
              </a:ext>
            </a:extLst>
          </p:cNvPr>
          <p:cNvSpPr/>
          <p:nvPr/>
        </p:nvSpPr>
        <p:spPr>
          <a:xfrm>
            <a:off x="493689" y="348802"/>
            <a:ext cx="11183156" cy="624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A pie chart with numbers and a number of years&#10;&#10;Description automatically generated">
            <a:extLst>
              <a:ext uri="{FF2B5EF4-FFF2-40B4-BE49-F238E27FC236}">
                <a16:creationId xmlns:a16="http://schemas.microsoft.com/office/drawing/2014/main" id="{D7945603-EA85-63A2-B52D-E918C22AA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6" b="1178"/>
          <a:stretch/>
        </p:blipFill>
        <p:spPr>
          <a:xfrm>
            <a:off x="2016169" y="898193"/>
            <a:ext cx="8165708" cy="54209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971291-CDC4-9577-9AEF-6528D9A31516}"/>
              </a:ext>
            </a:extLst>
          </p:cNvPr>
          <p:cNvSpPr txBox="1"/>
          <p:nvPr/>
        </p:nvSpPr>
        <p:spPr>
          <a:xfrm>
            <a:off x="4913980" y="1713273"/>
            <a:ext cx="78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A760-A7B5-FE19-CC8F-172ACC5137B6}"/>
              </a:ext>
            </a:extLst>
          </p:cNvPr>
          <p:cNvSpPr txBox="1"/>
          <p:nvPr/>
        </p:nvSpPr>
        <p:spPr>
          <a:xfrm>
            <a:off x="3335091" y="4506149"/>
            <a:ext cx="78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45.7%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DCDA2-E850-83F2-51A5-8DD9F0FAEB79}"/>
              </a:ext>
            </a:extLst>
          </p:cNvPr>
          <p:cNvSpPr txBox="1"/>
          <p:nvPr/>
        </p:nvSpPr>
        <p:spPr>
          <a:xfrm>
            <a:off x="8295144" y="4720337"/>
            <a:ext cx="78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29.5%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739449-B627-B924-B7C8-DE2CB4EECFA8}"/>
              </a:ext>
            </a:extLst>
          </p:cNvPr>
          <p:cNvSpPr txBox="1"/>
          <p:nvPr/>
        </p:nvSpPr>
        <p:spPr>
          <a:xfrm>
            <a:off x="7509993" y="1872879"/>
            <a:ext cx="78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17.6%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98D942-076A-2F49-ECE5-9481F0E6F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9" b="1643"/>
          <a:stretch/>
        </p:blipFill>
        <p:spPr>
          <a:xfrm>
            <a:off x="1145710" y="1030283"/>
            <a:ext cx="9888331" cy="521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8E6D3-A9BA-056E-9A08-9D5E0D97C113}"/>
              </a:ext>
            </a:extLst>
          </p:cNvPr>
          <p:cNvSpPr txBox="1"/>
          <p:nvPr/>
        </p:nvSpPr>
        <p:spPr>
          <a:xfrm>
            <a:off x="8165347" y="3049061"/>
            <a:ext cx="5296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31%</a:t>
            </a:r>
            <a:endParaRPr 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D8FE9-D2F0-6D2F-6E87-404F11721D31}"/>
              </a:ext>
            </a:extLst>
          </p:cNvPr>
          <p:cNvSpPr txBox="1"/>
          <p:nvPr/>
        </p:nvSpPr>
        <p:spPr>
          <a:xfrm>
            <a:off x="3249518" y="5019110"/>
            <a:ext cx="5296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69%</a:t>
            </a:r>
          </a:p>
        </p:txBody>
      </p:sp>
    </p:spTree>
    <p:extLst>
      <p:ext uri="{BB962C8B-B14F-4D97-AF65-F5344CB8AC3E}">
        <p14:creationId xmlns:p14="http://schemas.microsoft.com/office/powerpoint/2010/main" val="15331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Data Preparation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DD532DE-7455-F54A-4F87-B26CAAB05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150300"/>
              </p:ext>
            </p:extLst>
          </p:nvPr>
        </p:nvGraphicFramePr>
        <p:xfrm>
          <a:off x="2632911" y="2858335"/>
          <a:ext cx="6926179" cy="278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56" name="TextBox 1255">
            <a:extLst>
              <a:ext uri="{FF2B5EF4-FFF2-40B4-BE49-F238E27FC236}">
                <a16:creationId xmlns:a16="http://schemas.microsoft.com/office/drawing/2014/main" id="{06E0EAA9-4279-9F84-F59A-330CB0B01421}"/>
              </a:ext>
            </a:extLst>
          </p:cNvPr>
          <p:cNvSpPr txBox="1"/>
          <p:nvPr/>
        </p:nvSpPr>
        <p:spPr>
          <a:xfrm>
            <a:off x="1656725" y="5768370"/>
            <a:ext cx="8712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As we are working with real-life patient information, our data preparation of our length of stay analysis did not incorporate any cleaning, transformation, or deletion of data.</a:t>
            </a:r>
          </a:p>
        </p:txBody>
      </p:sp>
    </p:spTree>
    <p:extLst>
      <p:ext uri="{BB962C8B-B14F-4D97-AF65-F5344CB8AC3E}">
        <p14:creationId xmlns:p14="http://schemas.microsoft.com/office/powerpoint/2010/main" val="268499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Modeling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7A0F0D0-853C-CC46-D13A-31FCAFDF9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76158"/>
              </p:ext>
            </p:extLst>
          </p:nvPr>
        </p:nvGraphicFramePr>
        <p:xfrm>
          <a:off x="727910" y="2717967"/>
          <a:ext cx="10776284" cy="379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66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DFA31-D19F-D433-EB8B-14E281A614AA}"/>
              </a:ext>
            </a:extLst>
          </p:cNvPr>
          <p:cNvSpPr/>
          <p:nvPr/>
        </p:nvSpPr>
        <p:spPr>
          <a:xfrm>
            <a:off x="493689" y="348802"/>
            <a:ext cx="11183156" cy="624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number of black and yellow bars&#10;&#10;Description automatically generated">
            <a:extLst>
              <a:ext uri="{FF2B5EF4-FFF2-40B4-BE49-F238E27FC236}">
                <a16:creationId xmlns:a16="http://schemas.microsoft.com/office/drawing/2014/main" id="{2F403B52-0454-1074-FB8B-C0059E405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5" b="-59"/>
          <a:stretch/>
        </p:blipFill>
        <p:spPr>
          <a:xfrm>
            <a:off x="1842483" y="616544"/>
            <a:ext cx="8451363" cy="5982662"/>
          </a:xfrm>
        </p:spPr>
      </p:pic>
    </p:spTree>
    <p:extLst>
      <p:ext uri="{BB962C8B-B14F-4D97-AF65-F5344CB8AC3E}">
        <p14:creationId xmlns:p14="http://schemas.microsoft.com/office/powerpoint/2010/main" val="44641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DFA31-D19F-D433-EB8B-14E281A614AA}"/>
              </a:ext>
            </a:extLst>
          </p:cNvPr>
          <p:cNvSpPr/>
          <p:nvPr/>
        </p:nvSpPr>
        <p:spPr>
          <a:xfrm>
            <a:off x="493689" y="348802"/>
            <a:ext cx="11183156" cy="624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numbers and text&#10;&#10;Description automatically generated">
            <a:extLst>
              <a:ext uri="{FF2B5EF4-FFF2-40B4-BE49-F238E27FC236}">
                <a16:creationId xmlns:a16="http://schemas.microsoft.com/office/drawing/2014/main" id="{CD28459B-F88D-79ED-A6DB-820563823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516" y="582966"/>
            <a:ext cx="8120811" cy="5926546"/>
          </a:xfrm>
        </p:spPr>
      </p:pic>
    </p:spTree>
    <p:extLst>
      <p:ext uri="{BB962C8B-B14F-4D97-AF65-F5344CB8AC3E}">
        <p14:creationId xmlns:p14="http://schemas.microsoft.com/office/powerpoint/2010/main" val="21560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23A12-7AD5-1B0A-A652-DB52368A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41694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Amasis MT Pro Medium"/>
                <a:cs typeface="Aharoni"/>
              </a:rPr>
              <a:t>Agenda</a:t>
            </a:r>
            <a:endParaRPr lang="en-US" sz="5400"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D2D4C31A-FAA8-85EB-B463-B872B16E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187" y="5666472"/>
            <a:ext cx="1863487" cy="586956"/>
          </a:xfrm>
          <a:prstGeom prst="rect">
            <a:avLst/>
          </a:prstGeom>
        </p:spPr>
      </p:pic>
      <p:graphicFrame>
        <p:nvGraphicFramePr>
          <p:cNvPr id="33" name="Content Placeholder 13">
            <a:extLst>
              <a:ext uri="{FF2B5EF4-FFF2-40B4-BE49-F238E27FC236}">
                <a16:creationId xmlns:a16="http://schemas.microsoft.com/office/drawing/2014/main" id="{A8F2128C-8353-7E66-208E-5A288981E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3101"/>
              </p:ext>
            </p:extLst>
          </p:nvPr>
        </p:nvGraphicFramePr>
        <p:xfrm>
          <a:off x="1106936" y="1920760"/>
          <a:ext cx="9891339" cy="4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59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BAE21DB8-8CAC-F788-EBE0-ECD9ABDCB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48" y="673333"/>
            <a:ext cx="10826507" cy="5624434"/>
          </a:xfrm>
        </p:spPr>
      </p:pic>
    </p:spTree>
    <p:extLst>
      <p:ext uri="{BB962C8B-B14F-4D97-AF65-F5344CB8AC3E}">
        <p14:creationId xmlns:p14="http://schemas.microsoft.com/office/powerpoint/2010/main" val="240976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286D-06AF-163C-8059-0C5159E6A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" b="-191"/>
          <a:stretch/>
        </p:blipFill>
        <p:spPr>
          <a:xfrm>
            <a:off x="2361626" y="578031"/>
            <a:ext cx="7410473" cy="5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0ABC26-52FF-B162-830E-38B89C01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58" y="2893061"/>
            <a:ext cx="10458621" cy="311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200">
                <a:cs typeface="Calibri" panose="020F0502020204030204"/>
              </a:rPr>
              <a:t>Over the past 6 months, 23% of patients have exceeded the GMLOS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2200">
                <a:cs typeface="Calibri" panose="020F0502020204030204"/>
              </a:rPr>
              <a:t>31% of patients ages 54-82 years old have a LOS&gt;GMLOS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200">
                <a:cs typeface="Calibri" panose="020F0502020204030204"/>
              </a:rPr>
              <a:t>Medical Intensive Care Unit (MICU) is the top discharge department of patients ages 54-82 with LOS&gt;GMLOS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200">
                <a:cs typeface="Calibri" panose="020F0502020204030204"/>
              </a:rPr>
              <a:t>Treatment by medication (drug therapy) is the most common pre-existing condition for patients ages 54-82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200">
                <a:cs typeface="Calibri" panose="020F0502020204030204"/>
              </a:rPr>
              <a:t>There has been a steady percentage of patients with extended stays greater than GMLOS since 2018</a:t>
            </a:r>
          </a:p>
          <a:p>
            <a:pPr marL="0" indent="0">
              <a:buNone/>
            </a:pPr>
            <a:endParaRPr lang="en-US" sz="2200">
              <a:highlight>
                <a:srgbClr val="FFFF00"/>
              </a:highlight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040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Amasis MT Pro Medium"/>
              </a:rPr>
              <a:t>Recommendations &amp; Deployment</a:t>
            </a:r>
            <a:endParaRPr lang="en-US" sz="4000">
              <a:cs typeface="Calibri Light"/>
            </a:endParaRPr>
          </a:p>
        </p:txBody>
      </p:sp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FCDD35F5-F41D-EEEB-6D37-69A9460DC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28460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99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Amasis MT Pro Medium"/>
              </a:rPr>
              <a:t>Outcomes &amp; Takeaways</a:t>
            </a:r>
          </a:p>
        </p:txBody>
      </p:sp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0F9F5920-F813-0201-B64C-966F2B58E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8970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11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815CF-E639-0365-1F99-CF61D343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25" y="1188637"/>
            <a:ext cx="4005127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latin typeface="Amasis MT Pro Medium"/>
              </a:rPr>
              <a:t>UIHC</a:t>
            </a:r>
            <a:r>
              <a:rPr lang="en-US" sz="4000" b="1" kern="1200">
                <a:latin typeface="Amasis MT Pro Medium"/>
              </a:rPr>
              <a:t> Problem Overview</a:t>
            </a:r>
            <a:endParaRPr lang="en-US" sz="4000" b="1" kern="1200">
              <a:latin typeface="Amasis MT Pro Medium"/>
              <a:ea typeface="Calibri Light"/>
              <a:cs typeface="Calibri Ligh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3D98B6-BA67-A40E-A725-0768E6B6AB1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Who:</a:t>
            </a:r>
            <a:r>
              <a:rPr lang="en-US" sz="1600"/>
              <a:t> University of Iowa's Hospitals and Clinics</a:t>
            </a:r>
            <a:endParaRPr lang="en-US" sz="1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What:</a:t>
            </a:r>
            <a:r>
              <a:rPr lang="en-US" sz="1600"/>
              <a:t> Patient length of stay</a:t>
            </a:r>
            <a:endParaRPr lang="en-US" sz="1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How:</a:t>
            </a:r>
            <a:r>
              <a:rPr lang="en-US" sz="1600"/>
              <a:t> Create a dashboard in Slicer Dicer using Epic</a:t>
            </a:r>
            <a:endParaRPr lang="en-US" sz="1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Why:</a:t>
            </a:r>
            <a:endParaRPr lang="en-US" sz="1600" b="1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Extended length of patient stays throughout the University of Iowa facilities</a:t>
            </a:r>
            <a:endParaRPr lang="en-US" sz="1600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Discover underlying variables that affect extended stay</a:t>
            </a:r>
            <a:endParaRPr lang="en-US" sz="1600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Create simple and easy to read dashboards for the UIHC doctors and nurses</a:t>
            </a:r>
            <a:endParaRPr lang="en-US" sz="1600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Analyze departments with extended stays based off patient data</a:t>
            </a: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50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latin typeface="Amasis MT Pro Medium"/>
              </a:rPr>
              <a:t>Importance of Patient Length of Stay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30D52-F9AC-DC99-F8AE-93F85B35876D}"/>
              </a:ext>
            </a:extLst>
          </p:cNvPr>
          <p:cNvSpPr txBox="1"/>
          <p:nvPr/>
        </p:nvSpPr>
        <p:spPr>
          <a:xfrm>
            <a:off x="805566" y="2599509"/>
            <a:ext cx="10131762" cy="1090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Times New Roman"/>
                <a:cs typeface="Times New Roman"/>
              </a:rPr>
              <a:t>UIHC average patient length of stay (LOS): 6.8 days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Times New Roman"/>
                <a:cs typeface="Times New Roman"/>
              </a:rPr>
              <a:t>National average patient length of stay (GMLOS): 4.5 days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Times New Roman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540" name="Diagram 1539">
            <a:extLst>
              <a:ext uri="{FF2B5EF4-FFF2-40B4-BE49-F238E27FC236}">
                <a16:creationId xmlns:a16="http://schemas.microsoft.com/office/drawing/2014/main" id="{D78E7182-825D-C01C-BF61-931464A1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582746"/>
              </p:ext>
            </p:extLst>
          </p:nvPr>
        </p:nvGraphicFramePr>
        <p:xfrm>
          <a:off x="1464469" y="2886075"/>
          <a:ext cx="910828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5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Amasis MT Pro Medium"/>
              </a:rPr>
              <a:t>Objective of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30D52-F9AC-DC99-F8AE-93F85B35876D}"/>
              </a:ext>
            </a:extLst>
          </p:cNvPr>
          <p:cNvSpPr txBox="1"/>
          <p:nvPr/>
        </p:nvSpPr>
        <p:spPr>
          <a:xfrm>
            <a:off x="731922" y="2707105"/>
            <a:ext cx="108183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 marL="742950" lvl="1" indent="-285750">
              <a:spcAft>
                <a:spcPts val="600"/>
              </a:spcAft>
              <a:buFont typeface="Courier New"/>
              <a:buChar char="o"/>
            </a:pPr>
            <a:endParaRPr lang="en-US">
              <a:ea typeface="Calibri"/>
              <a:cs typeface="Calibri"/>
            </a:endParaRPr>
          </a:p>
          <a:p>
            <a:pPr marL="742950" lvl="1" indent="-285750">
              <a:spcAft>
                <a:spcPts val="600"/>
              </a:spcAft>
              <a:buFont typeface="Courier New"/>
              <a:buChar char="o"/>
            </a:pPr>
            <a:endParaRPr lang="en-US">
              <a:ea typeface="Calibri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B569E0-5810-289C-4BC8-E91FE7D30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386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85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Exploratory Analysis Tools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4BF07D-AB01-0C31-421A-CFAA2D7AA02F}"/>
              </a:ext>
            </a:extLst>
          </p:cNvPr>
          <p:cNvSpPr txBox="1">
            <a:spLocks/>
          </p:cNvSpPr>
          <p:nvPr/>
        </p:nvSpPr>
        <p:spPr>
          <a:xfrm>
            <a:off x="1269331" y="2627730"/>
            <a:ext cx="4745385" cy="3619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>
                <a:latin typeface="Amasis MT Pro Medium"/>
                <a:ea typeface="Calibri"/>
                <a:cs typeface="Segoe UI"/>
              </a:rPr>
              <a:t>Epic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ea typeface="Calibri"/>
                <a:cs typeface="Calibri"/>
              </a:rPr>
              <a:t>Main electronic health record system used at many hospitals, specifically the University of Iowa's hospitals and clinics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ea typeface="Calibri"/>
                <a:cs typeface="Calibri"/>
              </a:rPr>
              <a:t>Includes all patient medical history and records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ea typeface="Calibri"/>
                <a:cs typeface="Calibri"/>
              </a:rPr>
              <a:t>Allows all clinical information to be stored in one convenient and secure database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000">
              <a:latin typeface="Amasis MT Pro Medium"/>
              <a:ea typeface="+mn-lt"/>
              <a:cs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9F82DB-CD8B-3031-1A08-DA52D4C0B915}"/>
              </a:ext>
            </a:extLst>
          </p:cNvPr>
          <p:cNvSpPr txBox="1">
            <a:spLocks/>
          </p:cNvSpPr>
          <p:nvPr/>
        </p:nvSpPr>
        <p:spPr>
          <a:xfrm>
            <a:off x="6008983" y="2629877"/>
            <a:ext cx="4745385" cy="3619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latin typeface="Amasis MT Pro Medium"/>
                <a:ea typeface="Calibri"/>
                <a:cs typeface="Segoe UI"/>
              </a:rPr>
              <a:t>Slicer Dicer</a:t>
            </a:r>
          </a:p>
          <a:p>
            <a:pPr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</a:rPr>
              <a:t>Data exploration tool </a:t>
            </a:r>
            <a:r>
              <a:rPr lang="en-US" sz="1700">
                <a:ea typeface="Calibri"/>
                <a:cs typeface="Calibri"/>
              </a:rPr>
              <a:t>within </a:t>
            </a:r>
            <a:r>
              <a:rPr lang="en-US" sz="1700">
                <a:latin typeface="Calibri"/>
                <a:ea typeface="Calibri"/>
                <a:cs typeface="Calibri"/>
              </a:rPr>
              <a:t>Epic</a:t>
            </a:r>
            <a:r>
              <a:rPr lang="en-US" sz="1700">
                <a:ea typeface="Calibri"/>
                <a:cs typeface="Calibri"/>
              </a:rPr>
              <a:t> that allows customization abilities to explore patient history and data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1700">
                <a:ea typeface="Calibri"/>
                <a:cs typeface="Calibri"/>
              </a:rPr>
              <a:t>Provides physicians, department managers, and other users with intuitive and customizable data exploration abilities</a:t>
            </a:r>
          </a:p>
          <a:p>
            <a:pPr>
              <a:buFont typeface="Arial"/>
            </a:pPr>
            <a:r>
              <a:rPr lang="en-US" sz="1700">
                <a:ea typeface="Calibri"/>
                <a:cs typeface="Calibri"/>
              </a:rPr>
              <a:t>All patient data found within Slicer Dicer comes from Epic</a:t>
            </a:r>
            <a:endParaRPr lang="en-US" sz="1700"/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</p:txBody>
      </p:sp>
      <p:pic>
        <p:nvPicPr>
          <p:cNvPr id="10" name="Picture 9" descr="A pink text on a black background&#10;&#10;Description automatically generated">
            <a:extLst>
              <a:ext uri="{FF2B5EF4-FFF2-40B4-BE49-F238E27FC236}">
                <a16:creationId xmlns:a16="http://schemas.microsoft.com/office/drawing/2014/main" id="{6AC06DC9-EB71-E9C5-BBD1-307F9DF7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84" y="5808527"/>
            <a:ext cx="1183106" cy="505829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927F669A-AE21-5F4F-AAFB-354DD130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55" y="5888082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Project Timeline</a:t>
            </a:r>
            <a:endParaRPr lang="en-US"/>
          </a:p>
        </p:txBody>
      </p:sp>
      <p:graphicFrame>
        <p:nvGraphicFramePr>
          <p:cNvPr id="5" name="Content Placeholder 3" title="Stacke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0C58CA00-3293-68A5-17E9-7AD46E630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172205"/>
              </p:ext>
            </p:extLst>
          </p:nvPr>
        </p:nvGraphicFramePr>
        <p:xfrm>
          <a:off x="730787" y="2705634"/>
          <a:ext cx="10817804" cy="363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3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6" name="Rectangle 79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5" name="Freeform: Shape 79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7" name="Freeform: Shape 79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latin typeface="Amasis MT Pro Medium"/>
              </a:rPr>
              <a:t>Assumptions</a:t>
            </a:r>
            <a:endParaRPr lang="en-US" sz="4000"/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2D583E1C-7088-089A-95C1-23F14BC865B3}"/>
              </a:ext>
            </a:extLst>
          </p:cNvPr>
          <p:cNvSpPr txBox="1"/>
          <p:nvPr/>
        </p:nvSpPr>
        <p:spPr>
          <a:xfrm>
            <a:off x="731921" y="3436519"/>
            <a:ext cx="53214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cs typeface="Calibri" panose="020F0502020204030204"/>
            </a:endParaRPr>
          </a:p>
        </p:txBody>
      </p:sp>
      <p:graphicFrame>
        <p:nvGraphicFramePr>
          <p:cNvPr id="773" name="Content Placeholder 51">
            <a:extLst>
              <a:ext uri="{FF2B5EF4-FFF2-40B4-BE49-F238E27FC236}">
                <a16:creationId xmlns:a16="http://schemas.microsoft.com/office/drawing/2014/main" id="{E92BDBA6-0457-6E11-EBE0-AC94C0DC9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34152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4" name="Graphic 853" descr="Medical with solid fill">
            <a:extLst>
              <a:ext uri="{FF2B5EF4-FFF2-40B4-BE49-F238E27FC236}">
                <a16:creationId xmlns:a16="http://schemas.microsoft.com/office/drawing/2014/main" id="{97F438F0-4AB9-D254-E1C9-FDE099359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4906" y="2971799"/>
            <a:ext cx="914400" cy="914400"/>
          </a:xfrm>
          <a:prstGeom prst="rect">
            <a:avLst/>
          </a:prstGeom>
        </p:spPr>
      </p:pic>
      <p:pic>
        <p:nvPicPr>
          <p:cNvPr id="855" name="Graphic 854" descr="Ambulance with solid fill">
            <a:extLst>
              <a:ext uri="{FF2B5EF4-FFF2-40B4-BE49-F238E27FC236}">
                <a16:creationId xmlns:a16="http://schemas.microsoft.com/office/drawing/2014/main" id="{52D90A9D-F563-686F-FD32-85E3377C4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089" y="4656221"/>
            <a:ext cx="914400" cy="914400"/>
          </a:xfrm>
          <a:prstGeom prst="rect">
            <a:avLst/>
          </a:prstGeom>
        </p:spPr>
      </p:pic>
      <p:pic>
        <p:nvPicPr>
          <p:cNvPr id="856" name="Graphic 855" descr="Sleep with solid fill">
            <a:extLst>
              <a:ext uri="{FF2B5EF4-FFF2-40B4-BE49-F238E27FC236}">
                <a16:creationId xmlns:a16="http://schemas.microsoft.com/office/drawing/2014/main" id="{11C1C193-5A12-3E97-C866-5A4465422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4905" y="1447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7501-387B-9B2D-E13F-3DABCFA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Medium"/>
              </a:rPr>
              <a:t>Challenges &amp; Risks</a:t>
            </a:r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8C3263A-14DE-37F3-14B2-57F4FDBF4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22373"/>
              </p:ext>
            </p:extLst>
          </p:nvPr>
        </p:nvGraphicFramePr>
        <p:xfrm>
          <a:off x="4136859" y="2667835"/>
          <a:ext cx="9512968" cy="378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1" name="TextBox 770">
            <a:extLst>
              <a:ext uri="{FF2B5EF4-FFF2-40B4-BE49-F238E27FC236}">
                <a16:creationId xmlns:a16="http://schemas.microsoft.com/office/drawing/2014/main" id="{2D583E1C-7088-089A-95C1-23F14BC865B3}"/>
              </a:ext>
            </a:extLst>
          </p:cNvPr>
          <p:cNvSpPr txBox="1"/>
          <p:nvPr/>
        </p:nvSpPr>
        <p:spPr>
          <a:xfrm>
            <a:off x="731921" y="3436519"/>
            <a:ext cx="53214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cs typeface="Calibri" panose="020F0502020204030204"/>
              </a:rPr>
              <a:t>Challenge #1:</a:t>
            </a:r>
            <a:r>
              <a:rPr lang="en-US" sz="2000">
                <a:cs typeface="Calibri" panose="020F0502020204030204"/>
              </a:rPr>
              <a:t> Choosing most important patient variables to find correlation between patient length of stay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cs typeface="Calibri" panose="020F0502020204030204"/>
              </a:rPr>
              <a:t>Challenge #2:</a:t>
            </a:r>
            <a:r>
              <a:rPr lang="en-US" sz="2000">
                <a:cs typeface="Calibri" panose="020F0502020204030204"/>
              </a:rPr>
              <a:t> Different visualization options to display information on project dashboard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cs typeface="Calibri" panose="020F0502020204030204"/>
              </a:rPr>
              <a:t>Challenge #3: </a:t>
            </a:r>
            <a:r>
              <a:rPr lang="en-US" sz="2000">
                <a:cs typeface="Calibri" panose="020F0502020204030204"/>
              </a:rPr>
              <a:t>Analyzing significant variables in relation to group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54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755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Improving Patient Length of Stay </vt:lpstr>
      <vt:lpstr>Agenda</vt:lpstr>
      <vt:lpstr>UIHC Problem Overview</vt:lpstr>
      <vt:lpstr>Importance of Patient Length of Stay</vt:lpstr>
      <vt:lpstr>Objective of Analysis</vt:lpstr>
      <vt:lpstr>Exploratory Analysis Tools</vt:lpstr>
      <vt:lpstr>Project Timeline</vt:lpstr>
      <vt:lpstr>Assumptions</vt:lpstr>
      <vt:lpstr>Challenges &amp; Risks</vt:lpstr>
      <vt:lpstr>Methodology</vt:lpstr>
      <vt:lpstr>Business Understanding</vt:lpstr>
      <vt:lpstr>Data Understanding</vt:lpstr>
      <vt:lpstr>PowerPoint Presentation</vt:lpstr>
      <vt:lpstr>PowerPoint Presentation</vt:lpstr>
      <vt:lpstr>PowerPoint Presentation</vt:lpstr>
      <vt:lpstr>Data Preparation</vt:lpstr>
      <vt:lpstr>Modeling</vt:lpstr>
      <vt:lpstr>PowerPoint Presentation</vt:lpstr>
      <vt:lpstr>PowerPoint Presentation</vt:lpstr>
      <vt:lpstr>PowerPoint Presentation</vt:lpstr>
      <vt:lpstr>PowerPoint Presentation</vt:lpstr>
      <vt:lpstr>Evaluation</vt:lpstr>
      <vt:lpstr>Recommendations &amp; Deployment</vt:lpstr>
      <vt:lpstr>Outcomes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Eleanor G</dc:creator>
  <cp:lastModifiedBy>Lange, Grace M</cp:lastModifiedBy>
  <cp:revision>41</cp:revision>
  <dcterms:created xsi:type="dcterms:W3CDTF">2023-10-26T13:20:14Z</dcterms:created>
  <dcterms:modified xsi:type="dcterms:W3CDTF">2024-04-29T01:05:15Z</dcterms:modified>
</cp:coreProperties>
</file>