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33" r:id="rId2"/>
    <p:sldId id="431" r:id="rId3"/>
    <p:sldId id="436" r:id="rId4"/>
    <p:sldId id="434" r:id="rId5"/>
    <p:sldId id="435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A8D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1" autoAdjust="0"/>
    <p:restoredTop sz="99543" autoAdjust="0"/>
  </p:normalViewPr>
  <p:slideViewPr>
    <p:cSldViewPr>
      <p:cViewPr varScale="1">
        <p:scale>
          <a:sx n="91" d="100"/>
          <a:sy n="91" d="100"/>
        </p:scale>
        <p:origin x="3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53BDBD1B-DD0D-48EF-87D7-2C9BDDE30E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99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1</a:t>
            </a:fld>
            <a:endParaRPr lang="en-US" altLang="ko-KR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2</a:t>
            </a:fld>
            <a:endParaRPr lang="en-US" altLang="ko-KR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870CF-537E-4205-9CBE-2BCB27DC38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9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E586-AA5E-44BC-8642-95FDBB3431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5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39D5-8CAD-4B6C-AD1F-2BF68C4F7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01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BCEFA-3C4F-46C5-AA69-A796952BE8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98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B9E9-0055-49D3-8AC3-EC8A5266F3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22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D2D51-2DB8-4991-BE24-40384247E9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00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905DF-8D9C-4F2C-91E3-43AFEAC0B4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51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CBF3A-9C2A-4C3C-B105-2E0792D25A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0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F359-AB84-4ADD-839C-4C597CE188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40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62B96-257A-4A97-B70B-21DF69A25B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5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AE5C-8978-4F07-96F5-151B446473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78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116D189-C0C2-4BE9-9CC9-CA3D63DB52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324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Mission 3</a:t>
            </a:r>
          </a:p>
          <a:p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For each of 22 autosomes and 2 sex chromosomes in human, read an hg19 unmasked sequence and store it into a single string.</a:t>
            </a:r>
          </a:p>
          <a:p>
            <a:pPr lvl="1" indent="0"/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Read the 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 file, and parse the information, which you have done in Mission 2 already.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For each RefSeq sequence, read the genomic sequence of each exon, partition them into 5’UTR, CDS, and 3’UTR by combining 1 and 2.</a:t>
            </a:r>
          </a:p>
        </p:txBody>
      </p:sp>
    </p:spTree>
    <p:extLst>
      <p:ext uri="{BB962C8B-B14F-4D97-AF65-F5344CB8AC3E}">
        <p14:creationId xmlns:p14="http://schemas.microsoft.com/office/powerpoint/2010/main" val="273780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>
                <a:latin typeface="Arial" charset="0"/>
                <a:ea typeface="ヒラギノ角ゴ Pro W3" pitchFamily="1" charset="-128"/>
              </a:rPr>
              <a:t>Mission 3</a:t>
            </a:r>
          </a:p>
          <a:p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500" dirty="0">
                <a:latin typeface="Arial" charset="0"/>
                <a:ea typeface="ヒラギノ角ゴ Pro W3" pitchFamily="1" charset="-128"/>
              </a:rPr>
              <a:t>[Data Structure]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RefSeq ID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Gene Symbol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Chromosome ID	(e.g., 1,2,…,22,23 for X, and 24 for Y)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Strand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err="1">
                <a:latin typeface="Arial" charset="0"/>
                <a:ea typeface="ヒラギノ角ゴ Pro W3" pitchFamily="1" charset="-128"/>
              </a:rPr>
              <a:t>Num</a:t>
            </a:r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 of Exons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*Exon Start Positions,		*Exon End Positions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Exon </a:t>
            </a:r>
            <a:r>
              <a:rPr lang="en-US" altLang="ko-KR" sz="1800" dirty="0" err="1">
                <a:latin typeface="Arial" charset="0"/>
                <a:ea typeface="ヒラギノ角ゴ Pro W3" pitchFamily="1" charset="-128"/>
              </a:rPr>
              <a:t>Seq</a:t>
            </a:r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 Size			</a:t>
            </a:r>
            <a:r>
              <a:rPr lang="en-US" altLang="ko-KR" sz="1800" dirty="0" err="1">
                <a:latin typeface="Arial" charset="0"/>
                <a:ea typeface="ヒラギノ角ゴ Pro W3" pitchFamily="1" charset="-128"/>
              </a:rPr>
              <a:t>Exonic</a:t>
            </a:r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 Genome Sequence 	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5’UTR </a:t>
            </a:r>
            <a:r>
              <a:rPr lang="en-US" altLang="ko-KR" sz="1800" dirty="0" err="1">
                <a:latin typeface="Arial" charset="0"/>
                <a:ea typeface="ヒラギノ角ゴ Pro W3" pitchFamily="1" charset="-128"/>
              </a:rPr>
              <a:t>Seq</a:t>
            </a:r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 Size			5’UTR Genome Sequence 	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ORF </a:t>
            </a:r>
            <a:r>
              <a:rPr lang="en-US" altLang="ko-KR" sz="1800" dirty="0" err="1">
                <a:latin typeface="Arial" charset="0"/>
                <a:ea typeface="ヒラギノ角ゴ Pro W3" pitchFamily="1" charset="-128"/>
              </a:rPr>
              <a:t>Seq</a:t>
            </a:r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 Size			ORF Genome Sequence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3’UTR </a:t>
            </a:r>
            <a:r>
              <a:rPr lang="en-US" altLang="ko-KR" sz="1800" dirty="0" err="1">
                <a:latin typeface="Arial" charset="0"/>
                <a:ea typeface="ヒラギノ角ゴ Pro W3" pitchFamily="1" charset="-128"/>
              </a:rPr>
              <a:t>Seq</a:t>
            </a:r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 Size		</a:t>
            </a:r>
            <a:r>
              <a:rPr lang="en-US" altLang="ko-KR" sz="1800">
                <a:latin typeface="Arial" charset="0"/>
                <a:ea typeface="ヒラギノ角ゴ Pro W3" pitchFamily="1" charset="-128"/>
              </a:rPr>
              <a:t>	3’UTR </a:t>
            </a:r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Genome Sequence</a:t>
            </a:r>
          </a:p>
          <a:p>
            <a:endParaRPr lang="en-US" altLang="ko-KR" sz="18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228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Mission 3</a:t>
            </a:r>
          </a:p>
          <a:p>
            <a:endParaRPr lang="en-US" altLang="ko-KR" sz="25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1. 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Use the provided mission 3 template.</a:t>
            </a: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2. Submit a single source code file.</a:t>
            </a: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3. Observe the Programming Suggestions.</a:t>
            </a:r>
          </a:p>
        </p:txBody>
      </p:sp>
    </p:spTree>
    <p:extLst>
      <p:ext uri="{BB962C8B-B14F-4D97-AF65-F5344CB8AC3E}">
        <p14:creationId xmlns:p14="http://schemas.microsoft.com/office/powerpoint/2010/main" val="3303398194"/>
      </p:ext>
    </p:extLst>
  </p:cSld>
  <p:clrMapOvr>
    <a:masterClrMapping/>
  </p:clrMapOvr>
  <p:transition advTm="1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>
                <a:latin typeface="Arial" charset="0"/>
                <a:ea typeface="ヒラギノ角ゴ Pro W3" pitchFamily="1" charset="-128"/>
              </a:rPr>
              <a:t>More Details on Mission 3</a:t>
            </a:r>
          </a:p>
          <a:p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Use the </a:t>
            </a:r>
            <a:r>
              <a:rPr lang="en-US" altLang="ko-KR" sz="2200" dirty="0" err="1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 file provided 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Answer 1 </a:t>
            </a:r>
            <a:endParaRPr lang="en-US" altLang="ko-KR" sz="2200" b="1" dirty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  <a:p>
            <a:pPr lvl="1" indent="0"/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Remove non-NM sequences and keep the ones aligned only on </a:t>
            </a:r>
            <a:r>
              <a:rPr lang="en-US" altLang="ko-KR" sz="2200" dirty="0" err="1">
                <a:latin typeface="Arial" charset="0"/>
                <a:ea typeface="ヒラギノ角ゴ Pro W3" pitchFamily="1" charset="-128"/>
              </a:rPr>
              <a:t>chr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 1-22, X, or Y. 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Answer 2</a:t>
            </a:r>
            <a:endParaRPr lang="en-US" altLang="ko-KR" sz="2200" b="1" dirty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  <a:p>
            <a:pPr lvl="1" indent="0"/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Remove NM sequences that have multiple entries in the </a:t>
            </a:r>
            <a:r>
              <a:rPr lang="en-US" altLang="ko-KR" sz="2200" dirty="0" err="1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 file.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Answer 3</a:t>
            </a:r>
          </a:p>
          <a:p>
            <a:pPr marL="457200" indent="-457200">
              <a:buFontTx/>
              <a:buAutoNum type="arabicPeriod"/>
            </a:pPr>
            <a:endParaRPr lang="en-US" altLang="ko-KR" sz="2200" b="1" dirty="0">
              <a:solidFill>
                <a:srgbClr val="FF0000"/>
              </a:solidFill>
              <a:latin typeface="Arial" charset="0"/>
              <a:ea typeface="ヒラギノ角ゴ Pro W3" pitchFamily="1" charset="-128"/>
              <a:sym typeface="Wingdings" pitchFamily="2" charset="2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Remove NM sequences that have wrong ORFs: no start codon, no stop codon, ORF size of 3N+1 or 3N+2, or internal stop codons. 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Answer 4</a:t>
            </a:r>
          </a:p>
          <a:p>
            <a:pPr marL="457200" indent="-457200">
              <a:buFontTx/>
              <a:buAutoNum type="arabicPeriod"/>
            </a:pPr>
            <a:endParaRPr lang="en-US" altLang="ko-KR" sz="2200" b="1" dirty="0">
              <a:solidFill>
                <a:srgbClr val="FF0000"/>
              </a:solidFill>
              <a:latin typeface="Arial" charset="0"/>
              <a:ea typeface="ヒラギノ角ゴ Pro W3" pitchFamily="1" charset="-128"/>
              <a:sym typeface="Wingdings" pitchFamily="2" charset="2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For each gene that has multiple isoforms, select a representative isoform by picking up a RefSeq sequence that has the lowest NM ID(an integer). 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Answer 5</a:t>
            </a:r>
          </a:p>
        </p:txBody>
      </p:sp>
    </p:spTree>
    <p:extLst>
      <p:ext uri="{BB962C8B-B14F-4D97-AF65-F5344CB8AC3E}">
        <p14:creationId xmlns:p14="http://schemas.microsoft.com/office/powerpoint/2010/main" val="3985331782"/>
      </p:ext>
    </p:extLst>
  </p:cSld>
  <p:clrMapOvr>
    <a:masterClrMapping/>
  </p:clrMapOvr>
  <p:transition advTm="1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>
                <a:latin typeface="Arial" charset="0"/>
                <a:ea typeface="ヒラギノ角ゴ Pro W3" pitchFamily="1" charset="-128"/>
              </a:rPr>
              <a:t>More Details on Mission 3</a:t>
            </a:r>
          </a:p>
          <a:p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6. Sort the RefSeq class by the ascending order of the RefSeq ID (integer), and store the RefSeq ID, and the gene symbol, 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5’UTR size, ORF size, and 3’UTR size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 in the provided template file. When computing ORF size</a:t>
            </a:r>
            <a:r>
              <a:rPr lang="en-US" altLang="ko-KR" sz="2200">
                <a:latin typeface="Arial" charset="0"/>
                <a:ea typeface="ヒラギノ角ゴ Pro W3" pitchFamily="1" charset="-128"/>
              </a:rPr>
              <a:t>, include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the terminal </a:t>
            </a:r>
            <a:r>
              <a:rPr lang="en-US" altLang="ko-KR" sz="2200">
                <a:latin typeface="Arial" charset="0"/>
                <a:ea typeface="ヒラギノ角ゴ Pro W3" pitchFamily="1" charset="-128"/>
              </a:rPr>
              <a:t>stop codon (3nt).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endParaRPr lang="en-US" altLang="ko-KR" sz="22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1637880"/>
      </p:ext>
    </p:extLst>
  </p:cSld>
  <p:clrMapOvr>
    <a:masterClrMapping/>
  </p:clrMapOvr>
  <p:transition advTm="15"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279</Words>
  <Application>Microsoft Office PowerPoint</Application>
  <PresentationFormat>On-screen Show (4:3)</PresentationFormat>
  <Paragraphs>43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굴림</vt:lpstr>
      <vt:lpstr>맑은 고딕</vt:lpstr>
      <vt:lpstr>ヒラギノ角ゴ Pro W3</vt:lpstr>
      <vt:lpstr>Arial</vt:lpstr>
      <vt:lpstr>Times</vt:lpstr>
      <vt:lpstr>Wingdings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Sumanas, Inc.</Manager>
  <Company>Garland Science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Genomes 3/e</dc:title>
  <dc:creator>Terry Brown</dc:creator>
  <cp:lastModifiedBy>daekwan</cp:lastModifiedBy>
  <cp:revision>149</cp:revision>
  <dcterms:created xsi:type="dcterms:W3CDTF">2002-12-24T01:08:46Z</dcterms:created>
  <dcterms:modified xsi:type="dcterms:W3CDTF">2017-08-25T21:51:53Z</dcterms:modified>
</cp:coreProperties>
</file>