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40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0" r:id="rId13"/>
    <p:sldId id="31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86" r:id="rId25"/>
    <p:sldId id="295" r:id="rId26"/>
    <p:sldId id="319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17" r:id="rId35"/>
    <p:sldId id="304" r:id="rId36"/>
    <p:sldId id="305" r:id="rId37"/>
    <p:sldId id="306" r:id="rId38"/>
    <p:sldId id="307" r:id="rId3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519"/>
  </p:normalViewPr>
  <p:slideViewPr>
    <p:cSldViewPr snapToGrid="0" snapToObjects="1">
      <p:cViewPr varScale="1">
        <p:scale>
          <a:sx n="49" d="100"/>
          <a:sy n="49" d="100"/>
        </p:scale>
        <p:origin x="37" y="229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840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 descr="Provided bunder Creative Commons Attribution 4.0 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Continue:</a:t>
            </a:r>
          </a:p>
          <a:p>
            <a:pPr marL="1041400" lvl="1" indent="-371094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returns back to the beginning of the loop.</a:t>
            </a:r>
          </a:p>
          <a:p>
            <a:pPr marL="1041400" lvl="1" indent="-371094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Doesn’t terminate the loop execution entirely.</a:t>
            </a:r>
          </a:p>
          <a:p>
            <a:pPr marL="1041400" lvl="1" indent="-371094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Resumes if the condition to execute the loop is met</a:t>
            </a:r>
            <a:endParaRPr lang="en-US" sz="28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Break:</a:t>
            </a:r>
          </a:p>
          <a:p>
            <a:pPr marL="1041400" lvl="1" indent="-371094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terminates execution of the entire loop</a:t>
            </a:r>
          </a:p>
          <a:p>
            <a:pPr marL="1041400" lvl="1" indent="-371094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Exits the entire loop </a:t>
            </a: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jumps 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the line after the loop.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142796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Largest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8" name="Shape 768" descr="Provided bunder Creative Commons Attribution 4.0 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 descr="Picture of transporter from Start Tre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2776</Words>
  <Application>Microsoft Office PowerPoint</Application>
  <PresentationFormat>Custom</PresentationFormat>
  <Paragraphs>474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Cabin</vt:lpstr>
      <vt:lpstr>Courier</vt:lpstr>
      <vt:lpstr>Gill Sans</vt:lpstr>
      <vt:lpstr>ヒラギノ角ゴ ProN W3</vt:lpstr>
      <vt:lpstr>Arial</vt:lpstr>
      <vt:lpstr>Comic Sans MS</vt:lpstr>
      <vt:lpstr>Courier New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Breaking out of Loops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Largest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Jason Y. Huh</cp:lastModifiedBy>
  <cp:revision>58</cp:revision>
  <dcterms:modified xsi:type="dcterms:W3CDTF">2021-07-18T18:45:12Z</dcterms:modified>
</cp:coreProperties>
</file>