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74" d="100"/>
          <a:sy n="74" d="100"/>
        </p:scale>
        <p:origin x="1098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 descr="Creative Common Licens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4" name="Shape 384" descr="Creative Common Licens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 descr="Picture of various suitcas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 descr="Picture of an elevator butt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2325</Words>
  <Application>Microsoft Office PowerPoint</Application>
  <PresentationFormat>Custom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Ellie</cp:lastModifiedBy>
  <cp:revision>60</cp:revision>
  <dcterms:modified xsi:type="dcterms:W3CDTF">2022-05-05T02:26:12Z</dcterms:modified>
</cp:coreProperties>
</file>