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94485"/>
  </p:normalViewPr>
  <p:slideViewPr>
    <p:cSldViewPr snapToGrid="0" snapToObjects="1">
      <p:cViewPr varScale="1">
        <p:scale>
          <a:sx n="54" d="100"/>
          <a:sy n="54" d="100"/>
        </p:scale>
        <p:origin x="37" y="30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812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887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 descr="Creative Common Licens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6" name="Shape 276" descr="Creative Common Licens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'index’]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55649" y="417175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Tuples?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2302933"/>
            <a:ext cx="12712699" cy="645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x='Hello'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y='World'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x,y,2019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('Hello', 'World', 2019)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aaa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=('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a','b','c','d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aaa</a:t>
            </a:r>
            <a:endParaRPr lang="en-US" sz="300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('a', 'b', 'c', 'd')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type(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aaa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&lt;class 'tuple'&gt;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&gt;&gt;&gt;h=(‘a’)   ---  What type is “h”?</a:t>
            </a:r>
          </a:p>
          <a:p>
            <a:pPr lvl="0">
              <a:buClr>
                <a:schemeClr val="lt1"/>
              </a:buClr>
              <a:buSzPct val="25000"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How can we make a single </a:t>
            </a:r>
            <a:r>
              <a:rPr lang="en-US" sz="300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element tuple?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42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55649" y="417176"/>
            <a:ext cx="13932000" cy="127615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Tuples?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1693335"/>
            <a:ext cx="12712699" cy="706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aaa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=('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a','b','c','d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aaa</a:t>
            </a:r>
            <a:endParaRPr lang="en-US" sz="300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('a', 'b', 'c', 'd')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bbb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=('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a','b','b','c','c','c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ccc=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aaa+bbb</a:t>
            </a:r>
            <a:endParaRPr lang="en-US" sz="300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print('a occurs ',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ccc.count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('a'), ' times.')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occurs  2  times.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ccc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('a', 'b', 'c', 'd', 'a', 'b', 'b', 'c', 'c', 'c')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ccc.index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('b')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ccc.index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('d')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088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1517</Words>
  <Application>Microsoft Office PowerPoint</Application>
  <PresentationFormat>Custom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Cabin</vt:lpstr>
      <vt:lpstr>Courier</vt:lpstr>
      <vt:lpstr>Gill Sans</vt:lpstr>
      <vt:lpstr>ヒラギノ角ゴ ProN W3</vt:lpstr>
      <vt:lpstr>Arial</vt:lpstr>
      <vt:lpstr>Courier New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Tuples?</vt:lpstr>
      <vt:lpstr>Tuples?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Jason Y. Huh</cp:lastModifiedBy>
  <cp:revision>51</cp:revision>
  <dcterms:modified xsi:type="dcterms:W3CDTF">2021-08-21T20:00:41Z</dcterms:modified>
</cp:coreProperties>
</file>