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9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4" r:id="rId32"/>
    <p:sldId id="293" r:id="rId33"/>
    <p:sldId id="287" r:id="rId34"/>
    <p:sldId id="288" r:id="rId35"/>
    <p:sldId id="289" r:id="rId3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 varScale="1">
        <p:scale>
          <a:sx n="57" d="100"/>
          <a:sy n="57" d="100"/>
        </p:scale>
        <p:origin x="56" y="213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4719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70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 descr="Creative Common License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’]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^From (\S+@\S+)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Parsing Examples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</a:t>
            </a:r>
            <a:r>
              <a:rPr lang="en-US" sz="3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]+)'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]+)'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]+)'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]+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]+)'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]+)'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]+)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]+)'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]+)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]+)'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]+)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]+)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]+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]+)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372501" y="2475186"/>
            <a:ext cx="10757953" cy="56598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import re</a:t>
            </a:r>
          </a:p>
          <a:p>
            <a:r>
              <a:rPr lang="en-US" sz="4000" dirty="0">
                <a:solidFill>
                  <a:schemeClr val="bg1"/>
                </a:solidFill>
              </a:rPr>
              <a:t>hand = open('mbox-short.txt')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for </a:t>
            </a:r>
            <a:r>
              <a:rPr lang="en-US" sz="4000" dirty="0">
                <a:solidFill>
                  <a:schemeClr val="bg1"/>
                </a:solidFill>
              </a:rPr>
              <a:t>line in hand: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line = </a:t>
            </a:r>
            <a:r>
              <a:rPr lang="en-US" sz="4000" dirty="0" err="1">
                <a:solidFill>
                  <a:schemeClr val="bg1"/>
                </a:solidFill>
              </a:rPr>
              <a:t>line.rstrip</a:t>
            </a:r>
            <a:r>
              <a:rPr lang="en-US" sz="4000" dirty="0">
                <a:solidFill>
                  <a:schemeClr val="bg1"/>
                </a:solidFill>
              </a:rPr>
              <a:t>()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if </a:t>
            </a:r>
            <a:r>
              <a:rPr lang="en-US" sz="4000" dirty="0" err="1">
                <a:solidFill>
                  <a:schemeClr val="bg1"/>
                </a:solidFill>
              </a:rPr>
              <a:t>re.search</a:t>
            </a:r>
            <a:r>
              <a:rPr lang="en-US" sz="4000" dirty="0">
                <a:solidFill>
                  <a:schemeClr val="bg1"/>
                </a:solidFill>
              </a:rPr>
              <a:t>('^X\S*: [0-9.]+', line):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   print(line)</a:t>
            </a:r>
            <a:endParaRPr lang="en-US" sz="400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71490" y="3369734"/>
            <a:ext cx="74308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rial Regular"/>
              </a:rPr>
              <a:t>X-DSPAM-Confidence: 0.8475</a:t>
            </a:r>
          </a:p>
          <a:p>
            <a:r>
              <a:rPr lang="en-US" sz="4000" dirty="0">
                <a:solidFill>
                  <a:srgbClr val="FFFF00"/>
                </a:solidFill>
                <a:latin typeface="Arial Regular"/>
              </a:rPr>
              <a:t>X-DSPAM-Probability: 0.0000</a:t>
            </a:r>
          </a:p>
          <a:p>
            <a:r>
              <a:rPr lang="en-US" sz="4000" dirty="0">
                <a:solidFill>
                  <a:srgbClr val="FFFF00"/>
                </a:solidFill>
                <a:latin typeface="Arial Regular"/>
              </a:rPr>
              <a:t>X-DSPAM-Confidence: 0.6178</a:t>
            </a:r>
          </a:p>
          <a:p>
            <a:r>
              <a:rPr lang="en-US" sz="4000" dirty="0">
                <a:solidFill>
                  <a:srgbClr val="FFFF00"/>
                </a:solidFill>
                <a:latin typeface="Arial Regular"/>
              </a:rPr>
              <a:t>X-DSPAM-Probability: 0.0000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2" y="2624204"/>
            <a:ext cx="8897622" cy="62044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import re</a:t>
            </a:r>
          </a:p>
          <a:p>
            <a:r>
              <a:rPr lang="en-US" sz="4400" dirty="0">
                <a:solidFill>
                  <a:schemeClr val="bg1"/>
                </a:solidFill>
              </a:rPr>
              <a:t>hand = open('mbox-short.txt')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for </a:t>
            </a:r>
            <a:r>
              <a:rPr lang="en-US" sz="4400" dirty="0">
                <a:solidFill>
                  <a:schemeClr val="bg1"/>
                </a:solidFill>
              </a:rPr>
              <a:t>line in hand:</a:t>
            </a:r>
          </a:p>
          <a:p>
            <a:r>
              <a:rPr lang="en-US" sz="4400" dirty="0">
                <a:solidFill>
                  <a:schemeClr val="bg1"/>
                </a:solidFill>
              </a:rPr>
              <a:t>    line = </a:t>
            </a:r>
            <a:r>
              <a:rPr lang="en-US" sz="4400" dirty="0" err="1">
                <a:solidFill>
                  <a:schemeClr val="bg1"/>
                </a:solidFill>
              </a:rPr>
              <a:t>line.rstrip</a:t>
            </a:r>
            <a:r>
              <a:rPr lang="en-US" sz="4400" dirty="0">
                <a:solidFill>
                  <a:schemeClr val="bg1"/>
                </a:solidFill>
              </a:rPr>
              <a:t>()</a:t>
            </a:r>
          </a:p>
          <a:p>
            <a:r>
              <a:rPr lang="en-US" sz="4400" dirty="0">
                <a:solidFill>
                  <a:schemeClr val="bg1"/>
                </a:solidFill>
              </a:rPr>
              <a:t>    x = </a:t>
            </a:r>
            <a:r>
              <a:rPr lang="en-US" sz="4400" dirty="0" err="1">
                <a:solidFill>
                  <a:schemeClr val="bg1"/>
                </a:solidFill>
              </a:rPr>
              <a:t>re.findall</a:t>
            </a:r>
            <a:r>
              <a:rPr lang="en-US" sz="4400" dirty="0">
                <a:solidFill>
                  <a:schemeClr val="bg1"/>
                </a:solidFill>
              </a:rPr>
              <a:t>('^X\S*: ([0-9.]+)', line)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if </a:t>
            </a:r>
            <a:r>
              <a:rPr lang="en-US" sz="4400" dirty="0" err="1">
                <a:solidFill>
                  <a:schemeClr val="bg1"/>
                </a:solidFill>
              </a:rPr>
              <a:t>len</a:t>
            </a:r>
            <a:r>
              <a:rPr lang="en-US" sz="4400" dirty="0">
                <a:solidFill>
                  <a:schemeClr val="bg1"/>
                </a:solidFill>
              </a:rPr>
              <a:t>(x) &gt; 0:</a:t>
            </a:r>
          </a:p>
          <a:p>
            <a:r>
              <a:rPr lang="en-US" sz="4400" dirty="0">
                <a:solidFill>
                  <a:schemeClr val="bg1"/>
                </a:solidFill>
              </a:rPr>
              <a:t>        print(x)</a:t>
            </a:r>
            <a:endParaRPr lang="en-US" sz="440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63806" y="3187005"/>
            <a:ext cx="60119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LMMono9-Regular"/>
              </a:rPr>
              <a:t>[</a:t>
            </a:r>
            <a:r>
              <a:rPr lang="en-US" sz="4000" dirty="0">
                <a:solidFill>
                  <a:srgbClr val="FFFF00"/>
                </a:solidFill>
                <a:latin typeface="+mn-lt"/>
              </a:rPr>
              <a:t>'0.8475</a:t>
            </a:r>
            <a:r>
              <a:rPr lang="en-US" sz="4400" dirty="0">
                <a:solidFill>
                  <a:srgbClr val="FFFF00"/>
                </a:solidFill>
                <a:latin typeface="+mn-lt"/>
              </a:rPr>
              <a:t>']</a:t>
            </a:r>
          </a:p>
          <a:p>
            <a:r>
              <a:rPr lang="en-US" sz="4400" dirty="0">
                <a:solidFill>
                  <a:srgbClr val="FFFF00"/>
                </a:solidFill>
                <a:latin typeface="+mn-lt"/>
              </a:rPr>
              <a:t>['0.0000']</a:t>
            </a:r>
          </a:p>
          <a:p>
            <a:r>
              <a:rPr lang="en-US" sz="4400" dirty="0">
                <a:solidFill>
                  <a:srgbClr val="FFFF00"/>
                </a:solidFill>
                <a:latin typeface="+mn-lt"/>
              </a:rPr>
              <a:t>['0.6178']</a:t>
            </a:r>
          </a:p>
          <a:p>
            <a:r>
              <a:rPr lang="en-US" sz="4400" dirty="0">
                <a:solidFill>
                  <a:srgbClr val="FFFF00"/>
                </a:solidFill>
                <a:latin typeface="+mn-lt"/>
              </a:rPr>
              <a:t>['0.0000']</a:t>
            </a:r>
          </a:p>
          <a:p>
            <a:r>
              <a:rPr lang="en-US" sz="4400" dirty="0">
                <a:solidFill>
                  <a:srgbClr val="FFFF00"/>
                </a:solidFill>
                <a:latin typeface="+mn-lt"/>
              </a:rPr>
              <a:t>['0.6961']</a:t>
            </a:r>
          </a:p>
          <a:p>
            <a:r>
              <a:rPr lang="en-US" sz="4400" dirty="0">
                <a:solidFill>
                  <a:srgbClr val="FFFF00"/>
                </a:solidFill>
                <a:latin typeface="+mn-lt"/>
              </a:rPr>
              <a:t>['0.0000']</a:t>
            </a:r>
          </a:p>
        </p:txBody>
      </p:sp>
    </p:spTree>
    <p:extLst>
      <p:ext uri="{BB962C8B-B14F-4D97-AF65-F5344CB8AC3E}">
        <p14:creationId xmlns:p14="http://schemas.microsoft.com/office/powerpoint/2010/main" val="3410802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  <p:extLst>
      <p:ext uri="{BB962C8B-B14F-4D97-AF65-F5344CB8AC3E}">
        <p14:creationId xmlns:p14="http://schemas.microsoft.com/office/powerpoint/2010/main" val="4160197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'We just received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7" name="Shape 537" descr="Creative Common License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 descr="Screenshot of a Widipedia page about &quot;Regualr Expressio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“Find” or “Search”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beginning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any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non-whitespace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Matches a single character in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Matches a single character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not 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set of characters can include a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“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extract portions of a string that match your regular expression, 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2494</Words>
  <Application>Microsoft Office PowerPoint</Application>
  <PresentationFormat>Custom</PresentationFormat>
  <Paragraphs>324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Regular</vt:lpstr>
      <vt:lpstr>Cabin</vt:lpstr>
      <vt:lpstr>Courier</vt:lpstr>
      <vt:lpstr>Gill Sans</vt:lpstr>
      <vt:lpstr>LMMono9-Regular</vt:lpstr>
      <vt:lpstr>ヒラギノ角ゴ ProN W3</vt:lpstr>
      <vt:lpstr>Arial</vt:lpstr>
      <vt:lpstr>Courier New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String Parsing Examples…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Spam Confidence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Jason Y. Huh</cp:lastModifiedBy>
  <cp:revision>59</cp:revision>
  <dcterms:modified xsi:type="dcterms:W3CDTF">2021-08-21T20:01:38Z</dcterms:modified>
</cp:coreProperties>
</file>