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55" d="100"/>
          <a:sy n="55" d="100"/>
        </p:scale>
        <p:origin x="51" y="28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 descr="Creative Common License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3" name="Shape 413" descr="Creative Common License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1612</Words>
  <Application>Microsoft Office PowerPoint</Application>
  <PresentationFormat>Custom</PresentationFormat>
  <Paragraphs>263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Cabin</vt:lpstr>
      <vt:lpstr>Courier</vt:lpstr>
      <vt:lpstr>Gill Sans</vt:lpstr>
      <vt:lpstr>ヒラギノ角ゴ ProN W3</vt:lpstr>
      <vt:lpstr>Arial</vt:lpstr>
      <vt:lpstr>Courier New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Jason Y. Huh</cp:lastModifiedBy>
  <cp:revision>52</cp:revision>
  <dcterms:modified xsi:type="dcterms:W3CDTF">2021-08-21T19:45:47Z</dcterms:modified>
</cp:coreProperties>
</file>