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0"/>
  </p:notesMasterIdLst>
  <p:sldIdLst>
    <p:sldId id="256" r:id="rId2"/>
    <p:sldId id="257" r:id="rId3"/>
    <p:sldId id="259" r:id="rId4"/>
    <p:sldId id="261" r:id="rId5"/>
    <p:sldId id="260" r:id="rId6"/>
    <p:sldId id="262" r:id="rId7"/>
    <p:sldId id="269" r:id="rId8"/>
    <p:sldId id="270" r:id="rId9"/>
    <p:sldId id="271" r:id="rId10"/>
    <p:sldId id="272" r:id="rId11"/>
    <p:sldId id="273" r:id="rId12"/>
    <p:sldId id="274" r:id="rId13"/>
    <p:sldId id="303" r:id="rId14"/>
    <p:sldId id="276" r:id="rId15"/>
    <p:sldId id="277" r:id="rId16"/>
    <p:sldId id="278" r:id="rId17"/>
    <p:sldId id="279" r:id="rId18"/>
    <p:sldId id="280" r:id="rId19"/>
    <p:sldId id="281" r:id="rId20"/>
    <p:sldId id="282" r:id="rId21"/>
    <p:sldId id="283" r:id="rId22"/>
    <p:sldId id="284" r:id="rId23"/>
    <p:sldId id="286" r:id="rId24"/>
    <p:sldId id="287" r:id="rId25"/>
    <p:sldId id="288" r:id="rId26"/>
    <p:sldId id="289" r:id="rId27"/>
    <p:sldId id="290" r:id="rId28"/>
    <p:sldId id="291" r:id="rId29"/>
    <p:sldId id="292" r:id="rId30"/>
    <p:sldId id="294" r:id="rId31"/>
    <p:sldId id="295" r:id="rId32"/>
    <p:sldId id="296" r:id="rId33"/>
    <p:sldId id="297" r:id="rId34"/>
    <p:sldId id="298" r:id="rId35"/>
    <p:sldId id="299" r:id="rId36"/>
    <p:sldId id="300" r:id="rId37"/>
    <p:sldId id="301" r:id="rId38"/>
    <p:sldId id="302" r:id="rId39"/>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0" autoAdjust="0"/>
    <p:restoredTop sz="93566"/>
  </p:normalViewPr>
  <p:slideViewPr>
    <p:cSldViewPr snapToGrid="0" snapToObjects="1">
      <p:cViewPr varScale="1">
        <p:scale>
          <a:sx n="55" d="100"/>
          <a:sy n="55" d="100"/>
        </p:scale>
        <p:origin x="67" y="261"/>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harrypotter.wikia.com/wiki/Salazar_Slytheri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descr="Creative Common License Logo"/>
          <p:cNvPicPr preferRelativeResize="0"/>
          <p:nvPr/>
        </p:nvPicPr>
        <p:blipFill rotWithShape="1">
          <a:blip r:embed="rId4">
            <a:alphaModFix/>
          </a:blip>
          <a:srcRect/>
          <a:stretch/>
        </p:blipFill>
        <p:spPr>
          <a:xfrm>
            <a:off x="13790312" y="7363609"/>
            <a:ext cx="1968599" cy="66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descr="Picture of CPU"/>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descr="Picture of overheated CPU"/>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Hard Disk in Action</a:t>
            </a:r>
          </a:p>
        </p:txBody>
      </p:sp>
      <p:pic>
        <p:nvPicPr>
          <p:cNvPr id="424" name="Shape 424" descr="Picture of inside of the harddrive"/>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descr="Picture of imaginary Parselmouth"/>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descr="Photo of Guiod van Rossum"/>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descr="Picture of one of the Python books"/>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it to do</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they want to use (Applications)</a:t>
            </a:r>
          </a:p>
        </p:txBody>
      </p:sp>
      <p:sp>
        <p:nvSpPr>
          <p:cNvPr id="222" name="Shape 222" descr="Waiting for the instructions"/>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descr="Picture of the CPU"/>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or </a:t>
            </a:r>
            <a:r>
              <a:rPr lang="en-US" sz="3200" u="none" strike="noStrike" cap="none" dirty="0" err="1">
                <a:solidFill>
                  <a:schemeClr val="lt1"/>
                </a:solidFill>
                <a:latin typeface="Arial" charset="0"/>
                <a:ea typeface="Arial" charset="0"/>
                <a:cs typeface="Arial" charset="0"/>
                <a:sym typeface="Cabin"/>
              </a:rPr>
              <a:t>applicaions</a:t>
            </a:r>
            <a:r>
              <a:rPr lang="en-US" sz="3200" u="none" strike="noStrike" cap="none" dirty="0">
                <a:solidFill>
                  <a:schemeClr val="lt1"/>
                </a:solidFill>
                <a:latin typeface="Arial" charset="0"/>
                <a:ea typeface="Arial" charset="0"/>
                <a:cs typeface="Arial" charset="0"/>
                <a:sym typeface="Cabin"/>
              </a:rPr>
              <a:t>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is 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Finis </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'Finis'</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'Blastoff</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open(name,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Continue</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 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descr="Picture of Raspberry Pie board"/>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7662</TotalTime>
  <Words>2160</Words>
  <Application>Microsoft Office PowerPoint</Application>
  <PresentationFormat>Custom</PresentationFormat>
  <Paragraphs>341</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Cabin</vt:lpstr>
      <vt:lpstr>Courier</vt:lpstr>
      <vt:lpstr>Gill Sans</vt:lpstr>
      <vt:lpstr>Ovo</vt:lpstr>
      <vt:lpstr>ヒラギノ角ゴ ProN W3</vt:lpstr>
      <vt:lpstr>Arial</vt:lpstr>
      <vt:lpstr>Courier New</vt:lpstr>
      <vt:lpstr>Title &amp; Subtitle</vt:lpstr>
      <vt:lpstr>Why Program?</vt:lpstr>
      <vt:lpstr>Computers Want to be Helpful...</vt:lpstr>
      <vt:lpstr>Users vs. Programmers</vt:lpstr>
      <vt:lpstr>Why be a Programmer?</vt:lpstr>
      <vt:lpstr>PowerPoint Presentation</vt:lpstr>
      <vt:lpstr>What is Code?  Software? A Program?</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Jason</dc:creator>
  <cp:lastModifiedBy>Jason Y. Huh</cp:lastModifiedBy>
  <cp:revision>73</cp:revision>
  <dcterms:modified xsi:type="dcterms:W3CDTF">2021-08-21T19:39:43Z</dcterms:modified>
</cp:coreProperties>
</file>