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303" r:id="rId32"/>
    <p:sldId id="282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3566"/>
  </p:normalViewPr>
  <p:slideViewPr>
    <p:cSldViewPr snapToGrid="0" snapToObjects="1">
      <p:cViewPr varScale="1">
        <p:scale>
          <a:sx n="55" d="100"/>
          <a:sy n="55" d="100"/>
        </p:scale>
        <p:origin x="69" y="26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131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 descr="Creative Common Licens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844338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5//3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&gt;&gt;&gt;6//3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67200" y="2150963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24109"/>
              </p:ext>
            </p:extLst>
          </p:nvPr>
        </p:nvGraphicFramePr>
        <p:xfrm>
          <a:off x="11783875" y="7538657"/>
          <a:ext cx="3752000" cy="6508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Quotient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 descr="Picture of Elevator butt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This is a program to calculate the pay amount.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First ask user for the number of hours worked and hourly rate.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With 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provided input, calculate the pay amount and display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on the screen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Done on Feb. 20, 2021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By John Doe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rate = input(“Please enter hourly rate: “)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ours = input(“Please enter the number of hours worked: “)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 = float(rate) * float(hours)</a:t>
            </a:r>
          </a:p>
          <a:p>
            <a:pPr marL="378206" indent="0">
              <a:spcBef>
                <a:spcPts val="0"/>
              </a:spcBef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rint(“Your pay amount is: “,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pay)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55506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 descr="Creative Common Licens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2197</Words>
  <Application>Microsoft Office PowerPoint</Application>
  <PresentationFormat>Custom</PresentationFormat>
  <Paragraphs>377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Gill Sans</vt:lpstr>
      <vt:lpstr>ヒラギノ角ゴ ProN W3</vt:lpstr>
      <vt:lpstr>Arial</vt:lpstr>
      <vt:lpstr>Courier New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Comments in Python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Jason Y. Huh</cp:lastModifiedBy>
  <cp:revision>83</cp:revision>
  <cp:lastPrinted>2016-11-29T05:21:41Z</cp:lastPrinted>
  <dcterms:modified xsi:type="dcterms:W3CDTF">2021-08-21T19:42:57Z</dcterms:modified>
</cp:coreProperties>
</file>