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2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4" r:id="rId9"/>
    <p:sldId id="289" r:id="rId10"/>
    <p:sldId id="266" r:id="rId11"/>
    <p:sldId id="267" r:id="rId12"/>
    <p:sldId id="290" r:id="rId13"/>
    <p:sldId id="291" r:id="rId14"/>
    <p:sldId id="299" r:id="rId15"/>
    <p:sldId id="270" r:id="rId16"/>
    <p:sldId id="292" r:id="rId17"/>
    <p:sldId id="293" r:id="rId18"/>
    <p:sldId id="294" r:id="rId19"/>
    <p:sldId id="274" r:id="rId20"/>
    <p:sldId id="275" r:id="rId21"/>
    <p:sldId id="276" r:id="rId22"/>
    <p:sldId id="277" r:id="rId23"/>
    <p:sldId id="295" r:id="rId24"/>
    <p:sldId id="279" r:id="rId25"/>
    <p:sldId id="296" r:id="rId26"/>
    <p:sldId id="280" r:id="rId27"/>
    <p:sldId id="281" r:id="rId28"/>
    <p:sldId id="282" r:id="rId29"/>
    <p:sldId id="285" r:id="rId30"/>
    <p:sldId id="297" r:id="rId3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/>
    <p:restoredTop sz="93750"/>
  </p:normalViewPr>
  <p:slideViewPr>
    <p:cSldViewPr snapToGrid="0" snapToObjects="1">
      <p:cViewPr varScale="1">
        <p:scale>
          <a:sx n="59" d="100"/>
          <a:sy n="59" d="100"/>
        </p:scale>
        <p:origin x="64" y="147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842718" y="6125547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 descr="Creative Common License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1" name="Shape 551" descr="Creative Common License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2061</Words>
  <Application>Microsoft Office PowerPoint</Application>
  <PresentationFormat>Custom</PresentationFormat>
  <Paragraphs>442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Cabin</vt:lpstr>
      <vt:lpstr>Courier</vt:lpstr>
      <vt:lpstr>Gill Sans</vt:lpstr>
      <vt:lpstr>Merriweather Sans</vt:lpstr>
      <vt:lpstr>ヒラギノ角ゴ ProN W3</vt:lpstr>
      <vt:lpstr>Arial</vt:lpstr>
      <vt:lpstr>Courier New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Jason Y. Huh</cp:lastModifiedBy>
  <cp:revision>84</cp:revision>
  <dcterms:modified xsi:type="dcterms:W3CDTF">2021-08-21T19:44:54Z</dcterms:modified>
</cp:coreProperties>
</file>