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0"/>
    <p:restoredTop sz="94366"/>
  </p:normalViewPr>
  <p:slideViewPr>
    <p:cSldViewPr snapToGrid="0">
      <p:cViewPr varScale="1">
        <p:scale>
          <a:sx n="45" d="100"/>
          <a:sy n="45" d="100"/>
        </p:scale>
        <p:origin x="192" y="1448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6BAF-7246-15C8-B0AB-35FE71EA1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B2646-F694-9CB0-C1F7-D385EABB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24BC-CBFD-60DE-69F4-D786C54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5104-CB5C-9741-D4DE-03A85627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92D2-8D40-66D9-AC13-2626D67E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9336-4756-60A1-F4D6-D6079831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FDFC9-EABD-0C1A-86F0-D89AF1C1E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8816-40B9-1BD8-2454-21D56CE3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9976-D041-531A-5A7D-E047F1E3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6320-D670-A54B-4E3D-B2DE4289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29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BAF08-DDFA-8C88-847B-609936A38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2CD34-0511-AB05-4395-15B3BC04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C9C4-C922-B99B-28F5-E6856A9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906B-0C87-9573-CBE0-02FF4795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D938-D151-47A8-D1A0-4D9B9747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986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F861-31C4-36B5-89D4-930A5F67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81E2-EAAA-AA51-5E69-3BBEE4C3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E0E2-BBAC-9495-12A2-D2B6C088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9899-C84B-1004-E048-6C17D50F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0BFD-3F32-8D73-7439-CAEF7A60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980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702A-9A95-79C7-6397-85B2E652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C40EC-3235-0ABC-0510-ABF6EA33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D66B-21A0-599B-2509-443CE366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F25A-2DA1-E65D-61FE-E8582697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A70D-6E15-458C-6996-4185D035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7419-FA5C-7D04-4DF5-C44F1889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3B1C-9F96-7360-1F9F-73C092D13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7EFE-E99C-1618-7B2D-760E53FDC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DA80-6552-6B6A-CB87-D68C7F11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F90D-8F52-386E-1F1C-DBD5246A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322E9-6518-97C0-AF89-9412F6D0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24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AEB0-3D59-513C-BC2F-5A2F7D1A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BE87A-AE89-95EE-2A15-EA37BE5C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D0C00-58E0-D645-F7A4-AEF0C159B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155F2-4421-0227-DFCF-2A5C478E6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65D5C-9429-C3F8-672A-3E59CF2AA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FAF97-6ED8-0438-32F7-C1449B53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D2211-6D79-E160-093F-2279C597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9D1CC-6814-83FA-C251-7E209890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27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BDED-653B-2EB7-5682-26CCD4F0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6B503-FA90-BFB2-8E6D-5DE06311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B67F4-BABC-6C27-EEE6-C374C8BD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E230C-9853-2AAD-1D16-1B305149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193A7-7666-BE78-CFB3-8A76FBB4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F14C-A49A-AE1C-026D-17881F8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423B3-7271-60F7-1183-E3E13135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509E-D93C-0FC2-FF10-7F4BEB78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6EA2-E329-4E24-6B45-96BED359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ACF87-2A85-2051-B42F-C9EA102B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98BD4-6BBE-BCC3-1635-9C5D85C3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ABEB4-AF6C-0FBE-1F9D-E25F420B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9F09C-3DBC-9E84-9D5F-74CD561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73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46DE-E6E9-C5AA-0657-D6FAF99D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5E8F6-2724-CB62-E538-07724CACC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EBC32-2CAA-0A93-372D-6D9D3F78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A79C2-1117-0B01-6F31-EB56DBB1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C0143-6F8E-B035-51AB-0AD7ACDF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37D29-112C-1536-F5F4-1F90E703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3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A561D-81ED-5A99-42F6-ADBC6B9B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6F08F-8CB8-6135-54A0-A5675E30B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C426-6C26-0C28-948B-11FBB55C2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May 16,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FD4FB-C7F5-D18C-EF97-2C5A6CC4C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BC5D-636E-7A97-65F1-2DE38C141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9607B8D-5A6C-4ECB-9047-3836C51C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84D6C4-24A3-44DC-9607-566CF5A2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70"/>
            <a:ext cx="6096000" cy="685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F7300B-53A6-4A16-AA84-78597664F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229" y="685800"/>
            <a:ext cx="47430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A6680-0687-6C8E-3FCA-F123B6755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293" y="1259958"/>
            <a:ext cx="3232298" cy="2481727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IOS Final Project</a:t>
            </a:r>
            <a:b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3EA1-08B6-B215-3E0E-DDB430DC3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047" y="4062037"/>
            <a:ext cx="2934586" cy="1551591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Ellie Strande</a:t>
            </a:r>
          </a:p>
        </p:txBody>
      </p:sp>
      <p:pic>
        <p:nvPicPr>
          <p:cNvPr id="22" name="Picture 21" descr="Graph on document with pen">
            <a:extLst>
              <a:ext uri="{FF2B5EF4-FFF2-40B4-BE49-F238E27FC236}">
                <a16:creationId xmlns:a16="http://schemas.microsoft.com/office/drawing/2014/main" id="{FFC11933-14A2-A44A-652C-5F940A567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8" r="24806" b="2"/>
          <a:stretch/>
        </p:blipFill>
        <p:spPr>
          <a:xfrm>
            <a:off x="6096000" y="1571"/>
            <a:ext cx="6096000" cy="68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F66CB0-1AD6-4D8C-BE70-897ADA64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C3B26D-D43F-467B-B943-E20A45E7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6802718" cy="5486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664A0-2E16-5AD3-CE71-AD59CE03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74" y="1063256"/>
            <a:ext cx="5624624" cy="10972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User-centered design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FEB32-CEA1-0ECB-19DE-069A96F5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801" y="2447337"/>
            <a:ext cx="5475266" cy="31560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Empathize: Who is the user?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Define: How is our app going to help/assist/support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Ideate: Scenarios or Storyboard + Wireframe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Prototype: Develop the app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Evaluate: Make sure that design heuristics apply</a:t>
            </a:r>
          </a:p>
        </p:txBody>
      </p:sp>
      <p:pic>
        <p:nvPicPr>
          <p:cNvPr id="16" name="Picture 15" descr="A person reaching for a paper on a table full of paper and sticky notes">
            <a:extLst>
              <a:ext uri="{FF2B5EF4-FFF2-40B4-BE49-F238E27FC236}">
                <a16:creationId xmlns:a16="http://schemas.microsoft.com/office/drawing/2014/main" id="{564659A9-57C6-2255-DA72-CD4D6967C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0" r="24960" b="-2"/>
          <a:stretch/>
        </p:blipFill>
        <p:spPr>
          <a:xfrm>
            <a:off x="7461069" y="685799"/>
            <a:ext cx="4117787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81EAD-D46E-B4D2-616C-05C3A6D0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312149"/>
            <a:ext cx="50389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Empathize/Define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537D-0131-2984-CBD6-726D770F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078183"/>
            <a:ext cx="5038916" cy="4114800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is the User?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individual looking to track their monthly expenses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is the app going to help/assist/support?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Going to help people create a more effective budget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Going to assist people in visualizing their post-expense income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D9F62870-9C5D-02BE-34BA-9BD8BB635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" r="4882"/>
          <a:stretch/>
        </p:blipFill>
        <p:spPr>
          <a:xfrm>
            <a:off x="7461069" y="1443169"/>
            <a:ext cx="4117787" cy="39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6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47666-10AD-8178-4FBE-8111A29A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08" y="1380564"/>
            <a:ext cx="4561369" cy="23462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Ideate</a:t>
            </a:r>
          </a:p>
        </p:txBody>
      </p:sp>
      <p:pic>
        <p:nvPicPr>
          <p:cNvPr id="5" name="Picture 4" descr="Screens screenshot of a phone&#10;&#10;Description automatically generated">
            <a:extLst>
              <a:ext uri="{FF2B5EF4-FFF2-40B4-BE49-F238E27FC236}">
                <a16:creationId xmlns:a16="http://schemas.microsoft.com/office/drawing/2014/main" id="{29C0A388-54DF-3B7D-A274-7BEEABCE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247" y="939724"/>
            <a:ext cx="3796145" cy="49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9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47666-10AD-8178-4FBE-8111A29A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3" y="2791230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32948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2BCA5594-9528-A0C4-21BD-672C5A4B1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" r="-3" b="2019"/>
          <a:stretch/>
        </p:blipFill>
        <p:spPr>
          <a:xfrm>
            <a:off x="680483" y="685792"/>
            <a:ext cx="2931299" cy="54864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1782" y="685800"/>
            <a:ext cx="4994335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47666-10AD-8178-4FBE-8111A29A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396" y="1084521"/>
            <a:ext cx="4019107" cy="1292027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dirty="0">
                <a:solidFill>
                  <a:srgbClr val="595959"/>
                </a:solidFill>
              </a:rPr>
              <a:t>Evaluate: Two Design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373B-867F-ED85-7BF9-A579C88F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61" y="2678654"/>
            <a:ext cx="3976577" cy="313735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</a:rPr>
              <a:t>Match Between System and the Real World</a:t>
            </a:r>
          </a:p>
          <a:p>
            <a:pPr marL="0" indent="0" algn="ctr">
              <a:buNone/>
            </a:pPr>
            <a:endParaRPr lang="en-US" sz="2400" dirty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</a:rPr>
              <a:t>Aesthetic and Minimalistic Design</a:t>
            </a:r>
          </a:p>
          <a:p>
            <a:pPr marL="0" indent="0" algn="ctr">
              <a:buNone/>
            </a:pPr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6" name="Picture 5" descr="A screen shot of a phone&#10;&#10;Description automatically generated">
            <a:extLst>
              <a:ext uri="{FF2B5EF4-FFF2-40B4-BE49-F238E27FC236}">
                <a16:creationId xmlns:a16="http://schemas.microsoft.com/office/drawing/2014/main" id="{D903C175-CB2E-18AE-836A-FBCD26E59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" r="2110"/>
          <a:stretch/>
        </p:blipFill>
        <p:spPr>
          <a:xfrm>
            <a:off x="8606117" y="685808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8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7666-10AD-8178-4FBE-8111A29A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10" y="-532269"/>
            <a:ext cx="8419706" cy="1616203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iOS Human Guideline #1: Tab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373B-867F-ED85-7BF9-A579C88F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3" y="1083935"/>
            <a:ext cx="7278737" cy="1034784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Allows users to navigate between different sections of an app with easily a single tab</a:t>
            </a:r>
          </a:p>
          <a:p>
            <a:r>
              <a:rPr lang="en-US" sz="2000" dirty="0"/>
              <a:t>Ensures a more intuitive and efficient user experience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92512319-839E-CB32-57C4-D1291FBD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453" y="776022"/>
            <a:ext cx="2501900" cy="5334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CF12B-5C24-A302-B108-FE35D0376E33}"/>
              </a:ext>
            </a:extLst>
          </p:cNvPr>
          <p:cNvSpPr txBox="1">
            <a:spLocks/>
          </p:cNvSpPr>
          <p:nvPr/>
        </p:nvSpPr>
        <p:spPr>
          <a:xfrm>
            <a:off x="466710" y="1740834"/>
            <a:ext cx="8419706" cy="983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iOS Human Guideline #2: Clarity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291289-55B8-3C72-7E9F-513A7306E22E}"/>
              </a:ext>
            </a:extLst>
          </p:cNvPr>
          <p:cNvSpPr txBox="1">
            <a:spLocks/>
          </p:cNvSpPr>
          <p:nvPr/>
        </p:nvSpPr>
        <p:spPr>
          <a:xfrm>
            <a:off x="677613" y="2792201"/>
            <a:ext cx="6904665" cy="1340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 of descriptive labels, intuitive icons, and concise language</a:t>
            </a:r>
          </a:p>
          <a:p>
            <a:r>
              <a:rPr lang="en-US" sz="2000" dirty="0"/>
              <a:t>Ensures that users can effortlessly understand and navigate the app’s interface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1D71C70-3BDB-CA78-2C95-1C4966284A6E}"/>
              </a:ext>
            </a:extLst>
          </p:cNvPr>
          <p:cNvSpPr txBox="1">
            <a:spLocks/>
          </p:cNvSpPr>
          <p:nvPr/>
        </p:nvSpPr>
        <p:spPr>
          <a:xfrm>
            <a:off x="466710" y="4103700"/>
            <a:ext cx="7617415" cy="1201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iOS Human Guideline #3: System Color (Green &amp; Gray)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C4793E-0F49-C2A3-2D12-F1C0B0D849BD}"/>
              </a:ext>
            </a:extLst>
          </p:cNvPr>
          <p:cNvSpPr txBox="1">
            <a:spLocks/>
          </p:cNvSpPr>
          <p:nvPr/>
        </p:nvSpPr>
        <p:spPr>
          <a:xfrm>
            <a:off x="677613" y="5304965"/>
            <a:ext cx="6952397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Provides a consistent and recognizable color scheme</a:t>
            </a:r>
          </a:p>
          <a:p>
            <a:r>
              <a:rPr lang="en-US" sz="2000" dirty="0"/>
              <a:t>Enhances user experience by ensuring visual coherence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42303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47666-10AD-8178-4FBE-8111A29A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84" y="640229"/>
            <a:ext cx="4684231" cy="174483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595959"/>
                </a:solidFill>
              </a:rPr>
              <a:t>iOS Human Guideline #4: Direct Manipulation (Swiping &amp; Tapping)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373B-867F-ED85-7BF9-A579C88F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1" y="2807938"/>
            <a:ext cx="4353116" cy="33300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Leverages intuitive gestures that align with users’ natural interactions</a:t>
            </a:r>
          </a:p>
          <a:p>
            <a:r>
              <a:rPr lang="en-US" dirty="0">
                <a:solidFill>
                  <a:srgbClr val="595959"/>
                </a:solidFill>
              </a:rPr>
              <a:t>Makes the app more user-friendly and engaging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DDDAE121-C8DB-FF7C-4C11-B93FCA1A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27" y="685799"/>
            <a:ext cx="2959604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5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ECA6-3300-639D-A1D0-9AC9898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D5D4-1A0F-D542-2021-E1056297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2216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241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IOS Final Project  Expense Tracker</vt:lpstr>
      <vt:lpstr>User-centered design approach</vt:lpstr>
      <vt:lpstr>Empathize/Define</vt:lpstr>
      <vt:lpstr>Ideate</vt:lpstr>
      <vt:lpstr>Prototype</vt:lpstr>
      <vt:lpstr>Evaluate: Two Design Heuristics</vt:lpstr>
      <vt:lpstr>iOS Human Guideline #1: Tab Bar</vt:lpstr>
      <vt:lpstr>iOS Human Guideline #4: Direct Manipulation (Swiping &amp; Tapping)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Strande, Ellie (Student)</dc:creator>
  <cp:lastModifiedBy>Strande, Ellie (Student)</cp:lastModifiedBy>
  <cp:revision>24</cp:revision>
  <dcterms:created xsi:type="dcterms:W3CDTF">2024-05-16T19:09:26Z</dcterms:created>
  <dcterms:modified xsi:type="dcterms:W3CDTF">2024-05-16T22:12:56Z</dcterms:modified>
</cp:coreProperties>
</file>