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8" r:id="rId2"/>
  </p:sldMasterIdLst>
  <p:notesMasterIdLst>
    <p:notesMasterId r:id="rId11"/>
  </p:notesMasterIdLst>
  <p:sldIdLst>
    <p:sldId id="261" r:id="rId3"/>
    <p:sldId id="260" r:id="rId4"/>
    <p:sldId id="258" r:id="rId5"/>
    <p:sldId id="259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57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2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6314F-1995-C94C-A6C7-1258E08891A1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72895-72EE-FA4A-8AB8-E96846A9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9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261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26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590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5B3D-10E2-374E-89E1-D76DF1BB5247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9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95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959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9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2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1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8CC6-5F22-9F42-B211-D5B31A73C596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2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69E5B3D-10E2-374E-89E1-D76DF1BB5247}" type="datetimeFigureOut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585D8CC6-5F22-9F42-B211-D5B31A73C596}" type="datetimeFigureOut">
              <a:rPr lang="en-US" smtClean="0"/>
              <a:pPr/>
              <a:t>9/21/17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2" r:id="rId3"/>
    <p:sldLayoutId id="2147483677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ischool.illinois.edu/academics/degrees/msim" TargetMode="Externa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16" y="3600450"/>
            <a:ext cx="8843210" cy="1781634"/>
          </a:xfrm>
        </p:spPr>
        <p:txBody>
          <a:bodyPr>
            <a:normAutofit/>
          </a:bodyPr>
          <a:lstStyle/>
          <a:p>
            <a:r>
              <a:rPr lang="en-US" dirty="0" smtClean="0"/>
              <a:t>Fall 2017 Stats Club Workshop</a:t>
            </a:r>
          </a:p>
          <a:p>
            <a:r>
              <a:rPr lang="en-US" dirty="0" smtClean="0"/>
              <a:t>Elizabeth Wickes, wickes1</a:t>
            </a:r>
          </a:p>
          <a:p>
            <a:r>
              <a:rPr lang="en-US" dirty="0" smtClean="0"/>
              <a:t>Lecturer, School of Information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iSchool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degrees:</a:t>
            </a:r>
          </a:p>
          <a:p>
            <a:pPr lvl="1"/>
            <a:r>
              <a:rPr lang="en-US" dirty="0" smtClean="0"/>
              <a:t>MS Library and Information Science</a:t>
            </a:r>
          </a:p>
          <a:p>
            <a:pPr lvl="1"/>
            <a:r>
              <a:rPr lang="en-US" dirty="0" smtClean="0"/>
              <a:t>MS Information Management</a:t>
            </a:r>
          </a:p>
          <a:p>
            <a:r>
              <a:rPr lang="en-US" dirty="0" smtClean="0"/>
              <a:t>Classes on information organization, text/data mining, programming for data, information retrieval, data curation,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6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249" y="2813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MS </a:t>
            </a:r>
            <a:r>
              <a:rPr lang="en-US" dirty="0" smtClean="0"/>
              <a:t>in Information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4337"/>
            <a:ext cx="8229600" cy="448330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P</a:t>
            </a:r>
            <a:r>
              <a:rPr lang="en-US" sz="1800" dirty="0" smtClean="0"/>
              <a:t>repares </a:t>
            </a:r>
            <a:r>
              <a:rPr lang="en-US" sz="1800" dirty="0"/>
              <a:t>students for information-intensive professional roles in a broad range of </a:t>
            </a:r>
            <a:r>
              <a:rPr lang="en-US" sz="1800" dirty="0" smtClean="0"/>
              <a:t>sectors</a:t>
            </a:r>
          </a:p>
          <a:p>
            <a:r>
              <a:rPr lang="en-US" sz="1800" dirty="0"/>
              <a:t>F</a:t>
            </a:r>
            <a:r>
              <a:rPr lang="en-US" sz="1800" dirty="0" smtClean="0"/>
              <a:t>ocuses on understanding the </a:t>
            </a:r>
            <a:r>
              <a:rPr lang="en-US" sz="1800" dirty="0"/>
              <a:t>interplay of people, </a:t>
            </a:r>
            <a:r>
              <a:rPr lang="en-US" sz="1800" dirty="0" smtClean="0"/>
              <a:t>information</a:t>
            </a:r>
            <a:r>
              <a:rPr lang="en-US" sz="1800" dirty="0"/>
              <a:t>, and technology and reflects a professional commitment to </a:t>
            </a:r>
            <a:r>
              <a:rPr lang="en-US" sz="1800" dirty="0" smtClean="0"/>
              <a:t>advancing </a:t>
            </a:r>
            <a:r>
              <a:rPr lang="en-US" sz="1800" dirty="0"/>
              <a:t>the </a:t>
            </a:r>
            <a:r>
              <a:rPr lang="en-US" sz="1800" dirty="0" smtClean="0"/>
              <a:t>well-being </a:t>
            </a:r>
            <a:r>
              <a:rPr lang="en-US" sz="1800" dirty="0"/>
              <a:t>of society </a:t>
            </a:r>
            <a:r>
              <a:rPr lang="en-US" sz="1800" dirty="0" smtClean="0"/>
              <a:t>through </a:t>
            </a:r>
            <a:r>
              <a:rPr lang="en-US" sz="1800" dirty="0"/>
              <a:t>the </a:t>
            </a:r>
            <a:br>
              <a:rPr lang="en-US" sz="1800" dirty="0"/>
            </a:br>
            <a:r>
              <a:rPr lang="en-US" sz="1800" dirty="0" smtClean="0"/>
              <a:t>use </a:t>
            </a:r>
            <a:r>
              <a:rPr lang="en-US" sz="1800" dirty="0"/>
              <a:t>of information</a:t>
            </a: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40-hour degree program, on-campus</a:t>
            </a:r>
            <a:br>
              <a:rPr lang="en-US" sz="18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or online</a:t>
            </a: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Four professional pathways: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Data Science &amp; Analytics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Knowledge Management/Info Consulting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Digital Privacy, Security, &amp; Ethics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Information Architecture &amp; Design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1600" dirty="0">
                <a:latin typeface="Arial" charset="0"/>
                <a:ea typeface="Arial" charset="0"/>
                <a:cs typeface="Arial" charset="0"/>
              </a:rPr>
            </a:b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Learn more at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2"/>
              </a:rPr>
              <a:t>ischool.illinois.edu/academics/degrees/msim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0" name="Picture 2" descr="http://illinois.edu/assets/img/about/landmarks/foellinger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38" y="2839183"/>
            <a:ext cx="3744930" cy="216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 to Python (Stats Club)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we’ll cover: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Python and a bit of the </a:t>
            </a:r>
            <a:r>
              <a:rPr lang="en-US" dirty="0" smtClean="0"/>
              <a:t>history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python ecosystem and how to install </a:t>
            </a:r>
            <a:r>
              <a:rPr lang="en-US" dirty="0" smtClean="0"/>
              <a:t>things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Stepping </a:t>
            </a:r>
            <a:r>
              <a:rPr lang="en-US" dirty="0"/>
              <a:t>through a data processing task</a:t>
            </a:r>
          </a:p>
        </p:txBody>
      </p:sp>
    </p:spTree>
    <p:extLst>
      <p:ext uri="{BB962C8B-B14F-4D97-AF65-F5344CB8AC3E}">
        <p14:creationId xmlns:p14="http://schemas.microsoft.com/office/powerpoint/2010/main" val="123348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purpose programming language</a:t>
            </a:r>
          </a:p>
          <a:p>
            <a:r>
              <a:rPr lang="en-US" dirty="0" smtClean="0"/>
              <a:t>Has a package repository: </a:t>
            </a:r>
            <a:r>
              <a:rPr lang="en-US" dirty="0" err="1" smtClean="0"/>
              <a:t>PyPI</a:t>
            </a:r>
            <a:endParaRPr lang="en-US" dirty="0" smtClean="0"/>
          </a:p>
          <a:p>
            <a:r>
              <a:rPr lang="en-US" dirty="0" smtClean="0"/>
              <a:t>The word general here is important</a:t>
            </a:r>
          </a:p>
          <a:p>
            <a:r>
              <a:rPr lang="en-US" dirty="0" smtClean="0"/>
              <a:t>R is math-first, Python is programming-first</a:t>
            </a:r>
          </a:p>
          <a:p>
            <a:r>
              <a:rPr lang="en-US" dirty="0" smtClean="0"/>
              <a:t>This is fine, and you can do most of what you want in Python</a:t>
            </a:r>
          </a:p>
          <a:p>
            <a:r>
              <a:rPr lang="en-US" dirty="0" smtClean="0"/>
              <a:t>But you’ll usually have to import some extra things</a:t>
            </a:r>
          </a:p>
          <a:p>
            <a:r>
              <a:rPr lang="en-US" dirty="0" smtClean="0"/>
              <a:t>Which is fine, you’ll survive.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8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Think of this like Python + analytics packages</a:t>
            </a:r>
          </a:p>
          <a:p>
            <a:r>
              <a:rPr lang="en-US" dirty="0" smtClean="0"/>
              <a:t>This includes pandas, which is why you might be here</a:t>
            </a:r>
          </a:p>
          <a:p>
            <a:r>
              <a:rPr lang="en-US" dirty="0" smtClean="0"/>
              <a:t>pip is the tool that you use to install these packages</a:t>
            </a:r>
          </a:p>
          <a:p>
            <a:pPr lvl="1"/>
            <a:r>
              <a:rPr lang="en-US" dirty="0" smtClean="0"/>
              <a:t>(demo time)</a:t>
            </a:r>
          </a:p>
          <a:p>
            <a:r>
              <a:rPr lang="en-US" dirty="0" smtClean="0"/>
              <a:t>Anaconda will also come with all these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things with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terminal application and not something that you run inside Python</a:t>
            </a:r>
          </a:p>
          <a:p>
            <a:r>
              <a:rPr lang="en-US" dirty="0" smtClean="0"/>
              <a:t>There is also the </a:t>
            </a:r>
            <a:r>
              <a:rPr lang="en-US" dirty="0" err="1" smtClean="0"/>
              <a:t>conda</a:t>
            </a:r>
            <a:r>
              <a:rPr lang="en-US" dirty="0" smtClean="0"/>
              <a:t> package handler, which is also fine.  But pip is the more standard one.</a:t>
            </a:r>
          </a:p>
          <a:p>
            <a:r>
              <a:rPr lang="en-US" dirty="0" smtClean="0"/>
              <a:t>Anaconda will also help you make specific environments if you need different versions, but that’s another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5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might be used to doing library(ggplot2) but python works in a very different way</a:t>
            </a:r>
          </a:p>
          <a:p>
            <a:r>
              <a:rPr lang="en-US" dirty="0" smtClean="0"/>
              <a:t>You have to import packages using the import keyword</a:t>
            </a:r>
          </a:p>
          <a:p>
            <a:r>
              <a:rPr lang="en-US" dirty="0" smtClean="0"/>
              <a:t>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72428"/>
      </p:ext>
    </p:extLst>
  </p:cSld>
  <p:clrMapOvr>
    <a:masterClrMapping/>
  </p:clrMapOvr>
</p:sld>
</file>

<file path=ppt/theme/theme1.xml><?xml version="1.0" encoding="utf-8"?>
<a:theme xmlns:a="http://schemas.openxmlformats.org/drawingml/2006/main" name="iSchool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317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iSchoolTemplate</vt:lpstr>
      <vt:lpstr>Custom Design</vt:lpstr>
      <vt:lpstr>Intro to Python</vt:lpstr>
      <vt:lpstr>What is the iSchool?</vt:lpstr>
      <vt:lpstr>MS in Information Management</vt:lpstr>
      <vt:lpstr>Into to Python (Stats Club)</vt:lpstr>
      <vt:lpstr>What is Python?</vt:lpstr>
      <vt:lpstr>Scientific Python</vt:lpstr>
      <vt:lpstr>Installing things with pip</vt:lpstr>
      <vt:lpstr>Importing packages</vt:lpstr>
    </vt:vector>
  </TitlesOfParts>
  <Company>University of Illinois GSLIS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Glaze</dc:creator>
  <cp:lastModifiedBy>Microsoft Office User</cp:lastModifiedBy>
  <cp:revision>41</cp:revision>
  <dcterms:created xsi:type="dcterms:W3CDTF">2016-06-20T18:58:23Z</dcterms:created>
  <dcterms:modified xsi:type="dcterms:W3CDTF">2017-09-21T19:13:06Z</dcterms:modified>
</cp:coreProperties>
</file>