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61"/>
    <p:restoredTop sz="94654"/>
  </p:normalViewPr>
  <p:slideViewPr>
    <p:cSldViewPr snapToGrid="0" snapToObjects="1">
      <p:cViewPr varScale="1">
        <p:scale>
          <a:sx n="115" d="100"/>
          <a:sy n="11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4B7D-6D64-FB42-A284-1BD6C431F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971" y="-98509"/>
            <a:ext cx="9448800" cy="1581150"/>
          </a:xfrm>
        </p:spPr>
        <p:txBody>
          <a:bodyPr>
            <a:normAutofit/>
          </a:bodyPr>
          <a:lstStyle/>
          <a:p>
            <a:r>
              <a:rPr lang="en-US" sz="4800" cap="none" dirty="0"/>
              <a:t>Institution DOI Dataset</a:t>
            </a:r>
            <a:br>
              <a:rPr lang="en-US" sz="4800" dirty="0"/>
            </a:br>
            <a:r>
              <a:rPr lang="en-US" sz="4800" dirty="0"/>
              <a:t>			</a:t>
            </a:r>
            <a:r>
              <a:rPr lang="en-US" sz="4800" cap="none" dirty="0"/>
              <a:t>By Alex Wieker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C5435-00EC-BC4C-9FF5-AC85B2A3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920" y="1828800"/>
            <a:ext cx="6374218" cy="31061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Research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Investigation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Accessing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Processing &amp; Converting 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Aggregation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Joining the Data Files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94996-49DA-694F-8D50-E56269DD1E97}"/>
              </a:ext>
            </a:extLst>
          </p:cNvPr>
          <p:cNvSpPr txBox="1"/>
          <p:nvPr/>
        </p:nvSpPr>
        <p:spPr>
          <a:xfrm>
            <a:off x="7828717" y="4923779"/>
            <a:ext cx="3007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 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Institutions of type Education &amp; Other produce more DOI’s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&amp; UK institutions lead in DOI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65930-22DD-404C-9C57-A833677BBA4A}"/>
              </a:ext>
            </a:extLst>
          </p:cNvPr>
          <p:cNvSpPr txBox="1"/>
          <p:nvPr/>
        </p:nvSpPr>
        <p:spPr>
          <a:xfrm>
            <a:off x="635619" y="1904537"/>
            <a:ext cx="5021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Investigating how current reproducibility efforts may be measured (</a:t>
            </a:r>
            <a:r>
              <a:rPr lang="en-US"/>
              <a:t>DOI production)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institutions around the world produce more Datasets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8C7220C-1897-BF47-A899-C53EA8A0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9885"/>
            <a:ext cx="7168154" cy="278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691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1241</TotalTime>
  <Words>63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Institution DOI Dataset    By Alex Wieker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 Reproducibility</dc:title>
  <dc:creator>Wieker, Alex</dc:creator>
  <cp:lastModifiedBy>Wieker, Alex</cp:lastModifiedBy>
  <cp:revision>15</cp:revision>
  <dcterms:created xsi:type="dcterms:W3CDTF">2018-12-14T21:23:57Z</dcterms:created>
  <dcterms:modified xsi:type="dcterms:W3CDTF">2018-12-18T03:05:08Z</dcterms:modified>
</cp:coreProperties>
</file>