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590"/>
  </p:normalViewPr>
  <p:slideViewPr>
    <p:cSldViewPr snapToGrid="0" snapToObjects="1">
      <p:cViewPr varScale="1">
        <p:scale>
          <a:sx n="106" d="100"/>
          <a:sy n="106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8193-07A0-6A48-B397-05E36DFB20CF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66AD-8886-B041-9393-97F29EC6AE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8193-07A0-6A48-B397-05E36DFB20CF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66AD-8886-B041-9393-97F29EC6A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8193-07A0-6A48-B397-05E36DFB20CF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66AD-8886-B041-9393-97F29EC6A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8193-07A0-6A48-B397-05E36DFB20CF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66AD-8886-B041-9393-97F29EC6A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8193-07A0-6A48-B397-05E36DFB20CF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66AD-8886-B041-9393-97F29EC6AE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8193-07A0-6A48-B397-05E36DFB20CF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66AD-8886-B041-9393-97F29EC6A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8193-07A0-6A48-B397-05E36DFB20CF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66AD-8886-B041-9393-97F29EC6A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8193-07A0-6A48-B397-05E36DFB20CF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66AD-8886-B041-9393-97F29EC6A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8193-07A0-6A48-B397-05E36DFB20CF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66AD-8886-B041-9393-97F29EC6A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AC08193-07A0-6A48-B397-05E36DFB20CF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0D66AD-8886-B041-9393-97F29EC6A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8193-07A0-6A48-B397-05E36DFB20CF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66AD-8886-B041-9393-97F29EC6AE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C08193-07A0-6A48-B397-05E36DFB20CF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0D66AD-8886-B041-9393-97F29EC6AE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98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Intermediate Python for Automation and Data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Elizabeth </a:t>
            </a:r>
            <a:r>
              <a:rPr lang="en-US" dirty="0" err="1" smtClean="0"/>
              <a:t>wickes</a:t>
            </a:r>
            <a:endParaRPr lang="en-US" dirty="0" smtClean="0"/>
          </a:p>
          <a:p>
            <a:r>
              <a:rPr lang="en-US" dirty="0" smtClean="0"/>
              <a:t>Rails, 2018-04-12 </a:t>
            </a:r>
            <a:r>
              <a:rPr lang="mr-IN" dirty="0" smtClean="0"/>
              <a:t>–</a:t>
            </a:r>
            <a:r>
              <a:rPr lang="en-US" dirty="0" smtClean="0"/>
              <a:t> 2018-04-13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4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3200" dirty="0" smtClean="0"/>
              <a:t> Who am I?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 Who are you?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Name, library, and one sentence on why you’re here</a:t>
            </a:r>
          </a:p>
          <a:p>
            <a:pPr lvl="1">
              <a:buFont typeface="Arial" charset="0"/>
              <a:buChar char="•"/>
            </a:pPr>
            <a:r>
              <a:rPr lang="en-US" sz="2800" dirty="0" smtClean="0"/>
              <a:t>We’ll be talking about your projects in more detail throughout!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141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 Take a blank sheet of paper or document on your laptop and free write for 5 minutes about what you’re hoping to learn, and projects you want to work on.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Don’t worry about structure or form, just write without stopping for 5 minutes.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5967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today will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 This isn’t just code </a:t>
            </a:r>
            <a:r>
              <a:rPr lang="mr-IN" sz="2800" dirty="0" smtClean="0"/>
              <a:t>–</a:t>
            </a:r>
            <a:r>
              <a:rPr lang="en-US" sz="2800" dirty="0" smtClean="0"/>
              <a:t> because no one can handle that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 This is a mix of code and the skills needed to get code done for these kinds of projects. We’ll be going back and forth between live coding and hands on non-coding activities.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What is live coding?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Writing code live in front of you, walking you through it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No slides! I will have lecture notes I’m working from that are available to you during and after the workshop.</a:t>
            </a:r>
          </a:p>
        </p:txBody>
      </p:sp>
    </p:spTree>
    <p:extLst>
      <p:ext uri="{BB962C8B-B14F-4D97-AF65-F5344CB8AC3E}">
        <p14:creationId xmlns:p14="http://schemas.microsoft.com/office/powerpoint/2010/main" val="678664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will the coding be presented?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 I aim to present the coding in a way that gives you hands on practice, but also conserves your energy over the course of this workshop.  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 </a:t>
            </a:r>
            <a:r>
              <a:rPr lang="en-US" sz="2800" dirty="0" smtClean="0"/>
              <a:t>I’ll be guiding you through it, we’ll be having discussions, questions, small challenges, as well.</a:t>
            </a:r>
          </a:p>
          <a:p>
            <a:pPr>
              <a:buFont typeface="Arial" charset="0"/>
              <a:buChar char="•"/>
            </a:pPr>
            <a:r>
              <a:rPr lang="en-US" sz="2800" dirty="0" smtClean="0"/>
              <a:t> I have way more coding content than we have time for, so I should be able to adapt to the levels in the room and give you a taste for some more advanced things.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124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Broader learning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sz="2800" dirty="0" smtClean="0"/>
              <a:t> A day and a half can’t make you an expert, but it can give you important exposure to: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Jog your memory for future projects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Allow you to assess the viability of a project and a specific tool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Promote confidence and clear up misconceptions about Python</a:t>
            </a:r>
          </a:p>
          <a:p>
            <a:pPr>
              <a:buFont typeface="Arial" charset="0"/>
              <a:buChar char="•"/>
            </a:pPr>
            <a:r>
              <a:rPr lang="en-US" sz="2600" dirty="0"/>
              <a:t> </a:t>
            </a:r>
            <a:r>
              <a:rPr lang="en-US" sz="2600" dirty="0" smtClean="0"/>
              <a:t>Some of the things we’ll do are deeper dives into how to solve a problem, others will be interactive tours of how </a:t>
            </a:r>
            <a:r>
              <a:rPr lang="en-US" sz="2600" smtClean="0"/>
              <a:t>things are done with specific modules.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861571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457</TotalTime>
  <Words>366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Mangal</vt:lpstr>
      <vt:lpstr>Arial</vt:lpstr>
      <vt:lpstr>Retrospect</vt:lpstr>
      <vt:lpstr>Intermediate Python for Automation and Data Processing</vt:lpstr>
      <vt:lpstr>Intros</vt:lpstr>
      <vt:lpstr>Free writing</vt:lpstr>
      <vt:lpstr>How today will work</vt:lpstr>
      <vt:lpstr>How will the coding be presented?</vt:lpstr>
      <vt:lpstr>Broader learning goals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Python for Automation and Data Processing</dc:title>
  <dc:creator>Microsoft Office User</dc:creator>
  <cp:lastModifiedBy>Microsoft Office User</cp:lastModifiedBy>
  <cp:revision>7</cp:revision>
  <dcterms:created xsi:type="dcterms:W3CDTF">2018-04-09T13:59:48Z</dcterms:created>
  <dcterms:modified xsi:type="dcterms:W3CDTF">2018-04-09T21:37:34Z</dcterms:modified>
</cp:coreProperties>
</file>