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4633" autoAdjust="0"/>
  </p:normalViewPr>
  <p:slideViewPr>
    <p:cSldViewPr snapToGrid="0" snapToObjects="1">
      <p:cViewPr varScale="1">
        <p:scale>
          <a:sx n="93" d="100"/>
          <a:sy n="93" d="100"/>
        </p:scale>
        <p:origin x="-12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4C81-B257-A743-A46D-7C75B52E289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A57-6AAA-F042-A502-6B16C0DA49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4C81-B257-A743-A46D-7C75B52E289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A57-6AAA-F042-A502-6B16C0DA4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4C81-B257-A743-A46D-7C75B52E289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A57-6AAA-F042-A502-6B16C0DA4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4C81-B257-A743-A46D-7C75B52E289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A57-6AAA-F042-A502-6B16C0DA4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4C81-B257-A743-A46D-7C75B52E289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A57-6AAA-F042-A502-6B16C0DA49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4C81-B257-A743-A46D-7C75B52E289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A57-6AAA-F042-A502-6B16C0DA4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4C81-B257-A743-A46D-7C75B52E289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A57-6AAA-F042-A502-6B16C0DA494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4C81-B257-A743-A46D-7C75B52E289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A57-6AAA-F042-A502-6B16C0DA4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4C81-B257-A743-A46D-7C75B52E289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A57-6AAA-F042-A502-6B16C0DA4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4C81-B257-A743-A46D-7C75B52E289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A57-6AAA-F042-A502-6B16C0DA49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4C81-B257-A743-A46D-7C75B52E289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A57-6AAA-F042-A502-6B16C0DA4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6C34C81-B257-A743-A46D-7C75B52E289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6D95A57-6AAA-F042-A502-6B16C0DA49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7610" y="1857582"/>
            <a:ext cx="4509551" cy="296841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37000"/>
                  <a:hueMod val="100000"/>
                  <a:satMod val="200000"/>
                  <a:lumMod val="88000"/>
                  <a:alpha val="54000"/>
                </a:schemeClr>
              </a:gs>
              <a:gs pos="100000">
                <a:schemeClr val="accent5">
                  <a:tint val="53000"/>
                  <a:shade val="100000"/>
                  <a:hueMod val="100000"/>
                  <a:satMod val="350000"/>
                  <a:lumMod val="79000"/>
                  <a:alpha val="54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What you want to type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824459" y="1857582"/>
            <a:ext cx="4831549" cy="296841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37000"/>
                  <a:hueMod val="100000"/>
                  <a:satMod val="200000"/>
                  <a:lumMod val="88000"/>
                  <a:alpha val="72000"/>
                </a:schemeClr>
              </a:gs>
              <a:gs pos="100000">
                <a:schemeClr val="accent6">
                  <a:tint val="53000"/>
                  <a:shade val="100000"/>
                  <a:hueMod val="100000"/>
                  <a:satMod val="350000"/>
                  <a:lumMod val="79000"/>
                  <a:alpha val="72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000" dirty="0" smtClean="0"/>
              <a:t>What R wants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2303535" y="734272"/>
            <a:ext cx="4193615" cy="1299605"/>
          </a:xfrm>
          <a:prstGeom prst="roundRect">
            <a:avLst/>
          </a:prstGeom>
          <a:ln w="76200" cmpd="sng">
            <a:solidFill>
              <a:srgbClr val="AD010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will get your analysis done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4400343" y="2033877"/>
            <a:ext cx="14766" cy="119715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5051542"/>
            <a:ext cx="7591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Plan your data flow </a:t>
            </a:r>
            <a:r>
              <a:rPr lang="en-US" sz="2800" dirty="0" smtClean="0"/>
              <a:t>to match the </a:t>
            </a:r>
            <a:r>
              <a:rPr lang="en-US" sz="2800" b="1" dirty="0" smtClean="0"/>
              <a:t>ingestion preferences </a:t>
            </a:r>
            <a:r>
              <a:rPr lang="en-US" sz="2800" dirty="0" smtClean="0"/>
              <a:t>of your analysis and archiving needs.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894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5</TotalTime>
  <Words>30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NewsPrint</vt:lpstr>
      <vt:lpstr>PowerPoint Presentation</vt:lpstr>
    </vt:vector>
  </TitlesOfParts>
  <Company>University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Wickes</dc:creator>
  <cp:lastModifiedBy>Elizabeth Wickes</cp:lastModifiedBy>
  <cp:revision>2</cp:revision>
  <dcterms:created xsi:type="dcterms:W3CDTF">2016-10-18T13:26:30Z</dcterms:created>
  <dcterms:modified xsi:type="dcterms:W3CDTF">2016-10-18T13:31:32Z</dcterms:modified>
</cp:coreProperties>
</file>