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8" r:id="rId4"/>
    <p:sldId id="258" r:id="rId5"/>
    <p:sldId id="269" r:id="rId6"/>
    <p:sldId id="259" r:id="rId7"/>
    <p:sldId id="260" r:id="rId8"/>
    <p:sldId id="263" r:id="rId9"/>
    <p:sldId id="265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88753-3C6F-3640-8D54-B36CBD61821E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60D2A-B8D6-7C43-A8B5-138419B2A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7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70388-3724-1C44-BC3B-DC6588A9327A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C2D55-8A6F-6E43-90A3-49C7DAE5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5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4A94-BE56-964E-912C-2B9CBA08D2F0}" type="datetime1">
              <a:rPr lang="en-US" smtClean="0"/>
              <a:t>5/1/16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1BAB-9E79-C44A-B283-5364ECB98535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C4EA-C539-1844-ABAC-533AA86FA944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B3D3-2195-0945-97FE-F54199274F79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AC44-60B5-3D47-8CFF-C4A6DF1DF45C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0373-0135-1942-BBBF-894AD4CD0257}" type="datetime1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9D9C-9A08-FF42-82C3-8E5F3CB9EC08}" type="datetime1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E1DA-368A-B44D-9225-4329C066507F}" type="datetime1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F048-E246-7E4F-81D1-1C755DBB6F8B}" type="datetime1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7097-66DE-184F-A124-1353669E0B01}" type="datetime1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C57E-2098-4244-AAC9-71F446E64CB4}" type="datetime1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E8F5022-78CB-CC43-80F4-17D6F3C7A527}" type="datetime1">
              <a:rPr lang="en-US" smtClean="0"/>
              <a:t>5/1/16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306" y="2872455"/>
            <a:ext cx="8382000" cy="1524000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Auto-documentation:</a:t>
            </a:r>
            <a:br>
              <a:rPr lang="en-US" sz="6600" dirty="0" smtClean="0"/>
            </a:br>
            <a:r>
              <a:rPr lang="en-US" sz="6600" dirty="0" smtClean="0"/>
              <a:t>Still A Dream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5157817"/>
            <a:ext cx="7583487" cy="986733"/>
          </a:xfrm>
        </p:spPr>
        <p:txBody>
          <a:bodyPr>
            <a:normAutofit/>
          </a:bodyPr>
          <a:lstStyle/>
          <a:p>
            <a:r>
              <a:rPr lang="en-US" dirty="0" smtClean="0"/>
              <a:t>Elizabeth Wickes</a:t>
            </a:r>
          </a:p>
          <a:p>
            <a:r>
              <a:rPr lang="en-US" dirty="0" smtClean="0"/>
              <a:t>Data Cleaning final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8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lang="en-US" dirty="0" smtClean="0"/>
              <a:t>Basic use</a:t>
            </a:r>
            <a:endParaRPr lang="en-US" dirty="0"/>
          </a:p>
        </p:txBody>
      </p:sp>
      <p:pic>
        <p:nvPicPr>
          <p:cNvPr id="5" name="Picture 4" descr="Screen Shot 2016-04-30 at 9.5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5" y="877734"/>
            <a:ext cx="8570473" cy="66629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9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lang="en-US" dirty="0" smtClean="0"/>
              <a:t>Basic use</a:t>
            </a:r>
            <a:endParaRPr lang="en-US" dirty="0"/>
          </a:p>
        </p:txBody>
      </p:sp>
      <p:pic>
        <p:nvPicPr>
          <p:cNvPr id="2" name="Picture 1" descr="Screen Shot 2016-04-30 at 10.0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237"/>
            <a:ext cx="9144000" cy="65770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11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987378" y="3440948"/>
            <a:ext cx="2717425" cy="11333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UGH markdown</a:t>
            </a:r>
          </a:p>
        </p:txBody>
      </p:sp>
    </p:spTree>
    <p:extLst>
      <p:ext uri="{BB962C8B-B14F-4D97-AF65-F5344CB8AC3E}">
        <p14:creationId xmlns:p14="http://schemas.microsoft.com/office/powerpoint/2010/main" val="10710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4088167"/>
          </a:xfrm>
        </p:spPr>
        <p:txBody>
          <a:bodyPr>
            <a:normAutofit/>
          </a:bodyPr>
          <a:lstStyle/>
          <a:p>
            <a:r>
              <a:rPr lang="en-US" dirty="0" smtClean="0"/>
              <a:t>Have a template file that uses the format() method to add values</a:t>
            </a:r>
          </a:p>
          <a:p>
            <a:r>
              <a:rPr lang="en-US" dirty="0" smtClean="0"/>
              <a:t>Some sort of web interface to prompt users to fill out the descriptive narrative</a:t>
            </a:r>
          </a:p>
          <a:p>
            <a:r>
              <a:rPr lang="en-US" dirty="0" smtClean="0"/>
              <a:t>Handle additional data types</a:t>
            </a:r>
          </a:p>
          <a:p>
            <a:r>
              <a:rPr lang="en-US" dirty="0" smtClean="0"/>
              <a:t>Output a data file to run into SQL</a:t>
            </a:r>
          </a:p>
          <a:p>
            <a:pPr lvl="1"/>
            <a:r>
              <a:rPr lang="en-US" dirty="0" smtClean="0"/>
              <a:t>Originally had a method of exporting the </a:t>
            </a:r>
            <a:r>
              <a:rPr lang="en-US" dirty="0" err="1" smtClean="0"/>
              <a:t>dataframe</a:t>
            </a:r>
            <a:r>
              <a:rPr lang="en-US" dirty="0" smtClean="0"/>
              <a:t> to a SQL DB file, but this required extra modules</a:t>
            </a:r>
          </a:p>
          <a:p>
            <a:pPr lvl="1"/>
            <a:r>
              <a:rPr lang="en-US" dirty="0" smtClean="0"/>
              <a:t>If I dump out a CSV file people can read it into SQL</a:t>
            </a:r>
          </a:p>
          <a:p>
            <a:r>
              <a:rPr lang="en-US" dirty="0" smtClean="0"/>
              <a:t>Basic data mining/correlation matrix to try and profile correlations and other dependencies between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975268" cy="3539527"/>
          </a:xfrm>
        </p:spPr>
        <p:txBody>
          <a:bodyPr>
            <a:noAutofit/>
          </a:bodyPr>
          <a:lstStyle/>
          <a:p>
            <a:r>
              <a:rPr lang="en-US" sz="2800" dirty="0" smtClean="0"/>
              <a:t>Research data is complex</a:t>
            </a:r>
          </a:p>
          <a:p>
            <a:r>
              <a:rPr lang="en-US" sz="2800" dirty="0" smtClean="0"/>
              <a:t>Researchers aren’t paid to document</a:t>
            </a:r>
          </a:p>
          <a:p>
            <a:r>
              <a:rPr lang="en-US" sz="2800" dirty="0" smtClean="0"/>
              <a:t>Those who do take the time to document do so in sacrifice for other tasks</a:t>
            </a:r>
          </a:p>
          <a:p>
            <a:r>
              <a:rPr lang="en-US" sz="2800" dirty="0" smtClean="0"/>
              <a:t>Project question:</a:t>
            </a:r>
          </a:p>
          <a:p>
            <a:pPr lvl="1"/>
            <a:r>
              <a:rPr lang="en-US" sz="2400" dirty="0" smtClean="0"/>
              <a:t>Can some of this be automated?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of the documentation or profiling effort can be automated?</a:t>
            </a:r>
          </a:p>
          <a:p>
            <a:r>
              <a:rPr lang="en-US" dirty="0" smtClean="0"/>
              <a:t>As in…</a:t>
            </a:r>
          </a:p>
          <a:p>
            <a:r>
              <a:rPr lang="en-US" dirty="0"/>
              <a:t>W</a:t>
            </a:r>
            <a:r>
              <a:rPr lang="en-US" dirty="0" smtClean="0"/>
              <a:t>hich parts of documentation are simple programming problems?</a:t>
            </a:r>
          </a:p>
          <a:p>
            <a:r>
              <a:rPr lang="en-US" dirty="0" smtClean="0"/>
              <a:t>Seems like much of the activity is</a:t>
            </a:r>
          </a:p>
          <a:p>
            <a:pPr lvl="1"/>
            <a:r>
              <a:rPr lang="en-US" dirty="0" smtClean="0"/>
              <a:t>“Make that number, put it in. Write something” on repetition</a:t>
            </a:r>
          </a:p>
          <a:p>
            <a:r>
              <a:rPr lang="en-US" dirty="0" smtClean="0"/>
              <a:t>Creating a template	</a:t>
            </a:r>
          </a:p>
          <a:p>
            <a:pPr lvl="1"/>
            <a:r>
              <a:rPr lang="en-US" dirty="0" smtClean="0"/>
              <a:t>So the documenting person can respond to prompts rather than creating something brand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automation:</a:t>
            </a:r>
            <a:br>
              <a:rPr lang="en-US" dirty="0" smtClean="0"/>
            </a:br>
            <a:r>
              <a:rPr lang="en-US" dirty="0" smtClean="0"/>
              <a:t>	Data profiling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Workflow kind of does this, but for scripts</a:t>
            </a:r>
          </a:p>
          <a:p>
            <a:pPr lvl="1"/>
            <a:r>
              <a:rPr lang="en-US" dirty="0" smtClean="0"/>
              <a:t>Annotate scripts to create workflow/provenance documentation</a:t>
            </a:r>
          </a:p>
          <a:p>
            <a:pPr lvl="1"/>
            <a:r>
              <a:rPr lang="en-US" dirty="0" smtClean="0"/>
              <a:t>documentation effort granularity matches the research activity</a:t>
            </a:r>
          </a:p>
          <a:p>
            <a:pPr lvl="1"/>
            <a:r>
              <a:rPr lang="en-US" dirty="0" smtClean="0"/>
              <a:t>make pretty chart:</a:t>
            </a:r>
            <a:r>
              <a:rPr lang="en-US" dirty="0"/>
              <a:t> </a:t>
            </a:r>
            <a:r>
              <a:rPr lang="en-US" dirty="0" smtClean="0"/>
              <a:t>discover beauty or terror</a:t>
            </a:r>
          </a:p>
          <a:p>
            <a:r>
              <a:rPr lang="en-US" dirty="0" smtClean="0"/>
              <a:t>Open Refine</a:t>
            </a:r>
          </a:p>
          <a:p>
            <a:pPr lvl="1"/>
            <a:r>
              <a:rPr lang="en-US" dirty="0" smtClean="0"/>
              <a:t>Poke through graphs, look at counts</a:t>
            </a:r>
          </a:p>
          <a:p>
            <a:pPr lvl="1"/>
            <a:r>
              <a:rPr lang="en-US" dirty="0" smtClean="0"/>
              <a:t>Fix things, learn,</a:t>
            </a:r>
            <a:r>
              <a:rPr lang="en-US" dirty="0"/>
              <a:t> </a:t>
            </a:r>
            <a:r>
              <a:rPr lang="en-US" dirty="0" smtClean="0"/>
              <a:t>and clean</a:t>
            </a:r>
          </a:p>
          <a:p>
            <a:r>
              <a:rPr lang="en-US" dirty="0" err="1" smtClean="0"/>
              <a:t>sapply</a:t>
            </a:r>
            <a:r>
              <a:rPr lang="en-US" dirty="0" smtClean="0"/>
              <a:t>(</a:t>
            </a:r>
            <a:r>
              <a:rPr lang="en-US" dirty="0" err="1" smtClean="0"/>
              <a:t>dataframe</a:t>
            </a:r>
            <a:r>
              <a:rPr lang="en-US" dirty="0" smtClean="0"/>
              <a:t>, summary)</a:t>
            </a:r>
          </a:p>
          <a:p>
            <a:pPr lvl="1"/>
            <a:r>
              <a:rPr lang="en-US" dirty="0" smtClean="0"/>
              <a:t>Quick and dirty method in R to generate summary statistics over all columns in a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8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4088167"/>
          </a:xfrm>
        </p:spPr>
        <p:txBody>
          <a:bodyPr>
            <a:normAutofit/>
          </a:bodyPr>
          <a:lstStyle/>
          <a:p>
            <a:r>
              <a:rPr lang="en-US" dirty="0" smtClean="0"/>
              <a:t>Let’s use Python</a:t>
            </a:r>
          </a:p>
          <a:p>
            <a:pPr lvl="1"/>
            <a:r>
              <a:rPr lang="en-US" dirty="0" smtClean="0"/>
              <a:t>As many standard library modules as possible</a:t>
            </a:r>
          </a:p>
          <a:p>
            <a:r>
              <a:rPr lang="en-US" dirty="0" smtClean="0"/>
              <a:t>“Why not use SQL?”</a:t>
            </a:r>
          </a:p>
          <a:p>
            <a:pPr lvl="1"/>
            <a:r>
              <a:rPr lang="en-US" dirty="0" smtClean="0"/>
              <a:t>I wanted a command line tool that can traverse files and output a result file. I’m sure I could make this in SQL eventually.</a:t>
            </a:r>
          </a:p>
          <a:p>
            <a:r>
              <a:rPr lang="en-US" dirty="0" smtClean="0"/>
              <a:t>“Why not use R?”</a:t>
            </a:r>
          </a:p>
          <a:p>
            <a:pPr lvl="1"/>
            <a:r>
              <a:rPr lang="en-US" dirty="0" smtClean="0"/>
              <a:t>The summary() function would be valuable, but the data structure to hold it would be nasty.</a:t>
            </a:r>
          </a:p>
          <a:p>
            <a:r>
              <a:rPr lang="en-US" dirty="0" smtClean="0"/>
              <a:t>Python as “proof of concept language” that could be ported to other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The beautiful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15736"/>
            <a:ext cx="8125478" cy="3539527"/>
          </a:xfrm>
        </p:spPr>
        <p:txBody>
          <a:bodyPr/>
          <a:lstStyle/>
          <a:p>
            <a:r>
              <a:rPr lang="en-US" dirty="0" smtClean="0"/>
              <a:t>Detect if data is categorical, ordinal, or continuous</a:t>
            </a:r>
          </a:p>
          <a:p>
            <a:r>
              <a:rPr lang="en-US" dirty="0" smtClean="0"/>
              <a:t>Detect missing values</a:t>
            </a:r>
          </a:p>
          <a:p>
            <a:r>
              <a:rPr lang="en-US" dirty="0" smtClean="0"/>
              <a:t>Create meaningful summary statistics</a:t>
            </a:r>
          </a:p>
          <a:p>
            <a:r>
              <a:rPr lang="en-US" dirty="0" smtClean="0"/>
              <a:t>Basically, create ICPSR level codebooks via content aware algorithms</a:t>
            </a:r>
          </a:p>
        </p:txBody>
      </p:sp>
      <p:pic>
        <p:nvPicPr>
          <p:cNvPr id="4" name="Picture 3" descr="Screen Shot 2016-04-28 at 8.31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51" y="3534894"/>
            <a:ext cx="6555910" cy="33231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6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33594" y="5789531"/>
            <a:ext cx="2677263" cy="6417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ICPSR codebook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1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be automated?</a:t>
            </a:r>
          </a:p>
          <a:p>
            <a:pPr lvl="1"/>
            <a:r>
              <a:rPr lang="en-US" dirty="0" smtClean="0"/>
              <a:t>Numbers (sorry humanists)</a:t>
            </a:r>
          </a:p>
          <a:p>
            <a:pPr lvl="1"/>
            <a:r>
              <a:rPr lang="en-US" dirty="0" smtClean="0"/>
              <a:t>Basic descriptive statistics</a:t>
            </a:r>
          </a:p>
          <a:p>
            <a:pPr lvl="1"/>
            <a:r>
              <a:rPr lang="en-US" dirty="0" smtClean="0"/>
              <a:t>Text content is harder, so skip it!</a:t>
            </a:r>
          </a:p>
          <a:p>
            <a:r>
              <a:rPr lang="en-US" dirty="0" smtClean="0"/>
              <a:t>What can’t be automated?</a:t>
            </a:r>
          </a:p>
          <a:p>
            <a:pPr lvl="1"/>
            <a:r>
              <a:rPr lang="en-US" dirty="0" smtClean="0"/>
              <a:t>Context</a:t>
            </a:r>
          </a:p>
          <a:p>
            <a:r>
              <a:rPr lang="en-US" dirty="0" smtClean="0"/>
              <a:t>The valuable content to extract from a researcher is information on the context of questions</a:t>
            </a:r>
          </a:p>
          <a:p>
            <a:r>
              <a:rPr lang="en-US" dirty="0" smtClean="0"/>
              <a:t>Goal:  have the tool produce a basic readme template that the researcher can just fill information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Input?</a:t>
            </a:r>
          </a:p>
          <a:p>
            <a:pPr lvl="1"/>
            <a:r>
              <a:rPr lang="en-US" dirty="0" smtClean="0"/>
              <a:t>CSV is the easiest and super common</a:t>
            </a:r>
          </a:p>
          <a:p>
            <a:r>
              <a:rPr lang="en-US" dirty="0" smtClean="0"/>
              <a:t>Processing?</a:t>
            </a:r>
          </a:p>
          <a:p>
            <a:pPr lvl="1"/>
            <a:r>
              <a:rPr lang="en-US" dirty="0" smtClean="0"/>
              <a:t>Count things, min, max, missing, </a:t>
            </a:r>
            <a:r>
              <a:rPr lang="en-US" dirty="0" err="1" smtClean="0"/>
              <a:t>percents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Focus on input</a:t>
            </a:r>
          </a:p>
          <a:p>
            <a:pPr lvl="1"/>
            <a:r>
              <a:rPr lang="en-US" dirty="0" smtClean="0"/>
              <a:t>read in files, have slots for where to process things</a:t>
            </a:r>
          </a:p>
          <a:p>
            <a:pPr lvl="1"/>
            <a:r>
              <a:rPr lang="en-US" dirty="0" smtClean="0"/>
              <a:t>have places for function additions</a:t>
            </a:r>
          </a:p>
          <a:p>
            <a:r>
              <a:rPr lang="en-US" dirty="0" smtClean="0"/>
              <a:t>Focus on output</a:t>
            </a:r>
          </a:p>
          <a:p>
            <a:pPr lvl="1"/>
            <a:r>
              <a:rPr lang="en-US" dirty="0" smtClean="0"/>
              <a:t>Going to produce very basic markup</a:t>
            </a:r>
          </a:p>
          <a:p>
            <a:pPr lvl="1"/>
            <a:r>
              <a:rPr lang="en-US" dirty="0" smtClean="0"/>
              <a:t>Attempting to render that markup as HTML, but the basic options look odd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lang="en-US" dirty="0" smtClean="0"/>
              <a:t>Basic use</a:t>
            </a:r>
            <a:endParaRPr lang="en-US" dirty="0"/>
          </a:p>
        </p:txBody>
      </p:sp>
      <p:pic>
        <p:nvPicPr>
          <p:cNvPr id="4" name="Picture 3" descr="Screen Shot 2016-04-30 at 9.53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386" y="939037"/>
            <a:ext cx="9841327" cy="62842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5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4389</TotalTime>
  <Words>533</Words>
  <Application>Microsoft Macintosh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Auto-documentation: Still A Dream</vt:lpstr>
      <vt:lpstr>The problem</vt:lpstr>
      <vt:lpstr>Project question</vt:lpstr>
      <vt:lpstr>Current automation:  Data profiling tools</vt:lpstr>
      <vt:lpstr>The approach</vt:lpstr>
      <vt:lpstr>The beautiful world</vt:lpstr>
      <vt:lpstr>The Purpose</vt:lpstr>
      <vt:lpstr>Minimal proof of concept</vt:lpstr>
      <vt:lpstr>Basic use</vt:lpstr>
      <vt:lpstr>Basic use</vt:lpstr>
      <vt:lpstr>Basic use</vt:lpstr>
      <vt:lpstr>Future TODOs</vt:lpstr>
    </vt:vector>
  </TitlesOfParts>
  <Company>University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Auto-documentation still A Dream</dc:title>
  <dc:creator>Elizabeth Wickes</dc:creator>
  <cp:lastModifiedBy>Elizabeth Wickes</cp:lastModifiedBy>
  <cp:revision>57</cp:revision>
  <dcterms:created xsi:type="dcterms:W3CDTF">2016-04-29T00:51:35Z</dcterms:created>
  <dcterms:modified xsi:type="dcterms:W3CDTF">2016-05-02T02:01:26Z</dcterms:modified>
</cp:coreProperties>
</file>