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827E-6AD4-344A-9F61-CE7B8DD199A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827E-6AD4-344A-9F61-CE7B8DD199A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827E-6AD4-344A-9F61-CE7B8DD199A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827E-6AD4-344A-9F61-CE7B8DD199A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827E-6AD4-344A-9F61-CE7B8DD199A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827E-6AD4-344A-9F61-CE7B8DD199A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827E-6AD4-344A-9F61-CE7B8DD199A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827E-6AD4-344A-9F61-CE7B8DD199A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827E-6AD4-344A-9F61-CE7B8DD199A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827E-6AD4-344A-9F61-CE7B8DD199A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827E-6AD4-344A-9F61-CE7B8DD199A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220827E-6AD4-344A-9F61-CE7B8DD199A9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6542EA5-A770-C94D-88E9-5C299D660E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306" y="2872455"/>
            <a:ext cx="8382000" cy="1524000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Auto-documentation:</a:t>
            </a:r>
            <a:br>
              <a:rPr lang="en-US" sz="6600" dirty="0" smtClean="0"/>
            </a:br>
            <a:r>
              <a:rPr lang="en-US" sz="6600" dirty="0" smtClean="0"/>
              <a:t>Still A Dream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5157817"/>
            <a:ext cx="7583487" cy="986733"/>
          </a:xfrm>
        </p:spPr>
        <p:txBody>
          <a:bodyPr>
            <a:normAutofit/>
          </a:bodyPr>
          <a:lstStyle/>
          <a:p>
            <a:r>
              <a:rPr lang="en-US" dirty="0" smtClean="0"/>
              <a:t>Elizabeth Wickes</a:t>
            </a:r>
          </a:p>
          <a:p>
            <a:r>
              <a:rPr lang="en-US" dirty="0" smtClean="0"/>
              <a:t>Data Cleaning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98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template file that uses the format() method to add values</a:t>
            </a:r>
          </a:p>
          <a:p>
            <a:r>
              <a:rPr lang="en-US" dirty="0" smtClean="0"/>
              <a:t>Some sort of web interface to prompt users to fill out the descriptive narrative</a:t>
            </a:r>
          </a:p>
          <a:p>
            <a:r>
              <a:rPr lang="en-US" dirty="0" smtClean="0"/>
              <a:t>Handle additional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975268" cy="3539527"/>
          </a:xfrm>
        </p:spPr>
        <p:txBody>
          <a:bodyPr>
            <a:noAutofit/>
          </a:bodyPr>
          <a:lstStyle/>
          <a:p>
            <a:r>
              <a:rPr lang="en-US" sz="2800" dirty="0" smtClean="0"/>
              <a:t>Research data is complex</a:t>
            </a:r>
          </a:p>
          <a:p>
            <a:r>
              <a:rPr lang="en-US" sz="2800" dirty="0" smtClean="0"/>
              <a:t>Researchers aren’t paid to document</a:t>
            </a:r>
          </a:p>
          <a:p>
            <a:r>
              <a:rPr lang="en-US" sz="2800" dirty="0" smtClean="0"/>
              <a:t>Those who do take the time to document do so in sacrifice for other tasks</a:t>
            </a:r>
          </a:p>
          <a:p>
            <a:r>
              <a:rPr lang="en-US" sz="2800" dirty="0" smtClean="0"/>
              <a:t>Project question:</a:t>
            </a:r>
          </a:p>
          <a:p>
            <a:pPr lvl="1"/>
            <a:r>
              <a:rPr lang="en-US" sz="2400" dirty="0" smtClean="0"/>
              <a:t>Can some of this be automated?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23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automation:</a:t>
            </a:r>
            <a:br>
              <a:rPr lang="en-US" dirty="0" smtClean="0"/>
            </a:br>
            <a:r>
              <a:rPr lang="en-US" dirty="0" smtClean="0"/>
              <a:t>	Data profiling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Workflow kind of does this</a:t>
            </a:r>
          </a:p>
          <a:p>
            <a:pPr lvl="1"/>
            <a:r>
              <a:rPr lang="en-US" dirty="0" smtClean="0"/>
              <a:t>Annotate scripts to create workflow/provenance documentation</a:t>
            </a:r>
          </a:p>
          <a:p>
            <a:pPr lvl="1"/>
            <a:r>
              <a:rPr lang="en-US" dirty="0" smtClean="0"/>
              <a:t>documentation effort granularity matches the research activity</a:t>
            </a:r>
          </a:p>
          <a:p>
            <a:pPr lvl="1"/>
            <a:r>
              <a:rPr lang="en-US" dirty="0" smtClean="0"/>
              <a:t>make pretty chart:</a:t>
            </a:r>
            <a:r>
              <a:rPr lang="en-US" dirty="0"/>
              <a:t> </a:t>
            </a:r>
            <a:r>
              <a:rPr lang="en-US" dirty="0" smtClean="0"/>
              <a:t>discover beauty or terror</a:t>
            </a:r>
          </a:p>
          <a:p>
            <a:r>
              <a:rPr lang="en-US" dirty="0" smtClean="0"/>
              <a:t>Open Refine</a:t>
            </a:r>
          </a:p>
          <a:p>
            <a:pPr lvl="1"/>
            <a:r>
              <a:rPr lang="en-US" dirty="0" smtClean="0"/>
              <a:t>Poke through graphs, look at counts</a:t>
            </a:r>
          </a:p>
          <a:p>
            <a:pPr lvl="1"/>
            <a:r>
              <a:rPr lang="en-US" dirty="0" smtClean="0"/>
              <a:t>Fix things, learn,</a:t>
            </a:r>
            <a:r>
              <a:rPr lang="en-US" dirty="0"/>
              <a:t> </a:t>
            </a:r>
            <a:r>
              <a:rPr lang="en-US" dirty="0" smtClean="0"/>
              <a:t>and clean</a:t>
            </a:r>
          </a:p>
          <a:p>
            <a:r>
              <a:rPr lang="en-US" dirty="0" err="1" smtClean="0"/>
              <a:t>sapply</a:t>
            </a:r>
            <a:r>
              <a:rPr lang="en-US" dirty="0" smtClean="0"/>
              <a:t>(</a:t>
            </a:r>
            <a:r>
              <a:rPr lang="en-US" dirty="0" err="1" smtClean="0"/>
              <a:t>dataframe</a:t>
            </a:r>
            <a:r>
              <a:rPr lang="en-US" dirty="0" smtClean="0"/>
              <a:t>, summary)</a:t>
            </a:r>
          </a:p>
          <a:p>
            <a:pPr lvl="1"/>
            <a:r>
              <a:rPr lang="en-US" dirty="0" smtClean="0"/>
              <a:t>Quick and dirty method in R to generate summary statistics over all columns in a </a:t>
            </a:r>
            <a:r>
              <a:rPr lang="en-US" dirty="0" err="1" smtClean="0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8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18"/>
            <a:ext cx="7315200" cy="1154097"/>
          </a:xfrm>
        </p:spPr>
        <p:txBody>
          <a:bodyPr/>
          <a:lstStyle/>
          <a:p>
            <a:r>
              <a:rPr lang="en-US" dirty="0" smtClean="0"/>
              <a:t>The beautiful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15736"/>
            <a:ext cx="8125478" cy="3539527"/>
          </a:xfrm>
        </p:spPr>
        <p:txBody>
          <a:bodyPr/>
          <a:lstStyle/>
          <a:p>
            <a:r>
              <a:rPr lang="en-US" dirty="0" smtClean="0"/>
              <a:t>Detect if data is categorical, ordinal, or continuous</a:t>
            </a:r>
          </a:p>
          <a:p>
            <a:r>
              <a:rPr lang="en-US" dirty="0" smtClean="0"/>
              <a:t>Detect missing values</a:t>
            </a:r>
          </a:p>
          <a:p>
            <a:r>
              <a:rPr lang="en-US" dirty="0" smtClean="0"/>
              <a:t>Create meaningful summary statistics</a:t>
            </a:r>
          </a:p>
          <a:p>
            <a:r>
              <a:rPr lang="en-US" dirty="0" smtClean="0"/>
              <a:t>Basically, create ICPSR level codebooks via content aware algorithms</a:t>
            </a:r>
          </a:p>
        </p:txBody>
      </p:sp>
      <p:pic>
        <p:nvPicPr>
          <p:cNvPr id="4" name="Picture 3" descr="Screen Shot 2016-04-28 at 8.31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51" y="3534894"/>
            <a:ext cx="6555910" cy="332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1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automated?</a:t>
            </a:r>
          </a:p>
          <a:p>
            <a:pPr lvl="1"/>
            <a:r>
              <a:rPr lang="en-US" dirty="0" smtClean="0"/>
              <a:t>Numbers (sorry humanists)</a:t>
            </a:r>
          </a:p>
          <a:p>
            <a:r>
              <a:rPr lang="en-US" dirty="0" smtClean="0"/>
              <a:t>What can’t be automated?</a:t>
            </a:r>
          </a:p>
          <a:p>
            <a:pPr lvl="1"/>
            <a:r>
              <a:rPr lang="en-US" dirty="0" smtClean="0"/>
              <a:t>Context</a:t>
            </a:r>
          </a:p>
          <a:p>
            <a:r>
              <a:rPr lang="en-US" dirty="0" smtClean="0"/>
              <a:t>The valuable content to extract from a researcher is information on the context of questions</a:t>
            </a:r>
          </a:p>
          <a:p>
            <a:r>
              <a:rPr lang="en-US" dirty="0" smtClean="0"/>
              <a:t>Goal:  have the tool produce a basic readme template that the researcher can just fill information in.</a:t>
            </a:r>
          </a:p>
        </p:txBody>
      </p:sp>
    </p:spTree>
    <p:extLst>
      <p:ext uri="{BB962C8B-B14F-4D97-AF65-F5344CB8AC3E}">
        <p14:creationId xmlns:p14="http://schemas.microsoft.com/office/powerpoint/2010/main" val="26549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proof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Input?</a:t>
            </a:r>
          </a:p>
          <a:p>
            <a:pPr lvl="1"/>
            <a:r>
              <a:rPr lang="en-US" dirty="0" smtClean="0"/>
              <a:t>CSV is the easiest and super common</a:t>
            </a:r>
          </a:p>
          <a:p>
            <a:r>
              <a:rPr lang="en-US" dirty="0" smtClean="0"/>
              <a:t>Processing?</a:t>
            </a:r>
          </a:p>
          <a:p>
            <a:pPr lvl="1"/>
            <a:r>
              <a:rPr lang="en-US" dirty="0" smtClean="0"/>
              <a:t>Numbers…</a:t>
            </a:r>
          </a:p>
          <a:p>
            <a:r>
              <a:rPr lang="en-US" dirty="0" smtClean="0"/>
              <a:t>Focus on input</a:t>
            </a:r>
          </a:p>
          <a:p>
            <a:pPr lvl="1"/>
            <a:r>
              <a:rPr lang="en-US" dirty="0" smtClean="0"/>
              <a:t>read in files, have slots for where to process things</a:t>
            </a:r>
          </a:p>
          <a:p>
            <a:pPr lvl="1"/>
            <a:r>
              <a:rPr lang="en-US" dirty="0" smtClean="0"/>
              <a:t>have places for function additions</a:t>
            </a:r>
          </a:p>
          <a:p>
            <a:r>
              <a:rPr lang="en-US" dirty="0" smtClean="0"/>
              <a:t>Focus on output</a:t>
            </a:r>
          </a:p>
          <a:p>
            <a:pPr lvl="1"/>
            <a:r>
              <a:rPr lang="en-US" dirty="0" smtClean="0"/>
              <a:t>Going to produce very basic markup</a:t>
            </a:r>
          </a:p>
          <a:p>
            <a:pPr lvl="1"/>
            <a:r>
              <a:rPr lang="en-US" dirty="0" smtClean="0"/>
              <a:t>Attempting to render that markup as HTML, but the basic options look odd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5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r>
              <a:rPr lang="en-US" dirty="0" smtClean="0"/>
              <a:t>Basic use</a:t>
            </a:r>
            <a:endParaRPr lang="en-US" dirty="0"/>
          </a:p>
        </p:txBody>
      </p:sp>
      <p:pic>
        <p:nvPicPr>
          <p:cNvPr id="4" name="Picture 3" descr="Screen Shot 2016-04-30 at 9.53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386" y="939037"/>
            <a:ext cx="9841327" cy="62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8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r>
              <a:rPr lang="en-US" dirty="0" smtClean="0"/>
              <a:t>Basic use</a:t>
            </a:r>
            <a:endParaRPr lang="en-US" dirty="0"/>
          </a:p>
        </p:txBody>
      </p:sp>
      <p:pic>
        <p:nvPicPr>
          <p:cNvPr id="5" name="Picture 4" descr="Screen Shot 2016-04-30 at 9.5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5" y="877734"/>
            <a:ext cx="8570473" cy="66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9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r>
              <a:rPr lang="en-US" dirty="0" smtClean="0"/>
              <a:t>Basic use</a:t>
            </a:r>
            <a:endParaRPr lang="en-US" dirty="0"/>
          </a:p>
        </p:txBody>
      </p:sp>
      <p:pic>
        <p:nvPicPr>
          <p:cNvPr id="2" name="Picture 1" descr="Screen Shot 2016-04-30 at 10.01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237"/>
            <a:ext cx="9144000" cy="657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1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3011</TotalTime>
  <Words>296</Words>
  <Application>Microsoft Macintosh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Auto-documentation: Still A Dream</vt:lpstr>
      <vt:lpstr>Goal</vt:lpstr>
      <vt:lpstr>Current automation:  Data profiling tools</vt:lpstr>
      <vt:lpstr>The beautiful world</vt:lpstr>
      <vt:lpstr>The Purpose</vt:lpstr>
      <vt:lpstr>Minimal proof of concept</vt:lpstr>
      <vt:lpstr>Basic use</vt:lpstr>
      <vt:lpstr>Basic use</vt:lpstr>
      <vt:lpstr>Basic use</vt:lpstr>
      <vt:lpstr>Future TODOs</vt:lpstr>
    </vt:vector>
  </TitlesOfParts>
  <Company>University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Auto-documentation still A Dream</dc:title>
  <dc:creator>Elizabeth Wickes</dc:creator>
  <cp:lastModifiedBy>Elizabeth Wickes</cp:lastModifiedBy>
  <cp:revision>30</cp:revision>
  <dcterms:created xsi:type="dcterms:W3CDTF">2016-04-29T00:51:35Z</dcterms:created>
  <dcterms:modified xsi:type="dcterms:W3CDTF">2016-05-01T03:02:43Z</dcterms:modified>
</cp:coreProperties>
</file>