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A68-D935-4654-BBAF-0D83CF22F920}" type="datetimeFigureOut">
              <a:rPr lang="he-IL" smtClean="0"/>
              <a:t>ב' תמוז 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35C1-678A-418F-8591-AEAED9DFA0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218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A68-D935-4654-BBAF-0D83CF22F920}" type="datetimeFigureOut">
              <a:rPr lang="he-IL" smtClean="0"/>
              <a:t>ב' תמוז 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35C1-678A-418F-8591-AEAED9DFA0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567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A68-D935-4654-BBAF-0D83CF22F920}" type="datetimeFigureOut">
              <a:rPr lang="he-IL" smtClean="0"/>
              <a:t>ב' תמוז 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35C1-678A-418F-8591-AEAED9DFA0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570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A68-D935-4654-BBAF-0D83CF22F920}" type="datetimeFigureOut">
              <a:rPr lang="he-IL" smtClean="0"/>
              <a:t>ב' תמוז 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35C1-678A-418F-8591-AEAED9DFA08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1687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A68-D935-4654-BBAF-0D83CF22F920}" type="datetimeFigureOut">
              <a:rPr lang="he-IL" smtClean="0"/>
              <a:t>ב' תמוז 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35C1-678A-418F-8591-AEAED9DFA0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2120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A68-D935-4654-BBAF-0D83CF22F920}" type="datetimeFigureOut">
              <a:rPr lang="he-IL" smtClean="0"/>
              <a:t>ב' תמוז תשע"ז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35C1-678A-418F-8591-AEAED9DFA0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1411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A68-D935-4654-BBAF-0D83CF22F920}" type="datetimeFigureOut">
              <a:rPr lang="he-IL" smtClean="0"/>
              <a:t>ב' תמוז תשע"ז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35C1-678A-418F-8591-AEAED9DFA0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511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A68-D935-4654-BBAF-0D83CF22F920}" type="datetimeFigureOut">
              <a:rPr lang="he-IL" smtClean="0"/>
              <a:t>ב' תמוז 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35C1-678A-418F-8591-AEAED9DFA0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7694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A68-D935-4654-BBAF-0D83CF22F920}" type="datetimeFigureOut">
              <a:rPr lang="he-IL" smtClean="0"/>
              <a:t>ב' תמוז 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35C1-678A-418F-8591-AEAED9DFA0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989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A68-D935-4654-BBAF-0D83CF22F920}" type="datetimeFigureOut">
              <a:rPr lang="he-IL" smtClean="0"/>
              <a:t>ב' תמוז 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35C1-678A-418F-8591-AEAED9DFA0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417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A68-D935-4654-BBAF-0D83CF22F920}" type="datetimeFigureOut">
              <a:rPr lang="he-IL" smtClean="0"/>
              <a:t>ב' תמוז 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35C1-678A-418F-8591-AEAED9DFA0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206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A68-D935-4654-BBAF-0D83CF22F920}" type="datetimeFigureOut">
              <a:rPr lang="he-IL" smtClean="0"/>
              <a:t>ב' תמוז 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35C1-678A-418F-8591-AEAED9DFA0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304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A68-D935-4654-BBAF-0D83CF22F920}" type="datetimeFigureOut">
              <a:rPr lang="he-IL" smtClean="0"/>
              <a:t>ב' תמוז 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35C1-678A-418F-8591-AEAED9DFA0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35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A68-D935-4654-BBAF-0D83CF22F920}" type="datetimeFigureOut">
              <a:rPr lang="he-IL" smtClean="0"/>
              <a:t>ב' תמוז תשע"ז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35C1-678A-418F-8591-AEAED9DFA0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611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A68-D935-4654-BBAF-0D83CF22F920}" type="datetimeFigureOut">
              <a:rPr lang="he-IL" smtClean="0"/>
              <a:t>ב' תמוז תשע"ז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35C1-678A-418F-8591-AEAED9DFA0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811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A68-D935-4654-BBAF-0D83CF22F920}" type="datetimeFigureOut">
              <a:rPr lang="he-IL" smtClean="0"/>
              <a:t>ב' תמוז תשע"ז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35C1-678A-418F-8591-AEAED9DFA0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633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1A68-D935-4654-BBAF-0D83CF22F920}" type="datetimeFigureOut">
              <a:rPr lang="he-IL" smtClean="0"/>
              <a:t>ב' תמוז 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35C1-678A-418F-8591-AEAED9DFA0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08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F81A68-D935-4654-BBAF-0D83CF22F920}" type="datetimeFigureOut">
              <a:rPr lang="he-IL" smtClean="0"/>
              <a:t>ב' תמוז 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D35C1-678A-418F-8591-AEAED9DFA0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629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ADA4E0F-05C0-4EC7-804E-A5B3D22F6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4" y="1716156"/>
            <a:ext cx="3922643" cy="3922643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16F50C06-B2BD-4AAA-ACD5-98F080526523}"/>
              </a:ext>
            </a:extLst>
          </p:cNvPr>
          <p:cNvSpPr/>
          <p:nvPr/>
        </p:nvSpPr>
        <p:spPr>
          <a:xfrm>
            <a:off x="5307085" y="1232458"/>
            <a:ext cx="562595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Nemerle</a:t>
            </a:r>
            <a:endParaRPr lang="he-IL" sz="9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CB99A46-7142-4B5B-9264-A64F620244B4}"/>
              </a:ext>
            </a:extLst>
          </p:cNvPr>
          <p:cNvSpPr/>
          <p:nvPr/>
        </p:nvSpPr>
        <p:spPr>
          <a:xfrm>
            <a:off x="5918980" y="2690436"/>
            <a:ext cx="44021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Programming Language</a:t>
            </a:r>
            <a:endParaRPr lang="he-IL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3B6A6-BE4D-4B16-9F49-8B10828926A0}"/>
              </a:ext>
            </a:extLst>
          </p:cNvPr>
          <p:cNvSpPr txBox="1"/>
          <p:nvPr/>
        </p:nvSpPr>
        <p:spPr>
          <a:xfrm>
            <a:off x="6304515" y="3336766"/>
            <a:ext cx="363109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Presented By: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 Erel Feldmar - 209374420</a:t>
            </a:r>
          </a:p>
          <a:p>
            <a:pPr algn="ctr"/>
            <a:r>
              <a:rPr lang="en-US" dirty="0" err="1">
                <a:latin typeface="Baskerville Old Face" panose="02020602080505020303" pitchFamily="18" charset="0"/>
              </a:rPr>
              <a:t>Shneor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Giladi</a:t>
            </a:r>
            <a:r>
              <a:rPr lang="en-US" dirty="0">
                <a:latin typeface="Baskerville Old Face" panose="02020602080505020303" pitchFamily="18" charset="0"/>
              </a:rPr>
              <a:t> - 123456789</a:t>
            </a:r>
            <a:endParaRPr lang="he-IL" dirty="0">
              <a:latin typeface="Baskerville Old Face" panose="020206020805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2493F-EEB5-4F66-B675-3C8C663F964C}"/>
              </a:ext>
            </a:extLst>
          </p:cNvPr>
          <p:cNvSpPr txBox="1"/>
          <p:nvPr/>
        </p:nvSpPr>
        <p:spPr>
          <a:xfrm>
            <a:off x="4469089" y="4577616"/>
            <a:ext cx="730194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Jerusalem College of Technology - Lev Academic Center</a:t>
            </a: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Concepts of Programming Languages</a:t>
            </a: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Semester B</a:t>
            </a: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2017 – </a:t>
            </a:r>
            <a:r>
              <a:rPr lang="he-IL" dirty="0" err="1">
                <a:latin typeface="Bookman Old Style" panose="02050604050505020204" pitchFamily="18" charset="0"/>
              </a:rPr>
              <a:t>התשע"ז</a:t>
            </a:r>
            <a:endParaRPr lang="he-IL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4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B598F-5D72-4953-B268-46E4FAF8A745}"/>
              </a:ext>
            </a:extLst>
          </p:cNvPr>
          <p:cNvSpPr txBox="1"/>
          <p:nvPr/>
        </p:nvSpPr>
        <p:spPr>
          <a:xfrm>
            <a:off x="616231" y="2167279"/>
            <a:ext cx="10535478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פותחה ע"י קבוצה של 3 מפתחים פולנים והופיעה לראשונה בשנת 2003. כיום נמצאת בבעלות חברת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JetBrains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הגרסה האחרונה של השפה יצאה ב6 ביוני 2016.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השפה נקראת על שמה של אחת הדמויות בסדרת הספרים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 Wizard of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Earthsea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" מאת אורסולה </a:t>
            </a:r>
            <a:r>
              <a:rPr lang="he-I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קרובר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 לה-</a:t>
            </a:r>
            <a:r>
              <a:rPr lang="he-I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גווין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931D5C08-AECB-40F9-86C8-D9C943375D7A}"/>
              </a:ext>
            </a:extLst>
          </p:cNvPr>
          <p:cNvSpPr/>
          <p:nvPr/>
        </p:nvSpPr>
        <p:spPr>
          <a:xfrm>
            <a:off x="3475414" y="409666"/>
            <a:ext cx="532068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קצת היסטוריה...</a:t>
            </a:r>
          </a:p>
        </p:txBody>
      </p:sp>
    </p:spTree>
    <p:extLst>
      <p:ext uri="{BB962C8B-B14F-4D97-AF65-F5344CB8AC3E}">
        <p14:creationId xmlns:p14="http://schemas.microsoft.com/office/powerpoint/2010/main" val="106158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תוצאת תמונה עבור ‪Archmage Nemmerle‬‏">
            <a:extLst>
              <a:ext uri="{FF2B5EF4-FFF2-40B4-BE49-F238E27FC236}">
                <a16:creationId xmlns:a16="http://schemas.microsoft.com/office/drawing/2014/main" id="{A763D79A-5772-4781-B2AC-7C0773A8C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509" y="818529"/>
            <a:ext cx="952500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39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9D609BE0-6C76-4D4D-A15C-C6C569D59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1" y="591048"/>
            <a:ext cx="2849216" cy="1139686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C9ACECDA-B434-4E00-8772-F92D45945260}"/>
              </a:ext>
            </a:extLst>
          </p:cNvPr>
          <p:cNvSpPr/>
          <p:nvPr/>
        </p:nvSpPr>
        <p:spPr>
          <a:xfrm>
            <a:off x="4401134" y="699226"/>
            <a:ext cx="5006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מאפיינים עיקריים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62235-B5CF-4C29-8C9C-4A5F9FD55DB4}"/>
              </a:ext>
            </a:extLst>
          </p:cNvPr>
          <p:cNvSpPr txBox="1"/>
          <p:nvPr/>
        </p:nvSpPr>
        <p:spPr>
          <a:xfrm>
            <a:off x="820228" y="2140776"/>
            <a:ext cx="10535478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שילוב של פרדיגמות תכנות שונות: תכנות אימפרטיבי, מונחה עצמים ופונקציונלי, באופן אופטימלי. 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Strong and Static Typing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, אך עם מנגנון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Type inference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 עובדת מעל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תמיכה בפקודות מקרו המאפשרות להגדיר מבנים נוספים בשפה.</a:t>
            </a:r>
          </a:p>
        </p:txBody>
      </p:sp>
    </p:spTree>
    <p:extLst>
      <p:ext uri="{BB962C8B-B14F-4D97-AF65-F5344CB8AC3E}">
        <p14:creationId xmlns:p14="http://schemas.microsoft.com/office/powerpoint/2010/main" val="328106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07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760D1C-52CD-455A-B79F-3402382C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A01477-3586-4F92-875D-0CE39FC09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6913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2241</TotalTime>
  <Words>114</Words>
  <Application>Microsoft Office PowerPoint</Application>
  <PresentationFormat>מסך רחב</PresentationFormat>
  <Paragraphs>23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5" baseType="lpstr">
      <vt:lpstr>Arial</vt:lpstr>
      <vt:lpstr>Baskerville Old Face</vt:lpstr>
      <vt:lpstr>Bookman Old Style</vt:lpstr>
      <vt:lpstr>Calibri</vt:lpstr>
      <vt:lpstr>Century Gothic</vt:lpstr>
      <vt:lpstr>Times New Roman</vt:lpstr>
      <vt:lpstr>Wingdings</vt:lpstr>
      <vt:lpstr>Wingdings 3</vt:lpstr>
      <vt:lpstr>יונים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9</cp:revision>
  <dcterms:created xsi:type="dcterms:W3CDTF">2017-06-22T22:02:33Z</dcterms:created>
  <dcterms:modified xsi:type="dcterms:W3CDTF">2017-06-26T15:33:56Z</dcterms:modified>
</cp:coreProperties>
</file>