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61" r:id="rId2"/>
  </p:sldMasterIdLst>
  <p:sldIdLst>
    <p:sldId id="264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3B64E-03FE-ABB0-819D-BCCA723D47E0}" v="32" dt="2024-03-05T15:13:49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3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PCOS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Created by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Elliot M Sithole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68429BC8-5BD8-C21B-AE92-93CA97D188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F50B-2C3D-431D-4335-F43CEEA5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Symptoms and Diagnosis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771B0-D685-C084-6430-63126158D5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Irregular Periods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BCAFF-F71D-E6DE-B60B-2962ACD6F4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Acne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41FB1-59C2-6DDB-2F5D-FE17FD9193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Blood Tests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8567A4-819A-6BD1-7CFD-285F95172F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Women with PCOS often experience infrequent, irregular, or prolonged menstrual cycles due to hormonal imbalances.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5D9E5E-1138-2053-9828-EF75FE0B57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Elevated androgen levels can lead to acne and excess hair growth in individuals with PCOS.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D92D4A-81CE-EE59-103F-E442CDF616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Diagnosis of PCOS involves assessing hormone levels and other blood markers, such as luteinizing hormone (LH) and follicle-stimulating hormone (FSH).</a:t>
            </a:r>
          </a:p>
        </p:txBody>
      </p:sp>
    </p:spTree>
    <p:extLst>
      <p:ext uri="{BB962C8B-B14F-4D97-AF65-F5344CB8AC3E}">
        <p14:creationId xmlns:p14="http://schemas.microsoft.com/office/powerpoint/2010/main" val="97763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A5E8-36D9-0307-4818-2193A7B0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 and Treatment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06F1C-A8D8-EF4E-12A6-41F4354FB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Dietary Changes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FCB76-E92B-69EF-5D73-65D20601B9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Medications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EE7A8-0CD7-A470-5519-C0B413A04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0E654-4F8A-F832-FB7D-576EC94947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Improving dietary habits, such as consuming low-glycemic index foods, can help manage insulin levels and hormone imbalances associated with PCOS.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6D0534-227B-03CB-F03A-938E4FE646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Medical treatments for PCOS may include hormonal contraceptives, anti-androgen medications, and medications to induce ovulation.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24139A-7B73-C6EC-464A-0083B48C20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Regular physical activity, including both aerobic and resistance exercises, can improve insulin sensitivity and alleviate PCOS symptoms.</a:t>
            </a:r>
          </a:p>
        </p:txBody>
      </p:sp>
    </p:spTree>
    <p:extLst>
      <p:ext uri="{BB962C8B-B14F-4D97-AF65-F5344CB8AC3E}">
        <p14:creationId xmlns:p14="http://schemas.microsoft.com/office/powerpoint/2010/main" val="204173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1_Office Theme</vt:lpstr>
      <vt:lpstr>PCOS Overview</vt:lpstr>
      <vt:lpstr>Symptoms and Diagnosis</vt:lpstr>
      <vt:lpstr>Management and Treatment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</cp:revision>
  <dcterms:created xsi:type="dcterms:W3CDTF">2024-03-05T15:11:26Z</dcterms:created>
  <dcterms:modified xsi:type="dcterms:W3CDTF">2024-03-05T15:14:26Z</dcterms:modified>
</cp:coreProperties>
</file>