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4" r:id="rId3"/>
    <p:sldId id="273" r:id="rId4"/>
    <p:sldId id="276" r:id="rId5"/>
    <p:sldId id="282" r:id="rId6"/>
    <p:sldId id="284" r:id="rId7"/>
    <p:sldId id="283" r:id="rId8"/>
    <p:sldId id="286" r:id="rId9"/>
    <p:sldId id="287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0468" autoAdjust="0"/>
  </p:normalViewPr>
  <p:slideViewPr>
    <p:cSldViewPr snapToGrid="0">
      <p:cViewPr varScale="1">
        <p:scale>
          <a:sx n="88" d="100"/>
          <a:sy n="88" d="100"/>
        </p:scale>
        <p:origin x="8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12/4/2015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0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9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3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F553EC4-C615-4E25-80F4-E7F12B5856FC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58FE59C-C371-46A8-BD90-AFB6B0E67A5C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59E5830-0082-48EB-B412-6B31F4C22842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2E48836-CA1B-4755-A0A5-7E17573D2405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C15C98F-5AD4-445C-9169-135563317A6A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649E8D0-EBEB-415D-8D38-1AFDC7B83E82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A9758E6-69C8-4158-95D3-BBBD31997D00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8301A72B-F301-4AFA-B822-3D607535DACC}" type="datetime1">
              <a:rPr lang="en-US" altLang="zh-TW" smtClean="0"/>
              <a:t>12/4/2015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B794D67-55BC-4322-80F0-D8BD315F1C08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0C716D-98CC-411D-B468-F580F0AC6407}" type="datetime1">
              <a:rPr lang="en-US" altLang="zh-TW" smtClean="0"/>
              <a:pPr/>
              <a:t>12/4/2015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AC40C4F8-BDE8-4BD8-8329-02176B5E29AE}" type="datetime1">
              <a:rPr lang="en-US" altLang="zh-TW" smtClean="0"/>
              <a:t>12/4/2015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4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– </a:t>
            </a:r>
            <a:r>
              <a:rPr lang="zh-TW" altLang="en-US" sz="4000" dirty="0" smtClean="0">
                <a:ea typeface="微軟正黑體" panose="020B0604030504040204" pitchFamily="34" charset="-120"/>
              </a:rPr>
              <a:t>使用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Python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zh-TW" altLang="en-US" sz="2400" dirty="0" smtClean="0">
                <a:ea typeface="微軟正黑體" panose="020B0604030504040204" pitchFamily="34" charset="-120"/>
              </a:rPr>
              <a:t>單元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02: 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使</a:t>
            </a:r>
            <a:r>
              <a:rPr lang="zh-TW" altLang="en-US" sz="2400" dirty="0">
                <a:ea typeface="微軟正黑體" panose="020B0604030504040204" pitchFamily="34" charset="-120"/>
              </a:rPr>
              <a:t>用</a:t>
            </a:r>
            <a:r>
              <a:rPr lang="zh-TW" altLang="en-US" sz="2400" dirty="0" smtClean="0">
                <a:ea typeface="微軟正黑體" panose="020B0604030504040204" pitchFamily="34" charset="-120"/>
              </a:rPr>
              <a:t>靜態檔案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12/3/2015 </a:t>
            </a:r>
            <a:r>
              <a:rPr lang="en-US" sz="1600" dirty="0"/>
              <a:t>(Ver. </a:t>
            </a:r>
            <a:r>
              <a:rPr lang="en-US" sz="1600" dirty="0" smtClean="0"/>
              <a:t>1.2)</a:t>
            </a:r>
            <a:endParaRPr 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zh-TW" altLang="en-US" dirty="0"/>
              <a:t>如何取得本課程的講義與原始碼</a:t>
            </a:r>
            <a:r>
              <a:rPr lang="en-US" altLang="zh-TW" dirty="0"/>
              <a:t>?</a:t>
            </a:r>
          </a:p>
          <a:p>
            <a:r>
              <a:rPr lang="en-US" altLang="zh-TW" sz="1600" dirty="0" smtClean="0">
                <a:latin typeface="Courier New"/>
                <a:cs typeface="Courier New"/>
              </a:rPr>
              <a:t>https</a:t>
            </a:r>
            <a:r>
              <a:rPr lang="en-US" altLang="zh-TW" sz="1600" dirty="0">
                <a:latin typeface="Courier New"/>
                <a:cs typeface="Courier New"/>
              </a:rPr>
              <a:t>://</a:t>
            </a:r>
            <a:r>
              <a:rPr lang="en-US" altLang="zh-TW" sz="1600" dirty="0" smtClean="0">
                <a:latin typeface="Courier New"/>
                <a:cs typeface="Courier New"/>
              </a:rPr>
              <a:t>github.com/ellingtonsu/GAE_Python_Course</a:t>
            </a:r>
            <a:endParaRPr lang="en-US" altLang="zh-TW" sz="1600" dirty="0">
              <a:latin typeface="Courier New"/>
              <a:cs typeface="Courier New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>
                <a:latin typeface="+mj-lt"/>
              </a:rPr>
              <a:t>真理大學資工系普及運算暨異質性整合網路實驗室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10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9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版本紀錄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328237"/>
              </p:ext>
            </p:extLst>
          </p:nvPr>
        </p:nvGraphicFramePr>
        <p:xfrm>
          <a:off x="251223" y="1531623"/>
          <a:ext cx="8641557" cy="4753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:a16="http://schemas.microsoft.com/office/drawing/2014/main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:a16="http://schemas.microsoft.com/office/drawing/2014/main" val="3106551379"/>
                    </a:ext>
                  </a:extLst>
                </a:gridCol>
              </a:tblGrid>
              <a:tr h="35117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Ver.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Authors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085103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12/3/2015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蘇維宗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中文版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56070256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1349379"/>
                  </a:ext>
                </a:extLst>
              </a:tr>
              <a:tr h="538991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28676201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03393978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91274332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31782267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00244162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95252880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03942748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30948760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57524826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使用靜態檔案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48965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在網頁應用程式中，有時候會需要放入一些靜態檔案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例如照片、</a:t>
            </a:r>
            <a:r>
              <a:rPr lang="en-US" altLang="zh-TW" smtClean="0"/>
              <a:t>CSS</a:t>
            </a:r>
            <a:r>
              <a:rPr lang="zh-TW" altLang="en-US" smtClean="0"/>
              <a:t>樣式</a:t>
            </a:r>
            <a:r>
              <a:rPr lang="zh-TW" altLang="en-US" dirty="0" smtClean="0"/>
              <a:t>表、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程式碼等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增加網站的豐富性。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例如，你可能會在網頁中放入照片</a:t>
            </a:r>
            <a:endParaRPr lang="en-US" altLang="zh-TW" dirty="0"/>
          </a:p>
          <a:p>
            <a:pPr marL="0" indent="0"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="/images/logo.png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b="1" dirty="0" smtClean="0">
              <a:solidFill>
                <a:srgbClr val="FF0000"/>
              </a:solidFill>
              <a:cs typeface="Arial"/>
            </a:endParaRPr>
          </a:p>
          <a:p>
            <a:endParaRPr lang="en-US" altLang="zh-TW" b="1" dirty="0" smtClean="0">
              <a:solidFill>
                <a:srgbClr val="FF0000"/>
              </a:solidFill>
              <a:cs typeface="Arial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在這個單元中你將可以學習到如何在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GAE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中使用靜態檔案。</a:t>
            </a:r>
            <a:endParaRPr lang="en-US" altLang="zh-TW" dirty="0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EX02 – Static Files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EX02_StaticFile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0000"/>
                </a:solidFill>
              </a:rPr>
              <a:t>練習描述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</a:rPr>
              <a:t>在這個練習中，你將會學習</a:t>
            </a:r>
            <a:r>
              <a:rPr lang="zh-TW" altLang="en-US" dirty="0" smtClean="0">
                <a:solidFill>
                  <a:srgbClr val="000000"/>
                </a:solidFill>
              </a:rPr>
              <a:t>到如何在</a:t>
            </a:r>
            <a:r>
              <a:rPr lang="en-US" altLang="zh-TW" dirty="0" smtClean="0">
                <a:solidFill>
                  <a:srgbClr val="000000"/>
                </a:solidFill>
              </a:rPr>
              <a:t>GAE</a:t>
            </a:r>
            <a:r>
              <a:rPr lang="zh-TW" altLang="en-US" dirty="0" smtClean="0">
                <a:solidFill>
                  <a:srgbClr val="000000"/>
                </a:solidFill>
              </a:rPr>
              <a:t>中使用靜態檔案。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程式功能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在網站中顯示圖案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 smtClean="0">
                <a:solidFill>
                  <a:srgbClr val="000000"/>
                </a:solidFill>
              </a:rPr>
              <a:t>專案結構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</a:rPr>
              <a:t>設定檔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EX02_StaticFile/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app.yaml</a:t>
            </a:r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模組檔</a:t>
            </a:r>
            <a:endParaRPr lang="en-US" altLang="zh-TW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EX02_StaticFile/helloapple.py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cs typeface="Arial"/>
              </a:rPr>
              <a:t>靜態檔</a:t>
            </a:r>
            <a:endParaRPr lang="en-US" altLang="zh-TW" b="1" dirty="0" smtClean="0">
              <a:solidFill>
                <a:srgbClr val="FF0000"/>
              </a:solidFill>
              <a:cs typeface="Arial"/>
            </a:endParaRP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EX02_StaticFile/images/apple.jpg</a:t>
            </a:r>
            <a:endParaRPr lang="en-US" altLang="zh-TW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設定檔</a:t>
            </a:r>
            <a:r>
              <a:rPr lang="en-US" altLang="zh-TW" sz="4000" dirty="0" smtClean="0">
                <a:latin typeface="+mn-lt"/>
                <a:ea typeface="新細明體"/>
              </a:rPr>
              <a:t>: </a:t>
            </a:r>
            <a:r>
              <a:rPr lang="en-US" altLang="zh-TW" sz="4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application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your-app-id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runtime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python27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api_version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threadsafe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handlers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- 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/images</a:t>
            </a:r>
          </a:p>
          <a:p>
            <a:pPr marL="0" indent="0">
              <a:buNone/>
            </a:pP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 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static_dir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images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-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/.*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  script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helloapple.app</a:t>
            </a:r>
            <a:endParaRPr lang="en-US" altLang="zh-TW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cs typeface="Arial"/>
              </a:rPr>
              <a:t>程式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解釋</a:t>
            </a:r>
            <a:endParaRPr lang="en-US" altLang="zh-TW" dirty="0">
              <a:solidFill>
                <a:srgbClr val="000000"/>
              </a:solidFill>
              <a:cs typeface="Arial"/>
            </a:endParaRPr>
          </a:p>
          <a:p>
            <a:pPr lvl="1"/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第</a:t>
            </a:r>
            <a:r>
              <a:rPr lang="en-US" altLang="zh-TW" b="1" dirty="0" smtClean="0">
                <a:solidFill>
                  <a:srgbClr val="000000"/>
                </a:solidFill>
                <a:cs typeface="Arial"/>
              </a:rPr>
              <a:t>8-9</a:t>
            </a:r>
            <a:r>
              <a:rPr lang="zh-TW" altLang="en-US" b="1" dirty="0" smtClean="0">
                <a:solidFill>
                  <a:srgbClr val="000000"/>
                </a:solidFill>
                <a:cs typeface="Arial"/>
              </a:rPr>
              <a:t>行：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將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URL(/images)</a:t>
            </a:r>
            <a:r>
              <a:rPr lang="zh-TW" altLang="en-US" dirty="0" smtClean="0">
                <a:solidFill>
                  <a:srgbClr val="000000"/>
                </a:solidFill>
                <a:cs typeface="Arial"/>
              </a:rPr>
              <a:t>對應到靜態檔目錄</a:t>
            </a:r>
            <a:r>
              <a:rPr lang="en-US" altLang="zh-TW" dirty="0" smtClean="0">
                <a:solidFill>
                  <a:srgbClr val="000000"/>
                </a:solidFill>
                <a:cs typeface="Arial"/>
              </a:rPr>
              <a:t>(images)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模組檔</a:t>
            </a:r>
            <a:r>
              <a:rPr lang="zh-TW" altLang="en-US" sz="4000" dirty="0" smtClean="0">
                <a:latin typeface="+mn-lt"/>
                <a:ea typeface="PMingLiU" charset="0"/>
              </a:rPr>
              <a:t>：</a:t>
            </a:r>
            <a:r>
              <a:rPr lang="en-US" altLang="zh-TW" sz="4000" dirty="0" smtClean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helloapple.py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import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class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(webapp2.RequestHandler):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get(self):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self.response.headers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'text/html'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('Hello, Apple&lt;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&gt;')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/apple.jpg"&gt;')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app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webapp2.WSGIApplication([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('/',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11 ],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debug=True)</a:t>
            </a:r>
            <a:endParaRPr lang="en-US" altLang="zh-TW" dirty="0" smtClean="0">
              <a:solidFill>
                <a:srgbClr val="666600"/>
              </a:solidFill>
              <a:cs typeface="Arial"/>
            </a:endParaRPr>
          </a:p>
          <a:p>
            <a:endParaRPr lang="en-US" altLang="zh-TW" dirty="0" smtClean="0">
              <a:cs typeface="Arial"/>
            </a:endParaRPr>
          </a:p>
          <a:p>
            <a:r>
              <a:rPr lang="zh-TW" altLang="en-US" dirty="0" smtClean="0">
                <a:cs typeface="Arial"/>
              </a:rPr>
              <a:t>程式描述</a:t>
            </a:r>
            <a:endParaRPr lang="en-US" altLang="zh-TW" dirty="0">
              <a:cs typeface="Arial"/>
            </a:endParaRPr>
          </a:p>
          <a:p>
            <a:pPr lvl="1"/>
            <a:r>
              <a:rPr lang="zh-TW" altLang="en-US" b="1" dirty="0" smtClean="0">
                <a:cs typeface="Arial"/>
              </a:rPr>
              <a:t>第</a:t>
            </a:r>
            <a:r>
              <a:rPr lang="en-US" altLang="zh-TW" b="1" dirty="0" smtClean="0">
                <a:cs typeface="Arial"/>
              </a:rPr>
              <a:t>7</a:t>
            </a:r>
            <a:r>
              <a:rPr lang="zh-TW" altLang="en-US" b="1" dirty="0" smtClean="0">
                <a:cs typeface="Arial"/>
              </a:rPr>
              <a:t>行</a:t>
            </a:r>
            <a:r>
              <a:rPr lang="zh-TW" altLang="en-US" b="1" dirty="0" smtClean="0">
                <a:ea typeface="PMingLiU"/>
                <a:cs typeface="Arial"/>
              </a:rPr>
              <a:t>：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after routing in 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app.yaml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, you could access the static files in directory  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images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 by accessing URL 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/images 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000000"/>
                </a:solidFill>
                <a:cs typeface="Arial"/>
              </a:rPr>
              <a:t>執行</a:t>
            </a:r>
            <a:r>
              <a:rPr lang="zh-TW" altLang="en-US" sz="4000" dirty="0">
                <a:solidFill>
                  <a:srgbClr val="000000"/>
                </a:solidFill>
                <a:cs typeface="Arial"/>
              </a:rPr>
              <a:t>結果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70" y="1595439"/>
            <a:ext cx="6629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練習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smtClean="0">
                <a:cs typeface="Courier New" panose="02070309020205020404" pitchFamily="49" charset="0"/>
              </a:rPr>
              <a:t>URL(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/scripts</a:t>
            </a:r>
            <a:r>
              <a:rPr lang="en-US" altLang="zh-TW" dirty="0" smtClean="0">
                <a:cs typeface="Courier New" panose="02070309020205020404" pitchFamily="49" charset="0"/>
              </a:rPr>
              <a:t>)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對應到靜態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檔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案目錄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(scripts)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目錄中加入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程式檔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(dialog.js)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ialog.js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中輸入下列程式碼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function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person = prompt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(“Please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name”, “Harry Potter”);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 if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!= null)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Hello " + person + "! My name is Apple. I am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shiba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:)";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}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}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程式</a:t>
            </a:r>
            <a:r>
              <a:rPr lang="zh-TW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解釋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行：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輸入參數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行：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產生可輸入資料的對話框，並將使用者輸入的資料存入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變數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第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行：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將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顯示在網頁中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的區域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helloapple.py</a:t>
            </a:r>
            <a:r>
              <a:rPr lang="zh-TW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中增加程式碼產生下列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zh-TW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標籤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(\'demos\')"&gt;Try it&lt;/button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id="demos"&gt;&lt;/p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mtClean="0"/>
              <a:t>真理大學資工系普及運算暨異質性整合網路實驗室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506</TotalTime>
  <Words>420</Words>
  <Application>Microsoft Office PowerPoint</Application>
  <PresentationFormat>如螢幕大小 (4:3)</PresentationFormat>
  <Paragraphs>114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微軟正黑體</vt:lpstr>
      <vt:lpstr>新細明體</vt:lpstr>
      <vt:lpstr>新細明體</vt:lpstr>
      <vt:lpstr>標楷體</vt:lpstr>
      <vt:lpstr>Arial</vt:lpstr>
      <vt:lpstr>Calibri</vt:lpstr>
      <vt:lpstr>Courier New</vt:lpstr>
      <vt:lpstr>UCANv2</vt:lpstr>
      <vt:lpstr>Google App Engine (GAE) – 使用Python  單元02: 使用靜態檔案</vt:lpstr>
      <vt:lpstr>版本紀錄</vt:lpstr>
      <vt:lpstr>使用靜態檔案</vt:lpstr>
      <vt:lpstr>GAE for Python</vt:lpstr>
      <vt:lpstr>EX02_StaticFile</vt:lpstr>
      <vt:lpstr>設定檔: app.yaml</vt:lpstr>
      <vt:lpstr>模組檔：helloapple.py</vt:lpstr>
      <vt:lpstr>執行結果</vt:lpstr>
      <vt:lpstr>練習一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184</cp:revision>
  <dcterms:created xsi:type="dcterms:W3CDTF">2013-07-15T20:26:40Z</dcterms:created>
  <dcterms:modified xsi:type="dcterms:W3CDTF">2015-12-04T05:12:16Z</dcterms:modified>
</cp:coreProperties>
</file>