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4" r:id="rId3"/>
    <p:sldId id="281" r:id="rId4"/>
    <p:sldId id="282" r:id="rId5"/>
    <p:sldId id="284" r:id="rId6"/>
    <p:sldId id="283" r:id="rId7"/>
    <p:sldId id="285" r:id="rId8"/>
    <p:sldId id="286" r:id="rId9"/>
    <p:sldId id="276" r:id="rId10"/>
    <p:sldId id="27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5806" autoAdjust="0"/>
  </p:normalViewPr>
  <p:slideViewPr>
    <p:cSldViewPr snapToGrid="0">
      <p:cViewPr varScale="1">
        <p:scale>
          <a:sx n="84" d="100"/>
          <a:sy n="84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4/13/2015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0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8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D1A5FBC7-8163-41FA-B157-C330273E07DE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BB14C166-D0DE-4586-885B-05B4E860B30C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1632A9E9-50FC-44C7-AFC8-BAC98C72FBCC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0C88C4DF-65DF-4BA0-96D0-A21BCD7F3968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4CEE8E90-082E-4602-B526-7C778DD640AF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EF61A989-D546-41EA-B12F-E8C391461AB1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FE364DA1-0879-423B-BDE4-F977D9A2FB3D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624F4D58-711A-4D93-9CC1-AC1B29D98537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9FC85D39-98BE-44ED-9AD1-4C2B3793FB94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281D0C5-0BD2-437B-B026-1B48C858F5A7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F1F0B50-222E-481F-9943-F6B5480FA89C}" type="datetime1">
              <a:rPr lang="en-US" altLang="zh-TW" smtClean="0"/>
              <a:t>4/13/2015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ppengine/docs/python/ndb/que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Python Course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2400" dirty="0" smtClean="0">
                <a:ea typeface="微軟正黑體" panose="020B0604030504040204" pitchFamily="34" charset="-120"/>
              </a:rPr>
              <a:t>Unit 04: 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NDB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Datastore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03/27/2015 </a:t>
            </a:r>
            <a:r>
              <a:rPr lang="en-US" sz="1600" dirty="0"/>
              <a:t>(Ver. 1.0)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EX04_NDBDataStore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Description</a:t>
            </a:r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In this exercise, you will learn how to use </a:t>
            </a:r>
            <a:r>
              <a:rPr lang="en-US" altLang="zh-TW" dirty="0" err="1" smtClean="0">
                <a:solidFill>
                  <a:srgbClr val="000000"/>
                </a:solidFill>
                <a:ea typeface="新細明體"/>
              </a:rPr>
              <a:t>datastore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 service.</a:t>
            </a:r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Function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Writing a note with name 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in 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your web app</a:t>
            </a:r>
          </a:p>
          <a:p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Project structure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Configuration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EX04_NDBDataStore/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  <a:cs typeface="Courier New" panose="02070309020205020404" pitchFamily="49" charset="0"/>
              </a:rPr>
              <a:t>Modules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EX04_NDBDataStore/note.py</a:t>
            </a:r>
            <a:endParaRPr lang="en-US" altLang="zh-TW" dirty="0" smtClean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zh-TW" dirty="0">
                <a:latin typeface="Calibri"/>
              </a:rPr>
              <a:t>You can clone </a:t>
            </a:r>
            <a:r>
              <a:rPr lang="en-US" altLang="zh-TW" dirty="0" smtClean="0">
                <a:latin typeface="Calibri"/>
              </a:rPr>
              <a:t>all </a:t>
            </a:r>
            <a:r>
              <a:rPr lang="en-US" altLang="zh-TW" dirty="0">
                <a:latin typeface="Calibri"/>
              </a:rPr>
              <a:t>sample </a:t>
            </a:r>
            <a:r>
              <a:rPr lang="en-US" altLang="zh-TW" dirty="0" smtClean="0">
                <a:latin typeface="Calibri"/>
              </a:rPr>
              <a:t>codes from</a:t>
            </a:r>
            <a:endParaRPr lang="en-US" altLang="zh-TW" dirty="0">
              <a:latin typeface="Calibri"/>
            </a:endParaRPr>
          </a:p>
          <a:p>
            <a:r>
              <a:rPr lang="en-US" altLang="zh-TW" sz="1600" dirty="0" smtClean="0">
                <a:latin typeface="Courier New"/>
                <a:cs typeface="Courier New"/>
              </a:rPr>
              <a:t>https</a:t>
            </a:r>
            <a:r>
              <a:rPr lang="en-US" altLang="zh-TW" sz="1600" dirty="0">
                <a:latin typeface="Courier New"/>
                <a:cs typeface="Courier New"/>
              </a:rPr>
              <a:t>://</a:t>
            </a:r>
            <a:r>
              <a:rPr lang="en-US" altLang="zh-TW" sz="1600" dirty="0" smtClean="0">
                <a:latin typeface="Courier New"/>
                <a:cs typeface="Courier New"/>
              </a:rPr>
              <a:t>github.com/ellingtonsu/GAE_Python_Course</a:t>
            </a:r>
            <a:endParaRPr lang="en-US" altLang="zh-TW" sz="1600" dirty="0">
              <a:latin typeface="Courier New"/>
              <a:cs typeface="Courier New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Ubiquitous Computing and Ambient Networking Laboratory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11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89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Change Log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85870"/>
              </p:ext>
            </p:extLst>
          </p:nvPr>
        </p:nvGraphicFramePr>
        <p:xfrm>
          <a:off x="251223" y="1916906"/>
          <a:ext cx="8641557" cy="3615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="" xmlns:a16="http://schemas.microsoft.com/office/drawing/2014/main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="" xmlns:a16="http://schemas.microsoft.com/office/drawing/2014/main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="" xmlns:a16="http://schemas.microsoft.com/office/drawing/2014/main" val="310655137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Date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Ver.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Authors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Description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370851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3/27/2015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Wei-Tsung Su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Google </a:t>
                      </a:r>
                      <a:r>
                        <a:rPr lang="en-US" altLang="zh-TW" sz="1000" dirty="0" err="1" smtClean="0"/>
                        <a:t>Datastore</a:t>
                      </a:r>
                      <a:r>
                        <a:rPr lang="en-US" altLang="zh-TW" sz="1000" dirty="0" smtClean="0"/>
                        <a:t> Service. This is baseline.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9560702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0813493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9286762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3033939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3912743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0317822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500244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952528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039427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130948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575248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Next DB Module (NDB)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NDB provides persistent storage in </a:t>
            </a:r>
            <a:r>
              <a:rPr lang="en-US" altLang="zh-TW" dirty="0" err="1" smtClean="0"/>
              <a:t>schemaless</a:t>
            </a:r>
            <a:r>
              <a:rPr lang="en-US" altLang="zh-TW" dirty="0" smtClean="0"/>
              <a:t> object </a:t>
            </a:r>
            <a:r>
              <a:rPr lang="en-US" altLang="zh-TW" dirty="0" err="1" smtClean="0"/>
              <a:t>datastore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NDB is well-suited to store structured data records.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NDB provides</a:t>
            </a:r>
          </a:p>
          <a:p>
            <a:pPr lvl="1"/>
            <a:r>
              <a:rPr lang="en-US" altLang="zh-TW" dirty="0" smtClean="0"/>
              <a:t>Automatic caching</a:t>
            </a:r>
          </a:p>
          <a:p>
            <a:pPr lvl="2"/>
            <a:r>
              <a:rPr lang="en-US" altLang="zh-TW" dirty="0"/>
              <a:t>NDB uses </a:t>
            </a:r>
            <a:r>
              <a:rPr lang="en-US" altLang="zh-TW" dirty="0" err="1"/>
              <a:t>Memcache</a:t>
            </a:r>
            <a:r>
              <a:rPr lang="en-US" altLang="zh-TW" dirty="0"/>
              <a:t> as a cache service for "hot spots" in the data.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Sophisticated queries</a:t>
            </a:r>
          </a:p>
          <a:p>
            <a:pPr lvl="1"/>
            <a:r>
              <a:rPr lang="en-US" altLang="zh-TW" dirty="0" smtClean="0"/>
              <a:t>Automatic transactions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What is </a:t>
            </a:r>
            <a:r>
              <a:rPr lang="en-US" altLang="zh-TW" sz="3600" dirty="0" err="1" smtClean="0"/>
              <a:t>Datastore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30812"/>
              </p:ext>
            </p:extLst>
          </p:nvPr>
        </p:nvGraphicFramePr>
        <p:xfrm>
          <a:off x="250825" y="1412873"/>
          <a:ext cx="8642349" cy="482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83"/>
                <a:gridCol w="2880783"/>
                <a:gridCol w="2880783"/>
              </a:tblGrid>
              <a:tr h="757315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App Engine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Traditional Web Applications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203529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smtClean="0"/>
                        <a:t>Web application</a:t>
                      </a:r>
                      <a:r>
                        <a:rPr lang="en-US" altLang="zh-TW" sz="2000" b="1" baseline="0" dirty="0" smtClean="0"/>
                        <a:t> framework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App Engine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(Python, Java, Go, PHP)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CGI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PHP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JSP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ASP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Ruby on Rails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…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203529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smtClean="0"/>
                        <a:t>Persistent</a:t>
                      </a:r>
                      <a:r>
                        <a:rPr lang="en-US" altLang="zh-TW" sz="2000" b="1" baseline="0" dirty="0" smtClean="0"/>
                        <a:t> storage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Datastore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RDBMS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smtClean="0"/>
                        <a:t>MySQL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smtClean="0"/>
                        <a:t>PostgreSQL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smtClean="0"/>
                        <a:t>MS</a:t>
                      </a:r>
                      <a:r>
                        <a:rPr lang="en-US" altLang="zh-TW" sz="2000" baseline="0" dirty="0" smtClean="0"/>
                        <a:t> 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Oracle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…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Datastore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v.s</a:t>
            </a:r>
            <a:r>
              <a:rPr lang="en-US" altLang="zh-TW" sz="4000" dirty="0" smtClean="0"/>
              <a:t>. RDBMS</a:t>
            </a:r>
            <a:endParaRPr lang="zh-TW" altLang="en-US" sz="4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Datastore</a:t>
            </a:r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Model</a:t>
            </a:r>
          </a:p>
          <a:p>
            <a:pPr lvl="1"/>
            <a:r>
              <a:rPr lang="en-US" altLang="zh-TW" sz="2100" dirty="0" smtClean="0"/>
              <a:t>Properties</a:t>
            </a:r>
            <a:endParaRPr lang="en-US" altLang="zh-TW" sz="2400" dirty="0" smtClean="0"/>
          </a:p>
          <a:p>
            <a:r>
              <a:rPr lang="en-US" altLang="zh-TW" sz="2400" dirty="0" smtClean="0"/>
              <a:t>Entities</a:t>
            </a:r>
            <a:endParaRPr lang="zh-TW" altLang="en-US" sz="24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RDBMS</a:t>
            </a:r>
            <a:endParaRPr lang="zh-TW" altLang="en-US" sz="2800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Table</a:t>
            </a:r>
          </a:p>
          <a:p>
            <a:pPr lvl="1"/>
            <a:r>
              <a:rPr lang="en-US" altLang="zh-TW" sz="2100" dirty="0" smtClean="0"/>
              <a:t>Fields</a:t>
            </a:r>
            <a:endParaRPr lang="en-US" altLang="zh-TW" sz="2400" dirty="0" smtClean="0"/>
          </a:p>
          <a:p>
            <a:r>
              <a:rPr lang="en-US" altLang="zh-TW" sz="2400" dirty="0" smtClean="0"/>
              <a:t>Table entries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Storing Data using </a:t>
            </a:r>
            <a:r>
              <a:rPr lang="en-US" altLang="zh-TW" sz="4000" dirty="0" err="1" smtClean="0"/>
              <a:t>Datastore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1. Define model</a:t>
            </a:r>
            <a:endParaRPr lang="en-US" altLang="zh-TW" dirty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Note(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ndb.Model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ndb.StringProperty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ndb.StringProperty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Step 2. New an entity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Note(name=“John”, note=“Hello”)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Step 3. Put the entity in to </a:t>
            </a:r>
            <a:r>
              <a:rPr lang="en-US" altLang="zh-TW" dirty="0" err="1" smtClean="0"/>
              <a:t>datastore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new_note_key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new_note.put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Queries using </a:t>
            </a:r>
            <a:r>
              <a:rPr lang="en-US" altLang="zh-TW" sz="4000" dirty="0" err="1" smtClean="0"/>
              <a:t>Datastore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Simple query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Note.query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entitites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(n.name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+":"+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n.note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&gt;")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Query with filter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Note.query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().filter(Note.name ==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“John”)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Query with order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Note.query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order(Note.name).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Note.note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For more sophisticated queries, you can visit</a:t>
            </a:r>
          </a:p>
          <a:p>
            <a:pPr lvl="1"/>
            <a:r>
              <a:rPr lang="en-US" altLang="zh-TW" dirty="0">
                <a:hlinkClick r:id="rId2"/>
              </a:rPr>
              <a:t>https://cloud.google.com/appengine/docs/python/ndb/queries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Updat</a:t>
            </a:r>
            <a:r>
              <a:rPr lang="en-US" altLang="zh-TW" sz="3600" dirty="0" smtClean="0"/>
              <a:t> and Delete Entities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update an existing entity, just retrieve it, modify it, and store it.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Note.query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# 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entitites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n.name == “John”: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n.name = “Bob”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n.put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700" dirty="0" smtClean="0"/>
              <a:t>To delete </a:t>
            </a:r>
            <a:r>
              <a:rPr lang="en-US" altLang="zh-TW" sz="2700" dirty="0"/>
              <a:t>an existing entity, just retrieve </a:t>
            </a:r>
            <a:r>
              <a:rPr lang="en-US" altLang="zh-TW" sz="2700" dirty="0" smtClean="0"/>
              <a:t>it and delete it.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Note.query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# 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entitites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n.name == “John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n.key.delete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EX04 – </a:t>
            </a:r>
            <a:r>
              <a:rPr lang="en-US" altLang="zh-TW" dirty="0" smtClean="0"/>
              <a:t>NDB </a:t>
            </a:r>
            <a:r>
              <a:rPr lang="en-US" altLang="zh-TW" dirty="0" err="1" smtClean="0"/>
              <a:t>Datastore</a:t>
            </a:r>
            <a:r>
              <a:rPr lang="en-US" altLang="zh-TW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447</TotalTime>
  <Words>324</Words>
  <Application>Microsoft Office PowerPoint</Application>
  <PresentationFormat>如螢幕大小 (4:3)</PresentationFormat>
  <Paragraphs>124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微軟正黑體</vt:lpstr>
      <vt:lpstr>新細明體</vt:lpstr>
      <vt:lpstr>標楷體</vt:lpstr>
      <vt:lpstr>Arial</vt:lpstr>
      <vt:lpstr>Calibri</vt:lpstr>
      <vt:lpstr>Courier New</vt:lpstr>
      <vt:lpstr>UCANv2</vt:lpstr>
      <vt:lpstr>Google App Engine (GAE) Python Course  Unit 04: NDB Datastore</vt:lpstr>
      <vt:lpstr>Change Log</vt:lpstr>
      <vt:lpstr>Next DB Module (NDB)</vt:lpstr>
      <vt:lpstr>What is Datastore?</vt:lpstr>
      <vt:lpstr>Datastore v.s. RDBMS</vt:lpstr>
      <vt:lpstr>Storing Data using Datastore</vt:lpstr>
      <vt:lpstr>Queries using Datastore</vt:lpstr>
      <vt:lpstr>Updat and Delete Entities</vt:lpstr>
      <vt:lpstr>GAE for Python</vt:lpstr>
      <vt:lpstr>EX04_NDBDataStore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183</cp:revision>
  <dcterms:created xsi:type="dcterms:W3CDTF">2013-07-15T20:26:40Z</dcterms:created>
  <dcterms:modified xsi:type="dcterms:W3CDTF">2015-04-13T01:21:17Z</dcterms:modified>
</cp:coreProperties>
</file>