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4" r:id="rId3"/>
    <p:sldId id="277" r:id="rId4"/>
    <p:sldId id="278" r:id="rId5"/>
    <p:sldId id="281" r:id="rId6"/>
    <p:sldId id="282" r:id="rId7"/>
    <p:sldId id="279" r:id="rId8"/>
    <p:sldId id="283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0108" autoAdjust="0"/>
  </p:normalViewPr>
  <p:slideViewPr>
    <p:cSldViewPr snapToGrid="0">
      <p:cViewPr varScale="1">
        <p:scale>
          <a:sx n="101" d="100"/>
          <a:sy n="101" d="100"/>
        </p:scale>
        <p:origin x="15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5/4/2015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 smtClean="0"/>
              <a:t>This size is a little less than 32 megabytes, represented in Python by the </a:t>
            </a:r>
            <a:r>
              <a:rPr lang="zh-TW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constantgoogle.appengine.ext.blobstore.MAX_BLOB_FETCH_SIZE. </a:t>
            </a:r>
            <a:r>
              <a:rPr lang="zh-TW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38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38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D1A5FBC7-8163-41FA-B157-C330273E07DE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BB14C166-D0DE-4586-885B-05B4E860B30C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1632A9E9-50FC-44C7-AFC8-BAC98C72FBCC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0C88C4DF-65DF-4BA0-96D0-A21BCD7F3968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4CEE8E90-082E-4602-B526-7C778DD640AF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EF61A989-D546-41EA-B12F-E8C391461AB1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FE364DA1-0879-423B-BDE4-F977D9A2FB3D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624F4D58-711A-4D93-9CC1-AC1B29D98537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9FC85D39-98BE-44ED-9AD1-4C2B3793FB94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281D0C5-0BD2-437B-B026-1B48C858F5A7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F1F0B50-222E-481F-9943-F6B5480FA89C}" type="datetime1">
              <a:rPr lang="en-US" altLang="zh-TW" smtClean="0"/>
              <a:t>5/4/2015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 Python Course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2400" dirty="0" smtClean="0">
                <a:ea typeface="微軟正黑體" panose="020B0604030504040204" pitchFamily="34" charset="-120"/>
              </a:rPr>
              <a:t>Unit 05: </a:t>
            </a:r>
            <a:r>
              <a:rPr lang="en-US" altLang="zh-TW" sz="2400" dirty="0" err="1" smtClean="0">
                <a:ea typeface="微軟正黑體" panose="020B0604030504040204" pitchFamily="34" charset="-120"/>
              </a:rPr>
              <a:t>Blobstore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03/30/2015 </a:t>
            </a:r>
            <a:r>
              <a:rPr lang="en-US" sz="1600" dirty="0"/>
              <a:t>(Ver. 1.0)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Change Log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5656"/>
              </p:ext>
            </p:extLst>
          </p:nvPr>
        </p:nvGraphicFramePr>
        <p:xfrm>
          <a:off x="251223" y="1916906"/>
          <a:ext cx="8641557" cy="3615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:a16="http://schemas.microsoft.com/office/drawing/2014/main" xmlns="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xmlns="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:a16="http://schemas.microsoft.com/office/drawing/2014/main" xmlns="" val="310655137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Date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Ver.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Authors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Description</a:t>
                      </a:r>
                      <a:endParaRPr lang="zh-TW" alt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6370851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3/30/2015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Wei-Tsung Su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Google </a:t>
                      </a:r>
                      <a:r>
                        <a:rPr lang="en-US" altLang="zh-TW" sz="1000" dirty="0" err="1" smtClean="0"/>
                        <a:t>Blobstore</a:t>
                      </a:r>
                      <a:r>
                        <a:rPr lang="en-US" altLang="zh-TW" sz="1000" dirty="0" smtClean="0"/>
                        <a:t> Service. This is baseline.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9560702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0813493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9286762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3033939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39127433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0317822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50024416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7952528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039427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30948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8575248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Google </a:t>
            </a:r>
            <a:r>
              <a:rPr lang="en-US" altLang="zh-TW" sz="4000" dirty="0" err="1" smtClean="0"/>
              <a:t>Blobstore</a:t>
            </a:r>
            <a:r>
              <a:rPr lang="en-US" altLang="zh-TW" sz="4000" dirty="0" smtClean="0"/>
              <a:t> Service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Blobstore</a:t>
            </a:r>
            <a:r>
              <a:rPr lang="en-US" altLang="zh-TW" dirty="0"/>
              <a:t> API allows your application to serve data objects, called </a:t>
            </a:r>
            <a:r>
              <a:rPr lang="en-US" altLang="zh-TW" b="1" i="1" dirty="0" smtClean="0">
                <a:solidFill>
                  <a:srgbClr val="FF0000"/>
                </a:solidFill>
              </a:rPr>
              <a:t>blobs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Blobs are </a:t>
            </a:r>
            <a:r>
              <a:rPr lang="en-US" altLang="zh-TW" dirty="0"/>
              <a:t>much larger than the size allowed for objects in the </a:t>
            </a:r>
            <a:r>
              <a:rPr lang="en-US" altLang="zh-TW" dirty="0" err="1"/>
              <a:t>Datastore</a:t>
            </a:r>
            <a:r>
              <a:rPr lang="en-US" altLang="zh-TW" dirty="0"/>
              <a:t> </a:t>
            </a:r>
            <a:r>
              <a:rPr lang="en-US" altLang="zh-TW" dirty="0" smtClean="0"/>
              <a:t>service.</a:t>
            </a:r>
          </a:p>
          <a:p>
            <a:r>
              <a:rPr lang="en-US" altLang="zh-TW" dirty="0" smtClean="0"/>
              <a:t>By default, </a:t>
            </a:r>
            <a:r>
              <a:rPr lang="en-US" altLang="zh-TW" dirty="0"/>
              <a:t>t</a:t>
            </a:r>
            <a:r>
              <a:rPr lang="zh-TW" altLang="zh-TW" dirty="0" smtClean="0"/>
              <a:t>his </a:t>
            </a:r>
            <a:r>
              <a:rPr lang="zh-TW" altLang="zh-TW" dirty="0"/>
              <a:t>size is a little less than 32 megabytes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Blobs </a:t>
            </a:r>
            <a:r>
              <a:rPr lang="en-US" altLang="zh-TW" dirty="0"/>
              <a:t>are created by uploading a file through an HTTP </a:t>
            </a:r>
            <a:r>
              <a:rPr lang="en-US" altLang="zh-TW" dirty="0" smtClean="0"/>
              <a:t>request.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Applications </a:t>
            </a:r>
            <a:r>
              <a:rPr lang="en-US" altLang="zh-TW" dirty="0"/>
              <a:t>work with blobs through blob info entities (represented by the</a:t>
            </a:r>
            <a:r>
              <a:rPr lang="en-US" altLang="zh-TW" b="1" dirty="0"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BlobInfo</a:t>
            </a:r>
            <a:r>
              <a:rPr lang="en-US" altLang="zh-TW" b="1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class) in the </a:t>
            </a:r>
            <a:r>
              <a:rPr lang="en-US" altLang="zh-TW" dirty="0" err="1"/>
              <a:t>datastore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Uploading a Blob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Step 1. Create an upload </a:t>
            </a:r>
            <a:r>
              <a:rPr lang="en-US" altLang="zh-TW" b="1" dirty="0" err="1" smtClean="0"/>
              <a:t>url</a:t>
            </a:r>
            <a:endParaRPr lang="en-US" altLang="zh-TW" b="1" dirty="0"/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upload_url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blobstore.create_upload_url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upload')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Step 2. Create an upload form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Step 3. Implement upload handler</a:t>
            </a:r>
          </a:p>
          <a:p>
            <a:endParaRPr lang="en-US" altLang="zh-TW" dirty="0"/>
          </a:p>
          <a:p>
            <a:r>
              <a:rPr lang="en-US" altLang="zh-TW" dirty="0" smtClean="0">
                <a:cs typeface="Courier New" panose="02070309020205020404" pitchFamily="49" charset="0"/>
              </a:rPr>
              <a:t>Descriptions</a:t>
            </a: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1</a:t>
            </a:r>
            <a:r>
              <a:rPr lang="en-US" altLang="zh-TW" b="1" dirty="0">
                <a:cs typeface="Courier New" panose="02070309020205020404" pitchFamily="49" charset="0"/>
              </a:rPr>
              <a:t>: </a:t>
            </a:r>
            <a:endParaRPr lang="en-US" altLang="zh-TW" b="1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Call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blobstore.create_upload_url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>
                <a:cs typeface="Courier New" panose="02070309020205020404" pitchFamily="49" charset="0"/>
              </a:rPr>
              <a:t> to </a:t>
            </a:r>
            <a:r>
              <a:rPr lang="en-US" altLang="zh-TW" dirty="0">
                <a:cs typeface="Courier New" panose="02070309020205020404" pitchFamily="49" charset="0"/>
              </a:rPr>
              <a:t>create an upload </a:t>
            </a:r>
            <a:r>
              <a:rPr lang="en-US" altLang="zh-TW" dirty="0" smtClean="0">
                <a:cs typeface="Courier New" panose="02070309020205020404" pitchFamily="49" charset="0"/>
              </a:rPr>
              <a:t>URL.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The upload </a:t>
            </a:r>
            <a:r>
              <a:rPr lang="en-US" altLang="zh-TW" dirty="0" err="1" smtClean="0">
                <a:cs typeface="Courier New" panose="02070309020205020404" pitchFamily="49" charset="0"/>
              </a:rPr>
              <a:t>url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MUST</a:t>
            </a:r>
            <a:r>
              <a:rPr lang="en-US" altLang="zh-TW" dirty="0" smtClean="0">
                <a:cs typeface="Courier New" panose="02070309020205020404" pitchFamily="49" charset="0"/>
              </a:rPr>
              <a:t> be routed to the upload handler.</a:t>
            </a:r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Uploading a Blob (</a:t>
            </a:r>
            <a:r>
              <a:rPr lang="en-US" altLang="zh-TW" sz="4000" dirty="0" err="1" smtClean="0"/>
              <a:t>con’t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Step 1. Create an upload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dirty="0" smtClean="0"/>
              <a:t>Step 2. Create an upload form</a:t>
            </a:r>
          </a:p>
          <a:p>
            <a:pPr marL="457200" indent="-457200">
              <a:buAutoNum type="arabicPlain"/>
            </a:pP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self.response.out.write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('&lt;html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&gt;&lt;body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&gt;')</a:t>
            </a:r>
          </a:p>
          <a:p>
            <a:pPr marL="457200" indent="-457200">
              <a:buAutoNum type="arabicPlain"/>
            </a:pP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self.response.out.write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('&lt;form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action="%s"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POST"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="multipart/form-data"&gt;'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upload_url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AutoNum type="arabicPlain"/>
            </a:pP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self.response.out.write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(''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Upload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type="file" name="file"&gt;&lt;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="submit" value="Submit"&gt;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form&gt;&lt;/body&gt;&lt;/html&gt;''')</a:t>
            </a:r>
            <a:endParaRPr lang="en-US" altLang="zh-TW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Step 3. Implement upload handler</a:t>
            </a:r>
          </a:p>
          <a:p>
            <a:endParaRPr lang="en-US" altLang="zh-TW" dirty="0"/>
          </a:p>
          <a:p>
            <a:r>
              <a:rPr lang="en-US" altLang="zh-TW" dirty="0" smtClean="0">
                <a:cs typeface="Courier New" panose="02070309020205020404" pitchFamily="49" charset="0"/>
              </a:rPr>
              <a:t>Descriptions</a:t>
            </a: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2:</a:t>
            </a:r>
          </a:p>
          <a:p>
            <a:pPr lvl="2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pload_url</a:t>
            </a:r>
            <a:r>
              <a:rPr lang="en-US" altLang="zh-TW" dirty="0" smtClean="0">
                <a:cs typeface="Courier New" panose="02070309020205020404" pitchFamily="49" charset="0"/>
              </a:rPr>
              <a:t> is created in Step 1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</a:t>
            </a:r>
            <a:r>
              <a:rPr lang="en-US" altLang="zh-TW" b="1" dirty="0" smtClean="0">
                <a:cs typeface="Courier New" panose="02070309020205020404" pitchFamily="49" charset="0"/>
              </a:rPr>
              <a:t>3: 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Action is sending form data to upload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upload_url</a:t>
            </a:r>
            <a:r>
              <a:rPr lang="en-US" altLang="zh-TW" dirty="0" smtClean="0">
                <a:cs typeface="Courier New" panose="02070309020205020404" pitchFamily="49" charset="0"/>
              </a:rPr>
              <a:t>.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2"/>
            <a:r>
              <a:rPr lang="en-US" altLang="zh-TW" sz="1900" dirty="0">
                <a:cs typeface="Courier New" panose="02070309020205020404" pitchFamily="49" charset="0"/>
              </a:rPr>
              <a:t>The method must be "POST" and </a:t>
            </a:r>
            <a:r>
              <a:rPr lang="en-US" altLang="zh-TW" sz="1900" dirty="0" err="1">
                <a:cs typeface="Courier New" panose="02070309020205020404" pitchFamily="49" charset="0"/>
              </a:rPr>
              <a:t>enctype</a:t>
            </a:r>
            <a:r>
              <a:rPr lang="en-US" altLang="zh-TW" sz="1900" dirty="0">
                <a:cs typeface="Courier New" panose="02070309020205020404" pitchFamily="49" charset="0"/>
              </a:rPr>
              <a:t> must be set to "multipart/form-data</a:t>
            </a:r>
            <a:r>
              <a:rPr lang="en-US" altLang="zh-TW" sz="1900" dirty="0" smtClean="0">
                <a:cs typeface="Courier New" panose="02070309020205020404" pitchFamily="49" charset="0"/>
              </a:rPr>
              <a:t>".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4: </a:t>
            </a:r>
            <a:r>
              <a:rPr lang="en-US" altLang="zh-TW" dirty="0">
                <a:cs typeface="Courier New" panose="02070309020205020404" pitchFamily="49" charset="0"/>
              </a:rPr>
              <a:t>F</a:t>
            </a:r>
            <a:r>
              <a:rPr lang="en-US" altLang="zh-TW" dirty="0" smtClean="0">
                <a:cs typeface="Courier New" panose="02070309020205020404" pitchFamily="49" charset="0"/>
              </a:rPr>
              <a:t>ile is uploaded </a:t>
            </a:r>
            <a:r>
              <a:rPr lang="en-US" altLang="zh-TW" dirty="0">
                <a:cs typeface="Courier New" panose="02070309020205020404" pitchFamily="49" charset="0"/>
              </a:rPr>
              <a:t>with name </a:t>
            </a:r>
            <a:r>
              <a:rPr lang="en-US" altLang="zh-TW" dirty="0" smtClean="0">
                <a:cs typeface="Courier New" panose="02070309020205020404" pitchFamily="49" charset="0"/>
              </a:rPr>
              <a:t>"file</a:t>
            </a:r>
            <a:r>
              <a:rPr lang="en-US" altLang="zh-TW" dirty="0">
                <a:cs typeface="Courier New" panose="02070309020205020404" pitchFamily="49" charset="0"/>
              </a:rPr>
              <a:t>"</a:t>
            </a:r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Uploading a Blob (</a:t>
            </a:r>
            <a:r>
              <a:rPr lang="en-US" altLang="zh-TW" sz="4000" dirty="0" err="1" smtClean="0"/>
              <a:t>con’t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Step 1. Create an upload 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Step 2. Create an upload form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Step 3. Implement upload handler</a:t>
            </a: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UploadHandler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blobstore_handlers.BlobstoreUploadHandler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TW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post(self):</a:t>
            </a:r>
          </a:p>
          <a:p>
            <a:pPr marL="457200" indent="-457200">
              <a:buAutoNum type="arabicPlain"/>
            </a:pP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try:</a:t>
            </a:r>
            <a:endParaRPr lang="en-US" altLang="zh-TW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upload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self.get_uploads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  <a:endParaRPr lang="en-US" altLang="zh-TW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...</a:t>
            </a:r>
          </a:p>
          <a:p>
            <a:pPr marL="457200" indent="-457200">
              <a:buAutoNum type="arabicPlain"/>
            </a:pP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self.redirect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('[URL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except:</a:t>
            </a:r>
            <a:endParaRPr lang="en-US" altLang="zh-TW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self.redirect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('[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URL]')</a:t>
            </a:r>
            <a:endParaRPr lang="en-US" altLang="zh-TW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cs typeface="Courier New" panose="02070309020205020404" pitchFamily="49" charset="0"/>
              </a:rPr>
              <a:t>Descriptions</a:t>
            </a: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1</a:t>
            </a:r>
            <a:r>
              <a:rPr lang="en-US" altLang="zh-TW" b="1" dirty="0" smtClean="0">
                <a:cs typeface="Courier New" panose="02070309020205020404" pitchFamily="49" charset="0"/>
              </a:rPr>
              <a:t>: </a:t>
            </a:r>
            <a:r>
              <a:rPr lang="en-US" altLang="zh-TW" dirty="0" smtClean="0">
                <a:cs typeface="Courier New" panose="02070309020205020404" pitchFamily="49" charset="0"/>
              </a:rPr>
              <a:t>implement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ploadHandler</a:t>
            </a:r>
            <a:r>
              <a:rPr lang="en-US" altLang="zh-TW" dirty="0" smtClean="0">
                <a:cs typeface="Courier New" panose="02070309020205020404" pitchFamily="49" charset="0"/>
              </a:rPr>
              <a:t> called when file is being uploaded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4: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get_uploads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 smtClean="0">
                <a:cs typeface="Courier New" panose="02070309020205020404" pitchFamily="49" charset="0"/>
              </a:rPr>
              <a:t> returns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BlobInfo</a:t>
            </a:r>
            <a:r>
              <a:rPr lang="en-US" altLang="zh-TW" dirty="0" smtClean="0"/>
              <a:t> objects for all upload files.</a:t>
            </a:r>
            <a:endParaRPr lang="en-US" altLang="zh-TW" b="1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6: </a:t>
            </a:r>
            <a:r>
              <a:rPr lang="en-US" altLang="zh-TW" dirty="0" smtClean="0">
                <a:cs typeface="Courier New" panose="02070309020205020404" pitchFamily="49" charset="0"/>
              </a:rPr>
              <a:t>direct users to the success page</a:t>
            </a:r>
          </a:p>
          <a:p>
            <a:pPr lvl="1"/>
            <a:r>
              <a:rPr lang="en-US" altLang="zh-TW" b="1" dirty="0">
                <a:cs typeface="Courier New" panose="02070309020205020404" pitchFamily="49" charset="0"/>
              </a:rPr>
              <a:t>Line </a:t>
            </a:r>
            <a:r>
              <a:rPr lang="en-US" altLang="zh-TW" b="1" dirty="0" smtClean="0">
                <a:cs typeface="Courier New" panose="02070309020205020404" pitchFamily="49" charset="0"/>
              </a:rPr>
              <a:t>8: </a:t>
            </a:r>
            <a:r>
              <a:rPr lang="en-US" altLang="zh-TW" dirty="0">
                <a:cs typeface="Courier New" panose="02070309020205020404" pitchFamily="49" charset="0"/>
              </a:rPr>
              <a:t>direct users to the </a:t>
            </a:r>
            <a:r>
              <a:rPr lang="en-US" altLang="zh-TW" dirty="0" smtClean="0">
                <a:cs typeface="Courier New" panose="02070309020205020404" pitchFamily="49" charset="0"/>
              </a:rPr>
              <a:t>fail </a:t>
            </a:r>
            <a:r>
              <a:rPr lang="en-US" altLang="zh-TW" dirty="0">
                <a:cs typeface="Courier New" panose="02070309020205020404" pitchFamily="49" charset="0"/>
              </a:rPr>
              <a:t>page</a:t>
            </a:r>
          </a:p>
          <a:p>
            <a:pPr lvl="1"/>
            <a:endParaRPr lang="zh-TW" altLang="en-US" dirty="0">
              <a:cs typeface="Courier New" panose="02070309020205020404" pitchFamily="49" charset="0"/>
            </a:endParaRPr>
          </a:p>
          <a:p>
            <a:pPr lvl="1"/>
            <a:endParaRPr lang="zh-TW" altLang="en-US" dirty="0"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Serving a Blob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Implement serving handler</a:t>
            </a:r>
          </a:p>
          <a:p>
            <a:pPr marL="457200" indent="-457200">
              <a:buAutoNum type="arabicPlain"/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DownloadHandler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blobstore_handlers.BlobstoreDownloadHandler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get(self,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blob_key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blobstore.get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blob_key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self.error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(404)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self.send_blob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blog_key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cs typeface="Courier New" panose="02070309020205020404" pitchFamily="49" charset="0"/>
              </a:rPr>
              <a:t>Descriptions</a:t>
            </a:r>
          </a:p>
          <a:p>
            <a:pPr lvl="1"/>
            <a:r>
              <a:rPr lang="en-US" altLang="zh-TW" b="1" dirty="0" smtClean="0"/>
              <a:t>Line 1: </a:t>
            </a:r>
            <a:r>
              <a:rPr lang="en-US" altLang="zh-TW" dirty="0">
                <a:cs typeface="Courier New" panose="02070309020205020404" pitchFamily="49" charset="0"/>
              </a:rPr>
              <a:t>implement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DownloadHandler</a:t>
            </a:r>
            <a:r>
              <a:rPr lang="en-US" altLang="zh-TW" dirty="0" smtClean="0">
                <a:cs typeface="Courier New" panose="02070309020205020404" pitchFamily="49" charset="0"/>
              </a:rPr>
              <a:t> </a:t>
            </a:r>
            <a:r>
              <a:rPr lang="en-US" altLang="zh-TW" dirty="0">
                <a:cs typeface="Courier New" panose="02070309020205020404" pitchFamily="49" charset="0"/>
              </a:rPr>
              <a:t>called when file is being </a:t>
            </a:r>
            <a:r>
              <a:rPr lang="en-US" altLang="zh-TW" dirty="0" smtClean="0">
                <a:cs typeface="Courier New" panose="02070309020205020404" pitchFamily="49" charset="0"/>
              </a:rPr>
              <a:t>downloaded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2: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blob_key</a:t>
            </a:r>
            <a:r>
              <a:rPr lang="en-US" altLang="zh-TW" dirty="0" smtClean="0">
                <a:cs typeface="Courier New" panose="02070309020205020404" pitchFamily="49" charset="0"/>
              </a:rPr>
              <a:t> is given to locate the </a:t>
            </a:r>
            <a:r>
              <a:rPr lang="en-US" altLang="zh-TW" dirty="0">
                <a:cs typeface="Courier New" panose="02070309020205020404" pitchFamily="49" charset="0"/>
              </a:rPr>
              <a:t>blob.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BlobInfo.key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zh-TW" dirty="0" smtClean="0">
                <a:cs typeface="Courier New" panose="02070309020205020404" pitchFamily="49" charset="0"/>
              </a:rPr>
              <a:t>returns the key of a Blob.</a:t>
            </a:r>
            <a:endParaRPr lang="en-US" altLang="zh-TW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3: </a:t>
            </a:r>
            <a:r>
              <a:rPr lang="en-US" altLang="zh-TW" dirty="0" smtClean="0">
                <a:cs typeface="Courier New" panose="02070309020205020404" pitchFamily="49" charset="0"/>
              </a:rPr>
              <a:t>check if blob with given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bolb_key</a:t>
            </a:r>
            <a:r>
              <a:rPr lang="en-US" altLang="zh-TW" dirty="0" smtClean="0">
                <a:cs typeface="Courier New" panose="02070309020205020404" pitchFamily="49" charset="0"/>
              </a:rPr>
              <a:t> exists</a:t>
            </a:r>
          </a:p>
          <a:p>
            <a:pPr lvl="1"/>
            <a:r>
              <a:rPr lang="en-US" altLang="zh-TW" b="1" dirty="0" smtClean="0">
                <a:cs typeface="Courier New" panose="02070309020205020404" pitchFamily="49" charset="0"/>
              </a:rPr>
              <a:t>Line 6: </a:t>
            </a:r>
            <a:r>
              <a:rPr lang="en-US" altLang="zh-TW" dirty="0" smtClean="0">
                <a:cs typeface="Courier New" panose="02070309020205020404" pitchFamily="49" charset="0"/>
              </a:rPr>
              <a:t>send blob with given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blob_key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all Blobs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Make a query to get all Blobs</a:t>
            </a:r>
          </a:p>
          <a:p>
            <a:pPr marL="457200" indent="-457200">
              <a:buAutoNum type="arabicPlain"/>
            </a:pP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blobstore.BlobInfo.all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blobinfo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('%s:'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blobinfo.filename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buAutoNum type="arabicPlain"/>
            </a:pP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('%s:' 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blobinfo.creation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indent="-457200">
              <a:buAutoNum type="arabicPlain"/>
            </a:pP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%s&lt;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blobinfo.key</a:t>
            </a:r>
            <a:r>
              <a:rPr lang="en-US" altLang="zh-TW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Descriptions</a:t>
            </a:r>
          </a:p>
          <a:p>
            <a:pPr lvl="1"/>
            <a:r>
              <a:rPr lang="en-US" altLang="zh-TW" b="1" dirty="0" smtClean="0"/>
              <a:t>Line 1: </a:t>
            </a:r>
            <a:r>
              <a:rPr lang="en-US" altLang="zh-TW" dirty="0" smtClean="0"/>
              <a:t>query all Blobs    </a:t>
            </a:r>
          </a:p>
          <a:p>
            <a:pPr lvl="1"/>
            <a:r>
              <a:rPr lang="en-US" altLang="zh-TW" b="1" dirty="0" smtClean="0"/>
              <a:t>Line 3:</a:t>
            </a:r>
            <a:r>
              <a:rPr lang="en-US" altLang="zh-TW" dirty="0" smtClean="0"/>
              <a:t> get the filename of a Blob    </a:t>
            </a:r>
          </a:p>
          <a:p>
            <a:pPr lvl="1"/>
            <a:r>
              <a:rPr lang="en-US" altLang="zh-TW" b="1" dirty="0" smtClean="0"/>
              <a:t>Line 4:</a:t>
            </a:r>
            <a:r>
              <a:rPr lang="en-US" altLang="zh-TW" dirty="0" smtClean="0"/>
              <a:t> get the upload time of a Blob     </a:t>
            </a:r>
          </a:p>
          <a:p>
            <a:pPr lvl="1"/>
            <a:r>
              <a:rPr lang="en-US" altLang="zh-TW" b="1" dirty="0" smtClean="0"/>
              <a:t>Line 5: </a:t>
            </a:r>
            <a:r>
              <a:rPr lang="en-US" altLang="zh-TW" dirty="0" smtClean="0"/>
              <a:t>get the key of a Blob which can be used to download this Blob    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zh-TW" dirty="0">
                <a:latin typeface="Calibri"/>
              </a:rPr>
              <a:t>You can clone </a:t>
            </a:r>
            <a:r>
              <a:rPr lang="en-US" altLang="zh-TW" dirty="0" smtClean="0">
                <a:latin typeface="Calibri"/>
              </a:rPr>
              <a:t>all </a:t>
            </a:r>
            <a:r>
              <a:rPr lang="en-US" altLang="zh-TW" dirty="0">
                <a:latin typeface="Calibri"/>
              </a:rPr>
              <a:t>sample </a:t>
            </a:r>
            <a:r>
              <a:rPr lang="en-US" altLang="zh-TW" dirty="0" smtClean="0">
                <a:latin typeface="Calibri"/>
              </a:rPr>
              <a:t>codes from</a:t>
            </a:r>
            <a:endParaRPr lang="en-US" altLang="zh-TW" dirty="0">
              <a:latin typeface="Calibri"/>
            </a:endParaRPr>
          </a:p>
          <a:p>
            <a:r>
              <a:rPr lang="en-US" altLang="zh-TW" sz="1600" dirty="0" smtClean="0">
                <a:latin typeface="Courier New"/>
                <a:cs typeface="Courier New"/>
              </a:rPr>
              <a:t>https</a:t>
            </a:r>
            <a:r>
              <a:rPr lang="en-US" altLang="zh-TW" sz="1600" dirty="0">
                <a:latin typeface="Courier New"/>
                <a:cs typeface="Courier New"/>
              </a:rPr>
              <a:t>://</a:t>
            </a:r>
            <a:r>
              <a:rPr lang="en-US" altLang="zh-TW" sz="1600" dirty="0" smtClean="0">
                <a:latin typeface="Courier New"/>
                <a:cs typeface="Courier New"/>
              </a:rPr>
              <a:t>github.com/ellingtonsu/GAE_Python_Course</a:t>
            </a:r>
            <a:endParaRPr lang="en-US" altLang="zh-TW" sz="1600" dirty="0">
              <a:latin typeface="Courier New"/>
              <a:cs typeface="Courier New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Ubiquitous Computing and Ambient Networking Laboratory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9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898640"/>
      </p:ext>
    </p:extLst>
  </p:cSld>
  <p:clrMapOvr>
    <a:masterClrMapping/>
  </p:clrMapOvr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626</TotalTime>
  <Words>520</Words>
  <Application>Microsoft Office PowerPoint</Application>
  <PresentationFormat>如螢幕大小 (4:3)</PresentationFormat>
  <Paragraphs>124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Microsoft JhengHei</vt:lpstr>
      <vt:lpstr>Microsoft JhengHei</vt:lpstr>
      <vt:lpstr>新細明體</vt:lpstr>
      <vt:lpstr>標楷體</vt:lpstr>
      <vt:lpstr>Arial</vt:lpstr>
      <vt:lpstr>Calibri</vt:lpstr>
      <vt:lpstr>Courier New</vt:lpstr>
      <vt:lpstr>UCANv2</vt:lpstr>
      <vt:lpstr>Google App Engine (GAE) Python Course  Unit 05: Blobstore</vt:lpstr>
      <vt:lpstr>Change Log</vt:lpstr>
      <vt:lpstr>Google Blobstore Service</vt:lpstr>
      <vt:lpstr>Uploading a Blob</vt:lpstr>
      <vt:lpstr>Uploading a Blob (con’t)</vt:lpstr>
      <vt:lpstr>Uploading a Blob (con’t)</vt:lpstr>
      <vt:lpstr>Serving a Blob</vt:lpstr>
      <vt:lpstr>List all Blobs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198</cp:revision>
  <dcterms:created xsi:type="dcterms:W3CDTF">2013-07-15T20:26:40Z</dcterms:created>
  <dcterms:modified xsi:type="dcterms:W3CDTF">2015-05-04T01:20:10Z</dcterms:modified>
</cp:coreProperties>
</file>