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2017-02-13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2017-02-13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2017-02-13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2017-02-13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r395@cam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 Particles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Read </a:t>
            </a:r>
            <a:r>
              <a:rPr lang="en-US"/>
              <a:t>Cutting – </a:t>
            </a:r>
            <a:r>
              <a:rPr lang="en-US">
                <a:hlinkClick r:id="rId2"/>
              </a:rPr>
              <a:t>tr395@cam.ac.uk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8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Wave Particles [1] are a method to give a convincing (not accurate!) simulation of how water waves form and propagate.</a:t>
                </a:r>
              </a:p>
              <a:p>
                <a:r>
                  <a:rPr lang="en-US" dirty="0"/>
                  <a:t>Can’t handle topology-changing water-interactions (splashes, foam, breaking waves etc.)</a:t>
                </a:r>
              </a:p>
              <a:p>
                <a:r>
                  <a:rPr lang="en-US" dirty="0"/>
                  <a:t>Represents a solution to the second order wave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Objects in water generate particles that represent water disturbances.</a:t>
                </a:r>
              </a:p>
              <a:p>
                <a:r>
                  <a:rPr lang="en-US" dirty="0"/>
                  <a:t>The particles have a constant radius and speed, each with an amplitude, dispersion angle and (normalized) velocity.</a:t>
                </a:r>
              </a:p>
              <a:p>
                <a:r>
                  <a:rPr lang="en-US" dirty="0"/>
                  <a:t>Can generate complete distortion field by drawing particles to texture as single pixels and convolving with a kernel representing the per-particle distortion function.</a:t>
                </a:r>
              </a:p>
              <a:p>
                <a:r>
                  <a:rPr lang="en-US" dirty="0"/>
                  <a:t>Goal is to implement technique in a commercial game-engine (Unity) with extensions!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2273" r="-338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089150" cy="4024125"/>
          </a:xfrm>
        </p:spPr>
        <p:txBody>
          <a:bodyPr>
            <a:normAutofit fontScale="92500"/>
          </a:bodyPr>
          <a:lstStyle/>
          <a:p>
            <a:r>
              <a:rPr lang="en-US" dirty="0"/>
              <a:t>Have basic Wave Particles system running on the GPU and CPU</a:t>
            </a:r>
          </a:p>
          <a:p>
            <a:r>
              <a:rPr lang="en-US" dirty="0"/>
              <a:t>Can select and change implementation details of components at runtime</a:t>
            </a:r>
          </a:p>
          <a:p>
            <a:r>
              <a:rPr lang="en-US" dirty="0"/>
              <a:t>Implemented everything on CPU</a:t>
            </a:r>
          </a:p>
          <a:p>
            <a:r>
              <a:rPr lang="en-US" dirty="0"/>
              <a:t>On GPU using: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shader</a:t>
            </a:r>
            <a:r>
              <a:rPr lang="en-US" dirty="0"/>
              <a:t> to perform basic Wave Particle iteration</a:t>
            </a:r>
          </a:p>
          <a:p>
            <a:pPr lvl="1"/>
            <a:r>
              <a:rPr lang="en-US" dirty="0"/>
              <a:t>Pixel </a:t>
            </a:r>
            <a:r>
              <a:rPr lang="en-US" dirty="0" err="1"/>
              <a:t>shader</a:t>
            </a:r>
            <a:r>
              <a:rPr lang="en-US" dirty="0"/>
              <a:t> to convolve point map texture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to then apply height-map distortions</a:t>
            </a:r>
          </a:p>
          <a:p>
            <a:r>
              <a:rPr lang="en-US" dirty="0"/>
              <a:t>100, 000 wave particles at ~70FPS on laptop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03" t="11146" r="32605" b="35431"/>
          <a:stretch/>
        </p:blipFill>
        <p:spPr>
          <a:xfrm>
            <a:off x="6774950" y="2194560"/>
            <a:ext cx="4731250" cy="36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786062" cy="4024125"/>
          </a:xfrm>
        </p:spPr>
        <p:txBody>
          <a:bodyPr/>
          <a:lstStyle/>
          <a:p>
            <a:r>
              <a:rPr lang="en-US" dirty="0"/>
              <a:t>GPU different from CPU!</a:t>
            </a:r>
          </a:p>
          <a:p>
            <a:pPr lvl="1"/>
            <a:r>
              <a:rPr lang="en-US" dirty="0"/>
              <a:t>CPU-side code must take GPU limitations into account</a:t>
            </a:r>
          </a:p>
          <a:p>
            <a:pPr lvl="1"/>
            <a:r>
              <a:rPr lang="en-US" dirty="0"/>
              <a:t>Things WILL silently fail (see image)</a:t>
            </a:r>
          </a:p>
          <a:p>
            <a:r>
              <a:rPr lang="en-US" dirty="0"/>
              <a:t>Object serialization in Unity</a:t>
            </a:r>
          </a:p>
          <a:p>
            <a:pPr lvl="1"/>
            <a:r>
              <a:rPr lang="en-US" dirty="0"/>
              <a:t>Configurable parameters must be in serialized objects</a:t>
            </a:r>
          </a:p>
          <a:p>
            <a:pPr lvl="1"/>
            <a:r>
              <a:rPr lang="en-US" dirty="0"/>
              <a:t>Unity fails to mention this!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02" t="11761" r="29159" b="38502"/>
          <a:stretch/>
        </p:blipFill>
        <p:spPr>
          <a:xfrm>
            <a:off x="6471862" y="2194560"/>
            <a:ext cx="5034338" cy="34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cleanup</a:t>
            </a:r>
          </a:p>
          <a:p>
            <a:r>
              <a:rPr lang="en-US" dirty="0"/>
              <a:t>Implement buoyancy</a:t>
            </a:r>
          </a:p>
          <a:p>
            <a:r>
              <a:rPr lang="en-US" dirty="0"/>
              <a:t>Measure and compare code performance</a:t>
            </a:r>
          </a:p>
          <a:p>
            <a:r>
              <a:rPr lang="en-US" dirty="0" err="1"/>
              <a:t>Optimise</a:t>
            </a:r>
            <a:r>
              <a:rPr lang="en-US" dirty="0"/>
              <a:t> code!</a:t>
            </a:r>
          </a:p>
          <a:p>
            <a:r>
              <a:rPr lang="en-US" dirty="0"/>
              <a:t>Extension ideas</a:t>
            </a:r>
          </a:p>
          <a:p>
            <a:pPr lvl="1"/>
            <a:r>
              <a:rPr lang="en-US" dirty="0"/>
              <a:t>Multiple planes of wave particles, (to overcome limitation of constant radius and speed)</a:t>
            </a:r>
          </a:p>
          <a:p>
            <a:pPr lvl="1"/>
            <a:r>
              <a:rPr lang="en-US" dirty="0"/>
              <a:t>Using above for LOD based on camera position</a:t>
            </a:r>
          </a:p>
          <a:p>
            <a:pPr lvl="1"/>
            <a:r>
              <a:rPr lang="en-US" dirty="0"/>
              <a:t>Combining with some kind of 3D fluid-sim</a:t>
            </a:r>
          </a:p>
          <a:p>
            <a:pPr lvl="1"/>
            <a:r>
              <a:rPr lang="en-US" dirty="0"/>
              <a:t>Handling rain</a:t>
            </a:r>
          </a:p>
        </p:txBody>
      </p:sp>
    </p:spTree>
    <p:extLst>
      <p:ext uri="{BB962C8B-B14F-4D97-AF65-F5344CB8AC3E}">
        <p14:creationId xmlns:p14="http://schemas.microsoft.com/office/powerpoint/2010/main" val="25165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Ian </a:t>
            </a:r>
            <a:r>
              <a:rPr lang="en-US" dirty="0" err="1"/>
              <a:t>Wassell</a:t>
            </a:r>
            <a:r>
              <a:rPr lang="en-US" dirty="0"/>
              <a:t> and Prof. Lawrence Paulson</a:t>
            </a:r>
          </a:p>
          <a:p>
            <a:r>
              <a:rPr lang="en-US" dirty="0"/>
              <a:t>Dr. </a:t>
            </a:r>
            <a:r>
              <a:rPr lang="en-US" dirty="0" err="1"/>
              <a:t>Rafal</a:t>
            </a:r>
            <a:r>
              <a:rPr lang="en-US" dirty="0"/>
              <a:t> </a:t>
            </a:r>
            <a:r>
              <a:rPr lang="en-US" dirty="0" err="1"/>
              <a:t>Mantiuk</a:t>
            </a:r>
            <a:endParaRPr lang="en-US" dirty="0"/>
          </a:p>
          <a:p>
            <a:r>
              <a:rPr lang="en-US" dirty="0" err="1"/>
              <a:t>Huw</a:t>
            </a:r>
            <a:r>
              <a:rPr lang="en-US" dirty="0"/>
              <a:t> Bowles from Studio Gobo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	</a:t>
            </a:r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Yuksel</a:t>
            </a:r>
            <a:r>
              <a:rPr lang="en-US" dirty="0"/>
              <a:t>, Donald H. House, and John Keyser. Wave particles. ACM 	Transactions on Graphics (Proceedings of SIGGRAPH 2007), 26(3), 2007</a:t>
            </a:r>
          </a:p>
        </p:txBody>
      </p:sp>
    </p:spTree>
    <p:extLst>
      <p:ext uri="{BB962C8B-B14F-4D97-AF65-F5344CB8AC3E}">
        <p14:creationId xmlns:p14="http://schemas.microsoft.com/office/powerpoint/2010/main" val="2237089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596</TotalTime>
  <Words>316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Vapor Trail</vt:lpstr>
      <vt:lpstr>Wave Particles</vt:lpstr>
      <vt:lpstr>The Basics</vt:lpstr>
      <vt:lpstr>Current Status</vt:lpstr>
      <vt:lpstr>Issues Encountered</vt:lpstr>
      <vt:lpstr>Going Forward</vt:lpstr>
      <vt:lpstr>Special Thanks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Particles</dc:title>
  <dc:creator>Tom Read Cutting</dc:creator>
  <cp:lastModifiedBy>Tom Read Cutting</cp:lastModifiedBy>
  <cp:revision>35</cp:revision>
  <dcterms:created xsi:type="dcterms:W3CDTF">2017-02-12T17:43:51Z</dcterms:created>
  <dcterms:modified xsi:type="dcterms:W3CDTF">2017-02-13T13:55:24Z</dcterms:modified>
</cp:coreProperties>
</file>