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8" r:id="rId4"/>
  </p:sldMasterIdLst>
  <p:notesMasterIdLst>
    <p:notesMasterId r:id="rId18"/>
  </p:notesMasterIdLst>
  <p:handoutMasterIdLst>
    <p:handoutMasterId r:id="rId19"/>
  </p:handoutMasterIdLst>
  <p:sldIdLst>
    <p:sldId id="3825" r:id="rId5"/>
    <p:sldId id="3826" r:id="rId6"/>
    <p:sldId id="3827" r:id="rId7"/>
    <p:sldId id="3835" r:id="rId8"/>
    <p:sldId id="3836" r:id="rId9"/>
    <p:sldId id="3837" r:id="rId10"/>
    <p:sldId id="3838" r:id="rId11"/>
    <p:sldId id="3839" r:id="rId12"/>
    <p:sldId id="3828" r:id="rId13"/>
    <p:sldId id="3794" r:id="rId14"/>
    <p:sldId id="3832" r:id="rId15"/>
    <p:sldId id="3833" r:id="rId16"/>
    <p:sldId id="3834" r:id="rId17"/>
  </p:sldIdLst>
  <p:sldSz cx="12192000" cy="6858000"/>
  <p:notesSz cx="6858000" cy="9144000"/>
  <p:defaultTex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00" userDrawn="1">
          <p15:clr>
            <a:srgbClr val="A4A3A4"/>
          </p15:clr>
        </p15:guide>
        <p15:guide id="2" orient="horz" pos="3408" userDrawn="1">
          <p15:clr>
            <a:srgbClr val="A4A3A4"/>
          </p15:clr>
        </p15:guide>
        <p15:guide id="3" pos="6936" userDrawn="1">
          <p15:clr>
            <a:srgbClr val="A4A3A4"/>
          </p15:clr>
        </p15:guide>
        <p15:guide id="4" pos="744"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65" autoAdjust="0"/>
    <p:restoredTop sz="81831" autoAdjust="0"/>
  </p:normalViewPr>
  <p:slideViewPr>
    <p:cSldViewPr snapToGrid="0">
      <p:cViewPr varScale="1">
        <p:scale>
          <a:sx n="100" d="100"/>
          <a:sy n="100" d="100"/>
        </p:scale>
        <p:origin x="752" y="160"/>
      </p:cViewPr>
      <p:guideLst>
        <p:guide orient="horz" pos="1200"/>
        <p:guide orient="horz" pos="3408"/>
        <p:guide pos="6936"/>
        <p:guide pos="744"/>
      </p:guideLst>
    </p:cSldViewPr>
  </p:slideViewPr>
  <p:notesTextViewPr>
    <p:cViewPr>
      <p:scale>
        <a:sx n="1" d="1"/>
        <a:sy n="1" d="1"/>
      </p:scale>
      <p:origin x="0" y="0"/>
    </p:cViewPr>
  </p:notesTextViewPr>
  <p:notesViewPr>
    <p:cSldViewPr snapToGrid="0">
      <p:cViewPr varScale="1">
        <p:scale>
          <a:sx n="87" d="100"/>
          <a:sy n="87" d="100"/>
        </p:scale>
        <p:origin x="3798"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EDCE667-0E8B-4020-B798-9F540ACF8A1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B98FE84B-4CF5-479A-98FA-101E6C92240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5249E17-B59A-4F61-B8D2-5B4F41E1978D}" type="datetime1">
              <a:rPr lang="en-GB" smtClean="0"/>
              <a:t>09/04/2024</a:t>
            </a:fld>
            <a:endParaRPr lang="en-GB" dirty="0"/>
          </a:p>
        </p:txBody>
      </p:sp>
      <p:sp>
        <p:nvSpPr>
          <p:cNvPr id="4" name="Footer Placeholder 3">
            <a:extLst>
              <a:ext uri="{FF2B5EF4-FFF2-40B4-BE49-F238E27FC236}">
                <a16:creationId xmlns:a16="http://schemas.microsoft.com/office/drawing/2014/main" id="{E9871FFA-2EDD-435F-95BB-D4913CE5231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B9F549EF-DEA6-491C-B092-AD1829A0E2C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E3C7C88-02FC-450C-BC0C-36A3D372F9C7}" type="slidenum">
              <a:rPr lang="en-GB" smtClean="0"/>
              <a:t>‹#›</a:t>
            </a:fld>
            <a:endParaRPr lang="en-GB"/>
          </a:p>
        </p:txBody>
      </p:sp>
    </p:spTree>
    <p:extLst>
      <p:ext uri="{BB962C8B-B14F-4D97-AF65-F5344CB8AC3E}">
        <p14:creationId xmlns:p14="http://schemas.microsoft.com/office/powerpoint/2010/main" val="52466972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BE95BD-28DC-4C06-ABE7-D1DD6658916C}" type="datetime1">
              <a:rPr lang="en-GB" smtClean="0"/>
              <a:pPr/>
              <a:t>09/04/2024</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Quarter level</a:t>
            </a:r>
          </a:p>
          <a:p>
            <a:pPr lvl="4" rtl="0"/>
            <a:r>
              <a:rPr lang="en-GB"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40C6A29-4676-420C-BBE3-ACC2B80F64D4}" type="slidenum">
              <a:rPr lang="en-GB" noProof="0" smtClean="0"/>
              <a:t>‹#›</a:t>
            </a:fld>
            <a:endParaRPr lang="en-GB" noProof="0"/>
          </a:p>
        </p:txBody>
      </p:sp>
    </p:spTree>
    <p:extLst>
      <p:ext uri="{BB962C8B-B14F-4D97-AF65-F5344CB8AC3E}">
        <p14:creationId xmlns:p14="http://schemas.microsoft.com/office/powerpoint/2010/main" val="380459704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Hello, my name is Elliot and this is a video about my project : The Enigma Simulator.</a:t>
            </a:r>
          </a:p>
        </p:txBody>
      </p:sp>
      <p:sp>
        <p:nvSpPr>
          <p:cNvPr id="4" name="Slide Number Placeholder 3"/>
          <p:cNvSpPr>
            <a:spLocks noGrp="1"/>
          </p:cNvSpPr>
          <p:nvPr>
            <p:ph type="sldNum" sz="quarter" idx="5"/>
          </p:nvPr>
        </p:nvSpPr>
        <p:spPr/>
        <p:txBody>
          <a:bodyPr/>
          <a:lstStyle/>
          <a:p>
            <a:pPr rtl="0"/>
            <a:fld id="{D40C6A29-4676-420C-BBE3-ACC2B80F64D4}" type="slidenum">
              <a:rPr lang="en-GB" smtClean="0"/>
              <a:t>1</a:t>
            </a:fld>
            <a:endParaRPr lang="en-GB"/>
          </a:p>
        </p:txBody>
      </p:sp>
    </p:spTree>
    <p:extLst>
      <p:ext uri="{BB962C8B-B14F-4D97-AF65-F5344CB8AC3E}">
        <p14:creationId xmlns:p14="http://schemas.microsoft.com/office/powerpoint/2010/main" val="20281415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D40C6A29-4676-420C-BBE3-ACC2B80F64D4}" type="slidenum">
              <a:rPr lang="en-GB" smtClean="0"/>
              <a:t>10</a:t>
            </a:fld>
            <a:endParaRPr lang="en-GB"/>
          </a:p>
        </p:txBody>
      </p:sp>
    </p:spTree>
    <p:extLst>
      <p:ext uri="{BB962C8B-B14F-4D97-AF65-F5344CB8AC3E}">
        <p14:creationId xmlns:p14="http://schemas.microsoft.com/office/powerpoint/2010/main" val="42098222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D40C6A29-4676-420C-BBE3-ACC2B80F64D4}" type="slidenum">
              <a:rPr lang="en-GB" smtClean="0"/>
              <a:t>11</a:t>
            </a:fld>
            <a:endParaRPr lang="en-GB"/>
          </a:p>
        </p:txBody>
      </p:sp>
    </p:spTree>
    <p:extLst>
      <p:ext uri="{BB962C8B-B14F-4D97-AF65-F5344CB8AC3E}">
        <p14:creationId xmlns:p14="http://schemas.microsoft.com/office/powerpoint/2010/main" val="5625260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noProof="0" dirty="0"/>
          </a:p>
        </p:txBody>
      </p:sp>
      <p:sp>
        <p:nvSpPr>
          <p:cNvPr id="4" name="Slide Number Placeholder 3"/>
          <p:cNvSpPr>
            <a:spLocks noGrp="1"/>
          </p:cNvSpPr>
          <p:nvPr>
            <p:ph type="sldNum" sz="quarter" idx="5"/>
          </p:nvPr>
        </p:nvSpPr>
        <p:spPr/>
        <p:txBody>
          <a:bodyPr rtlCol="0"/>
          <a:lstStyle/>
          <a:p>
            <a:pPr rtl="0"/>
            <a:fld id="{D40C6A29-4676-420C-BBE3-ACC2B80F64D4}" type="slidenum">
              <a:rPr lang="en-US" smtClean="0"/>
              <a:t>12</a:t>
            </a:fld>
            <a:endParaRPr lang="en-US" dirty="0"/>
          </a:p>
        </p:txBody>
      </p:sp>
    </p:spTree>
    <p:extLst>
      <p:ext uri="{BB962C8B-B14F-4D97-AF65-F5344CB8AC3E}">
        <p14:creationId xmlns:p14="http://schemas.microsoft.com/office/powerpoint/2010/main" val="31344152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noProof="0" dirty="0"/>
          </a:p>
        </p:txBody>
      </p:sp>
      <p:sp>
        <p:nvSpPr>
          <p:cNvPr id="4" name="Slide Number Placeholder 3"/>
          <p:cNvSpPr>
            <a:spLocks noGrp="1"/>
          </p:cNvSpPr>
          <p:nvPr>
            <p:ph type="sldNum" sz="quarter" idx="5"/>
          </p:nvPr>
        </p:nvSpPr>
        <p:spPr/>
        <p:txBody>
          <a:bodyPr rtlCol="0"/>
          <a:lstStyle/>
          <a:p>
            <a:pPr rtl="0"/>
            <a:fld id="{D40C6A29-4676-420C-BBE3-ACC2B80F64D4}" type="slidenum">
              <a:rPr lang="en-US" smtClean="0"/>
              <a:t>13</a:t>
            </a:fld>
            <a:endParaRPr lang="en-US" dirty="0"/>
          </a:p>
        </p:txBody>
      </p:sp>
    </p:spTree>
    <p:extLst>
      <p:ext uri="{BB962C8B-B14F-4D97-AF65-F5344CB8AC3E}">
        <p14:creationId xmlns:p14="http://schemas.microsoft.com/office/powerpoint/2010/main" val="16701621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this video, I will cover the motivation and context surrounding this project – provide its aims – as well as provide a demonstration of the project through roleplay</a:t>
            </a:r>
          </a:p>
        </p:txBody>
      </p:sp>
      <p:sp>
        <p:nvSpPr>
          <p:cNvPr id="4" name="Slide Number Placeholder 3"/>
          <p:cNvSpPr>
            <a:spLocks noGrp="1"/>
          </p:cNvSpPr>
          <p:nvPr>
            <p:ph type="sldNum" sz="quarter" idx="5"/>
          </p:nvPr>
        </p:nvSpPr>
        <p:spPr/>
        <p:txBody>
          <a:bodyPr/>
          <a:lstStyle/>
          <a:p>
            <a:pPr rtl="0"/>
            <a:fld id="{D40C6A29-4676-420C-BBE3-ACC2B80F64D4}" type="slidenum">
              <a:rPr lang="en-GB" smtClean="0"/>
              <a:t>2</a:t>
            </a:fld>
            <a:endParaRPr lang="en-GB"/>
          </a:p>
        </p:txBody>
      </p:sp>
    </p:spTree>
    <p:extLst>
      <p:ext uri="{BB962C8B-B14F-4D97-AF65-F5344CB8AC3E}">
        <p14:creationId xmlns:p14="http://schemas.microsoft.com/office/powerpoint/2010/main" val="3527779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Before we begin, let me ask you a question : Have you ever wanted to keep your messages? Or ensure that your personal data is kept secret? If the answer is yes, then you are not alone!</a:t>
            </a:r>
          </a:p>
          <a:p>
            <a:endParaRPr lang="en-GB" dirty="0"/>
          </a:p>
          <a:p>
            <a:r>
              <a:rPr lang="en-GB" dirty="0"/>
              <a:t>Cryptography has been used for data protection and secret communications throughout history. Dating all the way back to 1800 BCE!</a:t>
            </a:r>
          </a:p>
        </p:txBody>
      </p:sp>
      <p:sp>
        <p:nvSpPr>
          <p:cNvPr id="4" name="Slide Number Placeholder 3"/>
          <p:cNvSpPr>
            <a:spLocks noGrp="1"/>
          </p:cNvSpPr>
          <p:nvPr>
            <p:ph type="sldNum" sz="quarter" idx="5"/>
          </p:nvPr>
        </p:nvSpPr>
        <p:spPr/>
        <p:txBody>
          <a:bodyPr/>
          <a:lstStyle/>
          <a:p>
            <a:pPr rtl="0"/>
            <a:fld id="{D40C6A29-4676-420C-BBE3-ACC2B80F64D4}" type="slidenum">
              <a:rPr lang="en-GB" smtClean="0"/>
              <a:t>3</a:t>
            </a:fld>
            <a:endParaRPr lang="en-GB"/>
          </a:p>
        </p:txBody>
      </p:sp>
    </p:spTree>
    <p:extLst>
      <p:ext uri="{BB962C8B-B14F-4D97-AF65-F5344CB8AC3E}">
        <p14:creationId xmlns:p14="http://schemas.microsoft.com/office/powerpoint/2010/main" val="39509431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r>
              <a:rPr lang="en-GB" dirty="0"/>
              <a:t>The Enigma machine is a huge part of the of history, for both computer science and cryptography, and uses mechanical rotors and electrical signals to encrypt and decrypt messages</a:t>
            </a:r>
          </a:p>
          <a:p>
            <a:pPr rtl="0"/>
            <a:endParaRPr lang="en-GB" dirty="0"/>
          </a:p>
          <a:p>
            <a:pPr rtl="0"/>
            <a:r>
              <a:rPr lang="en-GB" dirty="0"/>
              <a:t>It was used extensively by the Germans in WW2 and is most well-known for the eventual breaking of Enigma by the team at Bletchley Park. Hi Alan!</a:t>
            </a:r>
          </a:p>
        </p:txBody>
      </p:sp>
      <p:sp>
        <p:nvSpPr>
          <p:cNvPr id="4" name="Slide Number Placeholder 3"/>
          <p:cNvSpPr>
            <a:spLocks noGrp="1"/>
          </p:cNvSpPr>
          <p:nvPr>
            <p:ph type="sldNum" sz="quarter" idx="5"/>
          </p:nvPr>
        </p:nvSpPr>
        <p:spPr/>
        <p:txBody>
          <a:bodyPr rtlCol="0"/>
          <a:lstStyle/>
          <a:p>
            <a:pPr rtl="0"/>
            <a:fld id="{D40C6A29-4676-420C-BBE3-ACC2B80F64D4}" type="slidenum">
              <a:rPr lang="en-GB" smtClean="0"/>
              <a:t>4</a:t>
            </a:fld>
            <a:endParaRPr lang="en-GB"/>
          </a:p>
        </p:txBody>
      </p:sp>
    </p:spTree>
    <p:extLst>
      <p:ext uri="{BB962C8B-B14F-4D97-AF65-F5344CB8AC3E}">
        <p14:creationId xmlns:p14="http://schemas.microsoft.com/office/powerpoint/2010/main" val="4996791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Despite the fame surrounding this machine, the mechanism of Enigma still remain a mystery/enigma to most.</a:t>
            </a:r>
          </a:p>
        </p:txBody>
      </p:sp>
      <p:sp>
        <p:nvSpPr>
          <p:cNvPr id="4" name="Slide Number Placeholder 3"/>
          <p:cNvSpPr>
            <a:spLocks noGrp="1"/>
          </p:cNvSpPr>
          <p:nvPr>
            <p:ph type="sldNum" sz="quarter" idx="5"/>
          </p:nvPr>
        </p:nvSpPr>
        <p:spPr/>
        <p:txBody>
          <a:bodyPr/>
          <a:lstStyle/>
          <a:p>
            <a:pPr rtl="0"/>
            <a:fld id="{D40C6A29-4676-420C-BBE3-ACC2B80F64D4}" type="slidenum">
              <a:rPr lang="en-GB" noProof="0" smtClean="0"/>
              <a:t>5</a:t>
            </a:fld>
            <a:endParaRPr lang="en-GB" noProof="0"/>
          </a:p>
        </p:txBody>
      </p:sp>
    </p:spTree>
    <p:extLst>
      <p:ext uri="{BB962C8B-B14F-4D97-AF65-F5344CB8AC3E}">
        <p14:creationId xmlns:p14="http://schemas.microsoft.com/office/powerpoint/2010/main" val="7728017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how does Enigma work? Well, it uses a combination of mechanics and electrical signals to create a cypher than changes each letter!</a:t>
            </a:r>
          </a:p>
          <a:p>
            <a:endParaRPr lang="en-GB" dirty="0"/>
          </a:p>
          <a:p>
            <a:r>
              <a:rPr lang="en-GB" dirty="0"/>
              <a:t>The electrical signals are passed through 5 key components : A keyboard for input, A plugboard to acting as a swap cypher, 3 rotors which act as substitution cyphers and exhibit additional mechanical properties, a reflector which also acts as a substation cypher “reflecting” the electrical signal in the opposite direction, and finally the lampboard to display the cyphertext</a:t>
            </a:r>
          </a:p>
          <a:p>
            <a:endParaRPr lang="en-GB" dirty="0"/>
          </a:p>
          <a:p>
            <a:r>
              <a:rPr lang="en-GB" dirty="0"/>
              <a:t>The mechanics behind enigma cause the rotors to rotate each keypress, this changes the path each electrical signal will take through Enigma, therefore inducing a change in the letter-to-letter mapping of the cypher.</a:t>
            </a:r>
          </a:p>
          <a:p>
            <a:r>
              <a:rPr lang="en-GB" dirty="0"/>
              <a:t>This creates a unique effect, where one letter can be encrypted to multiple different letters in a single message.</a:t>
            </a:r>
          </a:p>
        </p:txBody>
      </p:sp>
      <p:sp>
        <p:nvSpPr>
          <p:cNvPr id="4" name="Slide Number Placeholder 3"/>
          <p:cNvSpPr>
            <a:spLocks noGrp="1"/>
          </p:cNvSpPr>
          <p:nvPr>
            <p:ph type="sldNum" sz="quarter" idx="5"/>
          </p:nvPr>
        </p:nvSpPr>
        <p:spPr/>
        <p:txBody>
          <a:bodyPr/>
          <a:lstStyle/>
          <a:p>
            <a:pPr rtl="0"/>
            <a:fld id="{D40C6A29-4676-420C-BBE3-ACC2B80F64D4}" type="slidenum">
              <a:rPr lang="en-GB" noProof="0" smtClean="0"/>
              <a:t>6</a:t>
            </a:fld>
            <a:endParaRPr lang="en-GB" noProof="0"/>
          </a:p>
        </p:txBody>
      </p:sp>
    </p:spTree>
    <p:extLst>
      <p:ext uri="{BB962C8B-B14F-4D97-AF65-F5344CB8AC3E}">
        <p14:creationId xmlns:p14="http://schemas.microsoft.com/office/powerpoint/2010/main" val="26682926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With all these different settings and mechanisms, surely Enigma is unbreakable! This can’t be the case!</a:t>
            </a:r>
          </a:p>
          <a:p>
            <a:endParaRPr lang="en-GB" dirty="0"/>
          </a:p>
          <a:p>
            <a:r>
              <a:rPr lang="en-GB" dirty="0"/>
              <a:t>Enigma was a complex machine, creating an unpredictable mechanism that was difficult to understand, as well as boasting a large theoretical key-space of nearly</a:t>
            </a:r>
          </a:p>
          <a:p>
            <a:endParaRPr lang="en-GB" dirty="0"/>
          </a:p>
          <a:p>
            <a:r>
              <a:rPr lang="en-GB" dirty="0"/>
              <a:t>If that’s the case, then how was this cracked on a daily basis with the technology at the time?</a:t>
            </a:r>
          </a:p>
          <a:p>
            <a:r>
              <a:rPr lang="en-GB" dirty="0"/>
              <a:t>Enigma also had crucial flaws. The first of which was Self-coding (no letter can be encrypted to itself). In addition, the Enigma’s symmetrical design created Reciprocal Coding, which means encrypt and decrypt are the same operation!</a:t>
            </a:r>
          </a:p>
          <a:p>
            <a:endParaRPr lang="en-GB" dirty="0"/>
          </a:p>
          <a:p>
            <a:r>
              <a:rPr lang="en-GB" dirty="0"/>
              <a:t>These weaknesses greatly affected the Enigma, and were key weaknesses that were exploited by the code breakers. If only there was a way around these weaknesses…</a:t>
            </a:r>
          </a:p>
        </p:txBody>
      </p:sp>
      <p:sp>
        <p:nvSpPr>
          <p:cNvPr id="4" name="Slide Number Placeholder 3"/>
          <p:cNvSpPr>
            <a:spLocks noGrp="1"/>
          </p:cNvSpPr>
          <p:nvPr>
            <p:ph type="sldNum" sz="quarter" idx="5"/>
          </p:nvPr>
        </p:nvSpPr>
        <p:spPr/>
        <p:txBody>
          <a:bodyPr/>
          <a:lstStyle/>
          <a:p>
            <a:pPr rtl="0"/>
            <a:fld id="{D40C6A29-4676-420C-BBE3-ACC2B80F64D4}" type="slidenum">
              <a:rPr lang="en-GB" noProof="0" smtClean="0"/>
              <a:t>7</a:t>
            </a:fld>
            <a:endParaRPr lang="en-GB" noProof="0"/>
          </a:p>
        </p:txBody>
      </p:sp>
    </p:spTree>
    <p:extLst>
      <p:ext uri="{BB962C8B-B14F-4D97-AF65-F5344CB8AC3E}">
        <p14:creationId xmlns:p14="http://schemas.microsoft.com/office/powerpoint/2010/main" val="35920740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what is the goal of this project? Well, it is clear that Enigma is an important part of history and this project aims to demonstrate and inspire others to learn about it.</a:t>
            </a:r>
          </a:p>
          <a:p>
            <a:endParaRPr lang="en-GB" dirty="0"/>
          </a:p>
          <a:p>
            <a:pPr marL="171450" indent="-171450">
              <a:buFont typeface="Arial" panose="020B0604020202020204" pitchFamily="34" charset="0"/>
              <a:buChar char="•"/>
            </a:pPr>
            <a:r>
              <a:rPr lang="en-GB" dirty="0"/>
              <a:t>Firstly, the project provides an accurate recreation of Enigma, allowing decryption of GENUINE messages from WW2</a:t>
            </a:r>
          </a:p>
          <a:p>
            <a:pPr marL="171450" indent="-171450">
              <a:buFont typeface="Arial" panose="020B0604020202020204" pitchFamily="34" charset="0"/>
              <a:buChar char="•"/>
            </a:pPr>
            <a:r>
              <a:rPr lang="en-GB" dirty="0"/>
              <a:t>It provides a new model, similar to Enigma, called EnigmaPlus. Which behaves differently to provide a stronger cypher than the original Enigma</a:t>
            </a:r>
          </a:p>
          <a:p>
            <a:pPr marL="171450" indent="-171450">
              <a:buFont typeface="Arial" panose="020B0604020202020204" pitchFamily="34" charset="0"/>
              <a:buChar char="•"/>
            </a:pPr>
            <a:r>
              <a:rPr lang="en-GB" dirty="0"/>
              <a:t>A quick and easy-to-use command line interface, allowing simple interaction with Enigma</a:t>
            </a:r>
          </a:p>
          <a:p>
            <a:pPr marL="171450" indent="-171450">
              <a:buFont typeface="Arial" panose="020B0604020202020204" pitchFamily="34" charset="0"/>
              <a:buChar char="•"/>
            </a:pPr>
            <a:r>
              <a:rPr lang="en-GB" dirty="0"/>
              <a:t>A much more interactive and educational GUI, allowing interactions with both Enigma and EnigmaPlus</a:t>
            </a:r>
          </a:p>
          <a:p>
            <a:r>
              <a:rPr lang="en-GB" dirty="0"/>
              <a:t>	It also provides a visualisation tool, so you can see how the machine is hiding encrypting your message!</a:t>
            </a:r>
          </a:p>
        </p:txBody>
      </p:sp>
      <p:sp>
        <p:nvSpPr>
          <p:cNvPr id="4" name="Slide Number Placeholder 3"/>
          <p:cNvSpPr>
            <a:spLocks noGrp="1"/>
          </p:cNvSpPr>
          <p:nvPr>
            <p:ph type="sldNum" sz="quarter" idx="5"/>
          </p:nvPr>
        </p:nvSpPr>
        <p:spPr/>
        <p:txBody>
          <a:bodyPr/>
          <a:lstStyle/>
          <a:p>
            <a:pPr rtl="0"/>
            <a:fld id="{D40C6A29-4676-420C-BBE3-ACC2B80F64D4}" type="slidenum">
              <a:rPr lang="en-GB" noProof="0" smtClean="0"/>
              <a:t>8</a:t>
            </a:fld>
            <a:endParaRPr lang="en-GB" noProof="0"/>
          </a:p>
        </p:txBody>
      </p:sp>
    </p:spTree>
    <p:extLst>
      <p:ext uri="{BB962C8B-B14F-4D97-AF65-F5344CB8AC3E}">
        <p14:creationId xmlns:p14="http://schemas.microsoft.com/office/powerpoint/2010/main" val="10042223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Now you know what the project is about, lets give it a go with some roleplay!</a:t>
            </a:r>
          </a:p>
        </p:txBody>
      </p:sp>
      <p:sp>
        <p:nvSpPr>
          <p:cNvPr id="4" name="Slide Number Placeholder 3"/>
          <p:cNvSpPr>
            <a:spLocks noGrp="1"/>
          </p:cNvSpPr>
          <p:nvPr>
            <p:ph type="sldNum" sz="quarter" idx="5"/>
          </p:nvPr>
        </p:nvSpPr>
        <p:spPr/>
        <p:txBody>
          <a:bodyPr/>
          <a:lstStyle/>
          <a:p>
            <a:pPr rtl="0"/>
            <a:fld id="{D40C6A29-4676-420C-BBE3-ACC2B80F64D4}" type="slidenum">
              <a:rPr lang="en-GB" smtClean="0"/>
              <a:t>9</a:t>
            </a:fld>
            <a:endParaRPr lang="en-GB"/>
          </a:p>
        </p:txBody>
      </p:sp>
    </p:spTree>
    <p:extLst>
      <p:ext uri="{BB962C8B-B14F-4D97-AF65-F5344CB8AC3E}">
        <p14:creationId xmlns:p14="http://schemas.microsoft.com/office/powerpoint/2010/main" val="2508888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 name="Freeform 13">
            <a:extLst>
              <a:ext uri="{FF2B5EF4-FFF2-40B4-BE49-F238E27FC236}">
                <a16:creationId xmlns:a16="http://schemas.microsoft.com/office/drawing/2014/main" id="{FCE00AC6-1AA1-42D9-83DD-4C308C3F9322}"/>
              </a:ext>
            </a:extLst>
          </p:cNvPr>
          <p:cNvSpPr/>
          <p:nvPr userDrawn="1"/>
        </p:nvSpPr>
        <p:spPr>
          <a:xfrm>
            <a:off x="4000500" y="1087403"/>
            <a:ext cx="8191500" cy="5770597"/>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cxnSp>
        <p:nvCxnSpPr>
          <p:cNvPr id="12" name="Straight Connector 11">
            <a:extLst>
              <a:ext uri="{FF2B5EF4-FFF2-40B4-BE49-F238E27FC236}">
                <a16:creationId xmlns:a16="http://schemas.microsoft.com/office/drawing/2014/main" id="{5319A315-F756-49EC-8181-0EC3F0A37B09}"/>
              </a:ext>
            </a:extLst>
          </p:cNvPr>
          <p:cNvCxnSpPr>
            <a:cxnSpLocks/>
          </p:cNvCxnSpPr>
          <p:nvPr userDrawn="1"/>
        </p:nvCxnSpPr>
        <p:spPr>
          <a:xfrm>
            <a:off x="406241" y="18393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14" name="Freeform: Shape 13">
            <a:extLst>
              <a:ext uri="{FF2B5EF4-FFF2-40B4-BE49-F238E27FC236}">
                <a16:creationId xmlns:a16="http://schemas.microsoft.com/office/drawing/2014/main" id="{560F3E26-F530-48F5-983F-9DCFF41D4F39}"/>
              </a:ext>
            </a:extLst>
          </p:cNvPr>
          <p:cNvSpPr/>
          <p:nvPr userDrawn="1"/>
        </p:nvSpPr>
        <p:spPr>
          <a:xfrm>
            <a:off x="5292348" y="1"/>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5C97701E-DAF9-4174-AA91-DA203CD27D6A}"/>
              </a:ext>
            </a:extLst>
          </p:cNvPr>
          <p:cNvSpPr/>
          <p:nvPr userDrawn="1"/>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Oval 17">
            <a:extLst>
              <a:ext uri="{FF2B5EF4-FFF2-40B4-BE49-F238E27FC236}">
                <a16:creationId xmlns:a16="http://schemas.microsoft.com/office/drawing/2014/main" id="{4F765374-1A4B-41DC-9E75-A95A6C655328}"/>
              </a:ext>
            </a:extLst>
          </p:cNvPr>
          <p:cNvSpPr/>
          <p:nvPr userDrawn="1"/>
        </p:nvSpPr>
        <p:spPr>
          <a:xfrm>
            <a:off x="1569044" y="514898"/>
            <a:ext cx="2393351" cy="232842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7618DB8E-B14E-42E2-B454-6F4F36A8A9D9}"/>
              </a:ext>
            </a:extLst>
          </p:cNvPr>
          <p:cNvSpPr/>
          <p:nvPr userDrawn="1"/>
        </p:nvSpPr>
        <p:spPr>
          <a:xfrm flipH="1">
            <a:off x="0" y="2949740"/>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Arc 21">
            <a:extLst>
              <a:ext uri="{FF2B5EF4-FFF2-40B4-BE49-F238E27FC236}">
                <a16:creationId xmlns:a16="http://schemas.microsoft.com/office/drawing/2014/main" id="{97666F55-03F1-4D18-9653-0F360E127A7E}"/>
              </a:ext>
            </a:extLst>
          </p:cNvPr>
          <p:cNvSpPr/>
          <p:nvPr userDrawn="1"/>
        </p:nvSpPr>
        <p:spPr>
          <a:xfrm rot="16200000">
            <a:off x="1539683" y="4203427"/>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4DE1A06-8754-4870-9E44-E39BADAD9845}"/>
              </a:ext>
            </a:extLst>
          </p:cNvPr>
          <p:cNvSpPr>
            <a:spLocks noGrp="1"/>
          </p:cNvSpPr>
          <p:nvPr>
            <p:ph type="ctrTitle"/>
          </p:nvPr>
        </p:nvSpPr>
        <p:spPr>
          <a:xfrm>
            <a:off x="5093208" y="2743200"/>
            <a:ext cx="6592824" cy="2386584"/>
          </a:xfrm>
        </p:spPr>
        <p:txBody>
          <a:bodyPr rtlCol="0" anchor="b"/>
          <a:lstStyle>
            <a:lvl1pPr algn="r">
              <a:defRPr sz="6000">
                <a:solidFill>
                  <a:schemeClr val="bg1"/>
                </a:solidFill>
              </a:defRPr>
            </a:lvl1pPr>
          </a:lstStyle>
          <a:p>
            <a:pPr rtl="0"/>
            <a:r>
              <a:rPr lang="en-US" noProof="0"/>
              <a:t>Click to edit Master title style</a:t>
            </a:r>
            <a:endParaRPr lang="en-GB" noProof="0"/>
          </a:p>
        </p:txBody>
      </p:sp>
      <p:sp>
        <p:nvSpPr>
          <p:cNvPr id="3" name="Subtitle 2">
            <a:extLst>
              <a:ext uri="{FF2B5EF4-FFF2-40B4-BE49-F238E27FC236}">
                <a16:creationId xmlns:a16="http://schemas.microsoft.com/office/drawing/2014/main" id="{3527F020-BBC3-49BB-91C2-5B2CBD64B3C5}"/>
              </a:ext>
            </a:extLst>
          </p:cNvPr>
          <p:cNvSpPr>
            <a:spLocks noGrp="1"/>
          </p:cNvSpPr>
          <p:nvPr>
            <p:ph type="subTitle" idx="1"/>
          </p:nvPr>
        </p:nvSpPr>
        <p:spPr>
          <a:xfrm>
            <a:off x="5093208" y="5221224"/>
            <a:ext cx="6592824" cy="996696"/>
          </a:xfrm>
        </p:spPr>
        <p:txBody>
          <a:bodyPr rtlCol="0"/>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US" noProof="0"/>
              <a:t>Click to edit Master subtitle style</a:t>
            </a:r>
            <a:endParaRPr lang="en-GB" noProof="0"/>
          </a:p>
        </p:txBody>
      </p:sp>
    </p:spTree>
    <p:extLst>
      <p:ext uri="{BB962C8B-B14F-4D97-AF65-F5344CB8AC3E}">
        <p14:creationId xmlns:p14="http://schemas.microsoft.com/office/powerpoint/2010/main" val="1010415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rtlCol="0"/>
          <a:lstStyle/>
          <a:p>
            <a:pPr rtl="0"/>
            <a:r>
              <a:rPr lang="en-US" noProof="0"/>
              <a:t>Click to edit Master title style</a:t>
            </a:r>
            <a:endParaRPr lang="en-GB" noProof="0"/>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3291840"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3291840"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4453128" y="1681163"/>
            <a:ext cx="3291840"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4453128" y="2505075"/>
            <a:ext cx="3291840"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rtlCol="0"/>
          <a:lstStyle>
            <a:lvl1pPr>
              <a:defRPr>
                <a:latin typeface="+mn-lt"/>
              </a:defRPr>
            </a:lvl1pPr>
          </a:lstStyle>
          <a:p>
            <a:pPr rtl="0">
              <a:defRPr/>
            </a:pPr>
            <a:r>
              <a:rPr lang="en-GB" noProof="0">
                <a:solidFill>
                  <a:prstClr val="black">
                    <a:tint val="75000"/>
                  </a:prstClr>
                </a:solidFill>
              </a:rPr>
              <a:t>9/3/20XX</a:t>
            </a:r>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rtlCol="0"/>
          <a:lstStyle>
            <a:lvl1pPr>
              <a:defRPr>
                <a:latin typeface="+mn-lt"/>
              </a:defRPr>
            </a:lvl1pPr>
          </a:lstStyle>
          <a:p>
            <a:pPr rtl="0">
              <a:defRPr/>
            </a:pPr>
            <a:r>
              <a:rPr lang="en-GB" noProof="0">
                <a:solidFill>
                  <a:prstClr val="black">
                    <a:tint val="75000"/>
                  </a:prstClr>
                </a:solidFill>
              </a:rPr>
              <a:t>Presentation Title</a:t>
            </a:r>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n-GB" noProof="0" smtClean="0">
                <a:solidFill>
                  <a:prstClr val="black">
                    <a:tint val="75000"/>
                  </a:prstClr>
                </a:solidFill>
              </a:rPr>
              <a:pPr>
                <a:defRPr/>
              </a:pPr>
              <a:t>‹#›</a:t>
            </a:fld>
            <a:endParaRPr lang="en-GB" noProof="0">
              <a:solidFill>
                <a:prstClr val="black">
                  <a:tint val="75000"/>
                </a:prstClr>
              </a:solidFill>
            </a:endParaRPr>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Text Placeholder 4">
            <a:extLst>
              <a:ext uri="{FF2B5EF4-FFF2-40B4-BE49-F238E27FC236}">
                <a16:creationId xmlns:a16="http://schemas.microsoft.com/office/drawing/2014/main" id="{ACF5677B-E56F-4452-ADDC-DA0E20A955EC}"/>
              </a:ext>
            </a:extLst>
          </p:cNvPr>
          <p:cNvSpPr>
            <a:spLocks noGrp="1"/>
          </p:cNvSpPr>
          <p:nvPr>
            <p:ph type="body" sz="quarter" idx="13"/>
          </p:nvPr>
        </p:nvSpPr>
        <p:spPr>
          <a:xfrm>
            <a:off x="8065008" y="1681163"/>
            <a:ext cx="3291840"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13" name="Content Placeholder 5">
            <a:extLst>
              <a:ext uri="{FF2B5EF4-FFF2-40B4-BE49-F238E27FC236}">
                <a16:creationId xmlns:a16="http://schemas.microsoft.com/office/drawing/2014/main" id="{865D9C09-AB3B-40EB-B1DA-9C6D72343451}"/>
              </a:ext>
            </a:extLst>
          </p:cNvPr>
          <p:cNvSpPr>
            <a:spLocks noGrp="1"/>
          </p:cNvSpPr>
          <p:nvPr>
            <p:ph sz="quarter" idx="14"/>
          </p:nvPr>
        </p:nvSpPr>
        <p:spPr>
          <a:xfrm>
            <a:off x="8065008" y="2505075"/>
            <a:ext cx="3291840"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Tree>
    <p:extLst>
      <p:ext uri="{BB962C8B-B14F-4D97-AF65-F5344CB8AC3E}">
        <p14:creationId xmlns:p14="http://schemas.microsoft.com/office/powerpoint/2010/main" val="567273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with 2 medium pictures">
    <p:spTree>
      <p:nvGrpSpPr>
        <p:cNvPr id="1" name=""/>
        <p:cNvGrpSpPr/>
        <p:nvPr/>
      </p:nvGrpSpPr>
      <p:grpSpPr>
        <a:xfrm>
          <a:off x="0" y="0"/>
          <a:ext cx="0" cy="0"/>
          <a:chOff x="0" y="0"/>
          <a:chExt cx="0" cy="0"/>
        </a:xfrm>
      </p:grpSpPr>
      <p:sp>
        <p:nvSpPr>
          <p:cNvPr id="20" name="Picture Placeholder 19">
            <a:extLst>
              <a:ext uri="{FF2B5EF4-FFF2-40B4-BE49-F238E27FC236}">
                <a16:creationId xmlns:a16="http://schemas.microsoft.com/office/drawing/2014/main" id="{FAA9DFF3-1B49-48A9-BF8A-57DD7D07CFAF}"/>
              </a:ext>
            </a:extLst>
          </p:cNvPr>
          <p:cNvSpPr>
            <a:spLocks noGrp="1"/>
          </p:cNvSpPr>
          <p:nvPr>
            <p:ph type="pic" sz="quarter" idx="14"/>
          </p:nvPr>
        </p:nvSpPr>
        <p:spPr>
          <a:xfrm>
            <a:off x="7901259" y="2727729"/>
            <a:ext cx="4290740" cy="4130271"/>
          </a:xfrm>
          <a:custGeom>
            <a:avLst/>
            <a:gdLst>
              <a:gd name="connsiteX0" fmla="*/ 2503809 w 4290740"/>
              <a:gd name="connsiteY0" fmla="*/ 0 h 4130271"/>
              <a:gd name="connsiteX1" fmla="*/ 4198398 w 4290740"/>
              <a:gd name="connsiteY1" fmla="*/ 660580 h 4130271"/>
              <a:gd name="connsiteX2" fmla="*/ 4290740 w 4290740"/>
              <a:gd name="connsiteY2" fmla="*/ 751285 h 4130271"/>
              <a:gd name="connsiteX3" fmla="*/ 4290740 w 4290740"/>
              <a:gd name="connsiteY3" fmla="*/ 4130271 h 4130271"/>
              <a:gd name="connsiteX4" fmla="*/ 604508 w 4290740"/>
              <a:gd name="connsiteY4" fmla="*/ 4130271 h 4130271"/>
              <a:gd name="connsiteX5" fmla="*/ 461940 w 4290740"/>
              <a:gd name="connsiteY5" fmla="*/ 3953232 h 4130271"/>
              <a:gd name="connsiteX6" fmla="*/ 0 w 4290740"/>
              <a:gd name="connsiteY6" fmla="*/ 2503809 h 4130271"/>
              <a:gd name="connsiteX7" fmla="*/ 2503809 w 4290740"/>
              <a:gd name="connsiteY7" fmla="*/ 0 h 4130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90740" h="4130271">
                <a:moveTo>
                  <a:pt x="2503809" y="0"/>
                </a:moveTo>
                <a:cubicBezTo>
                  <a:pt x="3157405" y="0"/>
                  <a:pt x="3752509" y="250434"/>
                  <a:pt x="4198398" y="660580"/>
                </a:cubicBezTo>
                <a:lnTo>
                  <a:pt x="4290740" y="751285"/>
                </a:lnTo>
                <a:lnTo>
                  <a:pt x="4290740" y="4130271"/>
                </a:lnTo>
                <a:lnTo>
                  <a:pt x="604508" y="4130271"/>
                </a:lnTo>
                <a:lnTo>
                  <a:pt x="461940" y="3953232"/>
                </a:lnTo>
                <a:cubicBezTo>
                  <a:pt x="171051" y="3544183"/>
                  <a:pt x="0" y="3043971"/>
                  <a:pt x="0" y="2503809"/>
                </a:cubicBezTo>
                <a:cubicBezTo>
                  <a:pt x="0" y="1120992"/>
                  <a:pt x="1120992" y="0"/>
                  <a:pt x="2503809" y="0"/>
                </a:cubicBezTo>
                <a:close/>
              </a:path>
            </a:pathLst>
          </a:custGeom>
        </p:spPr>
        <p:txBody>
          <a:bodyPr wrap="square" rtlCol="0" anchor="ctr">
            <a:noAutofit/>
          </a:bodyPr>
          <a:lstStyle>
            <a:lvl1pPr algn="ctr">
              <a:buNone/>
              <a:defRPr sz="1800"/>
            </a:lvl1pPr>
          </a:lstStyle>
          <a:p>
            <a:pPr rtl="0"/>
            <a:r>
              <a:rPr lang="en-US" noProof="0"/>
              <a:t>Click icon to add picture</a:t>
            </a:r>
            <a:endParaRPr lang="en-GB" noProof="0"/>
          </a:p>
        </p:txBody>
      </p:sp>
      <p:sp>
        <p:nvSpPr>
          <p:cNvPr id="21" name="Picture Placeholder 20">
            <a:extLst>
              <a:ext uri="{FF2B5EF4-FFF2-40B4-BE49-F238E27FC236}">
                <a16:creationId xmlns:a16="http://schemas.microsoft.com/office/drawing/2014/main" id="{5CFEFC13-B998-4A6F-A7ED-411E266D288C}"/>
              </a:ext>
            </a:extLst>
          </p:cNvPr>
          <p:cNvSpPr>
            <a:spLocks noGrp="1"/>
          </p:cNvSpPr>
          <p:nvPr>
            <p:ph type="pic" sz="quarter" idx="13"/>
          </p:nvPr>
        </p:nvSpPr>
        <p:spPr>
          <a:xfrm>
            <a:off x="6261609" y="0"/>
            <a:ext cx="3519311" cy="3007909"/>
          </a:xfrm>
          <a:custGeom>
            <a:avLst/>
            <a:gdLst>
              <a:gd name="connsiteX0" fmla="*/ 519779 w 3519311"/>
              <a:gd name="connsiteY0" fmla="*/ 0 h 3007909"/>
              <a:gd name="connsiteX1" fmla="*/ 2999531 w 3519311"/>
              <a:gd name="connsiteY1" fmla="*/ 0 h 3007909"/>
              <a:gd name="connsiteX2" fmla="*/ 3003920 w 3519311"/>
              <a:gd name="connsiteY2" fmla="*/ 3989 h 3007909"/>
              <a:gd name="connsiteX3" fmla="*/ 3519311 w 3519311"/>
              <a:gd name="connsiteY3" fmla="*/ 1248253 h 3007909"/>
              <a:gd name="connsiteX4" fmla="*/ 1759655 w 3519311"/>
              <a:gd name="connsiteY4" fmla="*/ 3007909 h 3007909"/>
              <a:gd name="connsiteX5" fmla="*/ 9084 w 3519311"/>
              <a:gd name="connsiteY5" fmla="*/ 1428168 h 3007909"/>
              <a:gd name="connsiteX6" fmla="*/ 0 w 3519311"/>
              <a:gd name="connsiteY6" fmla="*/ 1248273 h 3007909"/>
              <a:gd name="connsiteX7" fmla="*/ 0 w 3519311"/>
              <a:gd name="connsiteY7" fmla="*/ 1248233 h 3007909"/>
              <a:gd name="connsiteX8" fmla="*/ 9084 w 3519311"/>
              <a:gd name="connsiteY8" fmla="*/ 1068339 h 3007909"/>
              <a:gd name="connsiteX9" fmla="*/ 515391 w 3519311"/>
              <a:gd name="connsiteY9" fmla="*/ 3989 h 3007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19311" h="3007909">
                <a:moveTo>
                  <a:pt x="519779" y="0"/>
                </a:moveTo>
                <a:lnTo>
                  <a:pt x="2999531" y="0"/>
                </a:lnTo>
                <a:lnTo>
                  <a:pt x="3003920" y="3989"/>
                </a:lnTo>
                <a:cubicBezTo>
                  <a:pt x="3322355" y="322424"/>
                  <a:pt x="3519311" y="762338"/>
                  <a:pt x="3519311" y="1248253"/>
                </a:cubicBezTo>
                <a:cubicBezTo>
                  <a:pt x="3519311" y="2220084"/>
                  <a:pt x="2731486" y="3007909"/>
                  <a:pt x="1759655" y="3007909"/>
                </a:cubicBezTo>
                <a:cubicBezTo>
                  <a:pt x="848565" y="3007909"/>
                  <a:pt x="99196" y="2315485"/>
                  <a:pt x="9084" y="1428168"/>
                </a:cubicBezTo>
                <a:lnTo>
                  <a:pt x="0" y="1248273"/>
                </a:lnTo>
                <a:lnTo>
                  <a:pt x="0" y="1248233"/>
                </a:lnTo>
                <a:lnTo>
                  <a:pt x="9084" y="1068339"/>
                </a:lnTo>
                <a:cubicBezTo>
                  <a:pt x="51137" y="654258"/>
                  <a:pt x="236761" y="282620"/>
                  <a:pt x="515391" y="3989"/>
                </a:cubicBezTo>
                <a:close/>
              </a:path>
            </a:pathLst>
          </a:custGeom>
        </p:spPr>
        <p:txBody>
          <a:bodyPr wrap="square" rtlCol="0" anchor="ctr">
            <a:noAutofit/>
          </a:bodyPr>
          <a:lstStyle>
            <a:lvl1pPr algn="ctr">
              <a:buNone/>
              <a:defRPr sz="1800"/>
            </a:lvl1pPr>
          </a:lstStyle>
          <a:p>
            <a:pPr rtl="0"/>
            <a:r>
              <a:rPr lang="en-US" noProof="0"/>
              <a:t>Click icon to add picture</a:t>
            </a:r>
            <a:endParaRPr lang="en-GB" noProof="0"/>
          </a:p>
        </p:txBody>
      </p:sp>
      <p:sp>
        <p:nvSpPr>
          <p:cNvPr id="10" name="Oval 9">
            <a:extLst>
              <a:ext uri="{FF2B5EF4-FFF2-40B4-BE49-F238E27FC236}">
                <a16:creationId xmlns:a16="http://schemas.microsoft.com/office/drawing/2014/main" id="{B7BFFB5A-A05C-4B0C-905C-5884361304B2}"/>
              </a:ext>
            </a:extLst>
          </p:cNvPr>
          <p:cNvSpPr/>
          <p:nvPr userDrawn="1"/>
        </p:nvSpPr>
        <p:spPr>
          <a:xfrm>
            <a:off x="10420569" y="1364732"/>
            <a:ext cx="947488" cy="92178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id="{9F33AC6C-4807-4785-AE9F-84BFEEDA9F7E}"/>
              </a:ext>
            </a:extLst>
          </p:cNvPr>
          <p:cNvSpPr/>
          <p:nvPr userDrawn="1"/>
        </p:nvSpPr>
        <p:spPr>
          <a:xfrm rot="4759070" flipV="1">
            <a:off x="6034138" y="-673140"/>
            <a:ext cx="4021193" cy="402119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a:xfrm>
            <a:off x="841248" y="365760"/>
            <a:ext cx="5120640" cy="1325880"/>
          </a:xfrm>
        </p:spPr>
        <p:txBody>
          <a:bodyPr rtlCol="0"/>
          <a:lstStyle/>
          <a:p>
            <a:pPr rtl="0"/>
            <a:r>
              <a:rPr lang="en-US" noProof="0"/>
              <a:t>Click to edit Master title style</a:t>
            </a:r>
            <a:endParaRPr lang="en-GB" noProof="0"/>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rtlCol="0"/>
          <a:lstStyle>
            <a:lvl1pPr>
              <a:defRPr>
                <a:latin typeface="+mn-lt"/>
              </a:defRPr>
            </a:lvl1pPr>
          </a:lstStyle>
          <a:p>
            <a:pPr rtl="0">
              <a:defRPr/>
            </a:pPr>
            <a:r>
              <a:rPr lang="en-GB" noProof="0">
                <a:solidFill>
                  <a:prstClr val="black">
                    <a:tint val="75000"/>
                  </a:prstClr>
                </a:solidFill>
              </a:rPr>
              <a:t>9/3/20XX</a:t>
            </a: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rtlCol="0"/>
          <a:lstStyle>
            <a:lvl1pPr>
              <a:defRPr>
                <a:latin typeface="+mn-lt"/>
              </a:defRPr>
            </a:lvl1pPr>
          </a:lstStyle>
          <a:p>
            <a:pPr rtl="0">
              <a:defRPr/>
            </a:pPr>
            <a:r>
              <a:rPr lang="en-GB" noProof="0">
                <a:solidFill>
                  <a:prstClr val="black">
                    <a:tint val="75000"/>
                  </a:prstClr>
                </a:solidFill>
              </a:rPr>
              <a:t>Presentation Title</a:t>
            </a: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n-GB" noProof="0" smtClean="0">
                <a:solidFill>
                  <a:prstClr val="black">
                    <a:tint val="75000"/>
                  </a:prstClr>
                </a:solidFill>
              </a:rPr>
              <a:pPr>
                <a:defRPr/>
              </a:pPr>
              <a:t>‹#›</a:t>
            </a:fld>
            <a:endParaRPr lang="en-GB" noProof="0">
              <a:solidFill>
                <a:prstClr val="black">
                  <a:tint val="75000"/>
                </a:prstClr>
              </a:solidFill>
            </a:endParaRPr>
          </a:p>
        </p:txBody>
      </p:sp>
      <p:sp>
        <p:nvSpPr>
          <p:cNvPr id="8" name="Content Placeholder 2">
            <a:extLst>
              <a:ext uri="{FF2B5EF4-FFF2-40B4-BE49-F238E27FC236}">
                <a16:creationId xmlns:a16="http://schemas.microsoft.com/office/drawing/2014/main" id="{4753B078-30BA-4AB9-A020-EE8D9404B69E}"/>
              </a:ext>
            </a:extLst>
          </p:cNvPr>
          <p:cNvSpPr>
            <a:spLocks noGrp="1"/>
          </p:cNvSpPr>
          <p:nvPr>
            <p:ph idx="1"/>
          </p:nvPr>
        </p:nvSpPr>
        <p:spPr>
          <a:xfrm>
            <a:off x="841248" y="1828800"/>
            <a:ext cx="5093208" cy="4352544"/>
          </a:xfrm>
        </p:spPr>
        <p:txBody>
          <a:bodyPr rtlCol="0"/>
          <a:lstStyle>
            <a:lvl1pPr marL="0" indent="0">
              <a:buNone/>
              <a:defRPr sz="2400"/>
            </a:lvl1pPr>
            <a:lvl2pPr marL="228600">
              <a:defRPr/>
            </a:lvl2pPr>
            <a:lvl3pPr marL="457200">
              <a:defRPr/>
            </a:lvl3pPr>
            <a:lvl4pPr marL="685800">
              <a:defRPr/>
            </a:lvl4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p:txBody>
      </p:sp>
    </p:spTree>
    <p:extLst>
      <p:ext uri="{BB962C8B-B14F-4D97-AF65-F5344CB8AC3E}">
        <p14:creationId xmlns:p14="http://schemas.microsoft.com/office/powerpoint/2010/main" val="14131786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642EAF0-DE94-4F90-82E3-6F316AA8353A}"/>
              </a:ext>
            </a:extLst>
          </p:cNvPr>
          <p:cNvSpPr/>
          <p:nvPr userDrawn="1"/>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D22D7888-22FA-4AA1-9BA4-CC61D6643D47}"/>
              </a:ext>
            </a:extLst>
          </p:cNvPr>
          <p:cNvSpPr/>
          <p:nvPr userDrawn="1"/>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EBB6E464-8999-4773-A1F2-E6CAA990E572}"/>
              </a:ext>
            </a:extLst>
          </p:cNvPr>
          <p:cNvSpPr/>
          <p:nvPr userDrawn="1"/>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CE9CE183-B21E-41EB-A082-DF9C3AD659D5}"/>
              </a:ext>
            </a:extLst>
          </p:cNvPr>
          <p:cNvSpPr/>
          <p:nvPr userDrawn="1"/>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1EA14BE8-FDD0-4434-9C3E-BFF78C22D9E3}"/>
              </a:ext>
            </a:extLst>
          </p:cNvPr>
          <p:cNvSpPr/>
          <p:nvPr userDrawn="1"/>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5C76330B-4C5E-463F-921A-D91F1F1F6049}"/>
              </a:ext>
            </a:extLst>
          </p:cNvPr>
          <p:cNvSpPr/>
          <p:nvPr userDrawn="1"/>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id="{E494E364-7EA8-4D92-915D-75D1A3A67C07}"/>
              </a:ext>
            </a:extLst>
          </p:cNvPr>
          <p:cNvSpPr/>
          <p:nvPr userDrawn="1"/>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a:xfrm>
            <a:off x="1389888" y="1234440"/>
            <a:ext cx="3236976" cy="4069080"/>
          </a:xfrm>
        </p:spPr>
        <p:txBody>
          <a:bodyPr rtlCol="0"/>
          <a:lstStyle>
            <a:lvl1pPr algn="ctr">
              <a:defRPr>
                <a:solidFill>
                  <a:schemeClr val="bg1"/>
                </a:solidFill>
              </a:defRPr>
            </a:lvl1pPr>
          </a:lstStyle>
          <a:p>
            <a:pPr rtl="0"/>
            <a:r>
              <a:rPr lang="en-US" noProof="0"/>
              <a:t>Click to edit Master title style</a:t>
            </a:r>
            <a:endParaRPr lang="en-GB" noProof="0"/>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a:xfrm>
            <a:off x="1682496" y="6356350"/>
            <a:ext cx="1545336" cy="365125"/>
          </a:xfrm>
        </p:spPr>
        <p:txBody>
          <a:bodyPr rtlCol="0"/>
          <a:lstStyle>
            <a:lvl1pPr>
              <a:defRPr>
                <a:latin typeface="+mn-lt"/>
              </a:defRPr>
            </a:lvl1pPr>
          </a:lstStyle>
          <a:p>
            <a:pPr rtl="0">
              <a:defRPr/>
            </a:pPr>
            <a:r>
              <a:rPr lang="en-GB" noProof="0">
                <a:solidFill>
                  <a:prstClr val="black">
                    <a:tint val="75000"/>
                  </a:prstClr>
                </a:solidFill>
              </a:rPr>
              <a:t>9/3/20XX</a:t>
            </a: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a:xfrm>
            <a:off x="6099048" y="6356350"/>
            <a:ext cx="4114800" cy="365125"/>
          </a:xfrm>
        </p:spPr>
        <p:txBody>
          <a:bodyPr rtlCol="0"/>
          <a:lstStyle>
            <a:lvl1pPr algn="l">
              <a:defRPr>
                <a:latin typeface="+mn-lt"/>
              </a:defRPr>
            </a:lvl1pPr>
          </a:lstStyle>
          <a:p>
            <a:pPr algn="l" rtl="0">
              <a:defRPr/>
            </a:pPr>
            <a:r>
              <a:rPr lang="en-GB" noProof="0">
                <a:solidFill>
                  <a:prstClr val="black">
                    <a:tint val="75000"/>
                  </a:prstClr>
                </a:solidFill>
              </a:rPr>
              <a:t>Presentation Title</a:t>
            </a: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a:xfrm>
            <a:off x="10506456" y="6356350"/>
            <a:ext cx="850392" cy="365125"/>
          </a:xfrm>
        </p:spPr>
        <p:txBody>
          <a:bodyPr rtlCol="0"/>
          <a:lstStyle>
            <a:lvl1pPr>
              <a:defRPr>
                <a:latin typeface="+mn-lt"/>
              </a:defRPr>
            </a:lvl1pPr>
          </a:lstStyle>
          <a:p>
            <a:pPr rtl="0">
              <a:defRPr/>
            </a:pPr>
            <a:fld id="{D76B855D-E9CC-4FF8-AD85-6CDC7B89A0DE}" type="slidenum">
              <a:rPr lang="en-GB" noProof="0" smtClean="0">
                <a:solidFill>
                  <a:prstClr val="black">
                    <a:tint val="75000"/>
                  </a:prstClr>
                </a:solidFill>
              </a:rPr>
              <a:pPr>
                <a:defRPr/>
              </a:pPr>
              <a:t>‹#›</a:t>
            </a:fld>
            <a:endParaRPr lang="en-GB" noProof="0">
              <a:solidFill>
                <a:prstClr val="black">
                  <a:tint val="75000"/>
                </a:prstClr>
              </a:solidFill>
            </a:endParaRPr>
          </a:p>
        </p:txBody>
      </p:sp>
      <p:sp>
        <p:nvSpPr>
          <p:cNvPr id="8" name="Content Placeholder 2">
            <a:extLst>
              <a:ext uri="{FF2B5EF4-FFF2-40B4-BE49-F238E27FC236}">
                <a16:creationId xmlns:a16="http://schemas.microsoft.com/office/drawing/2014/main" id="{4753B078-30BA-4AB9-A020-EE8D9404B69E}"/>
              </a:ext>
            </a:extLst>
          </p:cNvPr>
          <p:cNvSpPr>
            <a:spLocks noGrp="1"/>
          </p:cNvSpPr>
          <p:nvPr>
            <p:ph idx="1"/>
          </p:nvPr>
        </p:nvSpPr>
        <p:spPr>
          <a:xfrm>
            <a:off x="6665976" y="2551176"/>
            <a:ext cx="4709160" cy="1755648"/>
          </a:xfrm>
        </p:spPr>
        <p:txBody>
          <a:bodyPr rtlCol="0"/>
          <a:lstStyle>
            <a:lvl1pPr marL="0" indent="0">
              <a:buNone/>
              <a:defRPr sz="2400"/>
            </a:lvl1pPr>
            <a:lvl2pPr marL="228600">
              <a:defRPr sz="1800"/>
            </a:lvl2pPr>
            <a:lvl3pPr marL="457200">
              <a:defRPr sz="1800"/>
            </a:lvl3pPr>
          </a:lstStyle>
          <a:p>
            <a:pPr lvl="0" rtl="0"/>
            <a:r>
              <a:rPr lang="en-US" noProof="0"/>
              <a:t>Click to edit Master text styles</a:t>
            </a:r>
          </a:p>
          <a:p>
            <a:pPr lvl="1" rtl="0"/>
            <a:r>
              <a:rPr lang="en-US" noProof="0"/>
              <a:t>Second level</a:t>
            </a:r>
          </a:p>
          <a:p>
            <a:pPr lvl="2" rtl="0"/>
            <a:r>
              <a:rPr lang="en-US" noProof="0"/>
              <a:t>Third level</a:t>
            </a:r>
          </a:p>
        </p:txBody>
      </p:sp>
    </p:spTree>
    <p:extLst>
      <p:ext uri="{BB962C8B-B14F-4D97-AF65-F5344CB8AC3E}">
        <p14:creationId xmlns:p14="http://schemas.microsoft.com/office/powerpoint/2010/main" val="826779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rtlCol="0"/>
          <a:lstStyle>
            <a:lvl1pPr>
              <a:defRPr>
                <a:latin typeface="+mn-lt"/>
              </a:defRPr>
            </a:lvl1pPr>
          </a:lstStyle>
          <a:p>
            <a:pPr rtl="0">
              <a:defRPr/>
            </a:pPr>
            <a:r>
              <a:rPr lang="en-GB" noProof="0">
                <a:solidFill>
                  <a:prstClr val="black">
                    <a:tint val="75000"/>
                  </a:prstClr>
                </a:solidFill>
              </a:rPr>
              <a:t>9/3/20XX</a:t>
            </a:r>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rtlCol="0"/>
          <a:lstStyle>
            <a:lvl1pPr>
              <a:defRPr>
                <a:latin typeface="+mn-lt"/>
              </a:defRPr>
            </a:lvl1pPr>
          </a:lstStyle>
          <a:p>
            <a:pPr rtl="0">
              <a:defRPr/>
            </a:pPr>
            <a:r>
              <a:rPr lang="en-GB" noProof="0">
                <a:solidFill>
                  <a:prstClr val="black">
                    <a:tint val="75000"/>
                  </a:prstClr>
                </a:solidFill>
              </a:rPr>
              <a:t>Presentation Title</a:t>
            </a:r>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n-GB" noProof="0" smtClean="0">
                <a:solidFill>
                  <a:prstClr val="black">
                    <a:tint val="75000"/>
                  </a:prstClr>
                </a:solidFill>
              </a:rPr>
              <a:pPr>
                <a:defRPr/>
              </a:pPr>
              <a:t>‹#›</a:t>
            </a:fld>
            <a:endParaRPr lang="en-GB" noProof="0">
              <a:solidFill>
                <a:prstClr val="black">
                  <a:tint val="75000"/>
                </a:prstClr>
              </a:solidFill>
            </a:endParaRPr>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946489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rtlCol="0"/>
          <a:lstStyle>
            <a:lvl1pPr>
              <a:defRPr>
                <a:latin typeface="+mn-lt"/>
              </a:defRPr>
            </a:lvl1pPr>
          </a:lstStyle>
          <a:p>
            <a:pPr rtl="0">
              <a:defRPr/>
            </a:pPr>
            <a:r>
              <a:rPr lang="en-GB" noProof="0">
                <a:solidFill>
                  <a:prstClr val="black">
                    <a:tint val="75000"/>
                  </a:prstClr>
                </a:solidFill>
              </a:rPr>
              <a:t>9/3/20XX</a:t>
            </a:r>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rtlCol="0"/>
          <a:lstStyle>
            <a:lvl1pPr>
              <a:defRPr>
                <a:latin typeface="+mn-lt"/>
              </a:defRPr>
            </a:lvl1pPr>
          </a:lstStyle>
          <a:p>
            <a:pPr rtl="0">
              <a:defRPr/>
            </a:pPr>
            <a:r>
              <a:rPr lang="en-GB" noProof="0">
                <a:solidFill>
                  <a:prstClr val="black">
                    <a:tint val="75000"/>
                  </a:prstClr>
                </a:solidFill>
              </a:rPr>
              <a:t>Presentation Title</a:t>
            </a:r>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n-GB" noProof="0" smtClean="0">
                <a:solidFill>
                  <a:prstClr val="black">
                    <a:tint val="75000"/>
                  </a:prstClr>
                </a:solidFill>
              </a:rPr>
              <a:pPr>
                <a:defRPr/>
              </a:pPr>
              <a:t>‹#›</a:t>
            </a:fld>
            <a:endParaRPr lang="en-GB" noProof="0">
              <a:solidFill>
                <a:prstClr val="black">
                  <a:tint val="75000"/>
                </a:prstClr>
              </a:solidFill>
            </a:endParaRPr>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itle 6">
            <a:extLst>
              <a:ext uri="{FF2B5EF4-FFF2-40B4-BE49-F238E27FC236}">
                <a16:creationId xmlns:a16="http://schemas.microsoft.com/office/drawing/2014/main" id="{C9A1C714-6A0E-456D-A2E2-6288C0EA077B}"/>
              </a:ext>
            </a:extLst>
          </p:cNvPr>
          <p:cNvSpPr>
            <a:spLocks noGrp="1"/>
          </p:cNvSpPr>
          <p:nvPr>
            <p:ph type="title"/>
          </p:nvPr>
        </p:nvSpPr>
        <p:spPr/>
        <p:txBody>
          <a:bodyPr rtlCol="0"/>
          <a:lstStyle/>
          <a:p>
            <a:pPr rtl="0"/>
            <a:r>
              <a:rPr lang="en-US" noProof="0"/>
              <a:t>Click to edit Master title style</a:t>
            </a:r>
            <a:endParaRPr lang="en-GB" noProof="0"/>
          </a:p>
        </p:txBody>
      </p:sp>
    </p:spTree>
    <p:extLst>
      <p:ext uri="{BB962C8B-B14F-4D97-AF65-F5344CB8AC3E}">
        <p14:creationId xmlns:p14="http://schemas.microsoft.com/office/powerpoint/2010/main" val="36354056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rtlCol="0" anchor="b"/>
          <a:lstStyle>
            <a:lvl1pPr>
              <a:defRPr sz="3200"/>
            </a:lvl1pPr>
          </a:lstStyle>
          <a:p>
            <a:pPr rtl="0"/>
            <a:r>
              <a:rPr lang="en-US" noProof="0"/>
              <a:t>Click to edit Master title style</a:t>
            </a:r>
            <a:endParaRPr lang="en-GB" noProof="0"/>
          </a:p>
        </p:txBody>
      </p:sp>
      <p:sp>
        <p:nvSpPr>
          <p:cNvPr id="3" name="Content Placeholder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rtlCol="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4" name="Text Placeholder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US" noProof="0"/>
              <a:t>Click to edit Master text styles</a:t>
            </a:r>
          </a:p>
        </p:txBody>
      </p:sp>
      <p:sp>
        <p:nvSpPr>
          <p:cNvPr id="5" name="Date Placeholder 4">
            <a:extLst>
              <a:ext uri="{FF2B5EF4-FFF2-40B4-BE49-F238E27FC236}">
                <a16:creationId xmlns:a16="http://schemas.microsoft.com/office/drawing/2014/main" id="{81A70783-FF31-4C4E-9196-EB169B209747}"/>
              </a:ext>
            </a:extLst>
          </p:cNvPr>
          <p:cNvSpPr>
            <a:spLocks noGrp="1"/>
          </p:cNvSpPr>
          <p:nvPr>
            <p:ph type="dt" sz="half" idx="10"/>
          </p:nvPr>
        </p:nvSpPr>
        <p:spPr/>
        <p:txBody>
          <a:bodyPr rtlCol="0"/>
          <a:lstStyle>
            <a:lvl1pPr>
              <a:defRPr>
                <a:latin typeface="+mn-lt"/>
              </a:defRPr>
            </a:lvl1pPr>
          </a:lstStyle>
          <a:p>
            <a:pPr rtl="0">
              <a:defRPr/>
            </a:pPr>
            <a:r>
              <a:rPr lang="en-GB" noProof="0">
                <a:solidFill>
                  <a:prstClr val="black">
                    <a:tint val="75000"/>
                  </a:prstClr>
                </a:solidFill>
              </a:rPr>
              <a:t>9/3/20XX</a:t>
            </a:r>
          </a:p>
        </p:txBody>
      </p:sp>
      <p:sp>
        <p:nvSpPr>
          <p:cNvPr id="6" name="Footer Placeholder 5">
            <a:extLst>
              <a:ext uri="{FF2B5EF4-FFF2-40B4-BE49-F238E27FC236}">
                <a16:creationId xmlns:a16="http://schemas.microsoft.com/office/drawing/2014/main" id="{7D92E260-747D-40FD-A062-9DD5E6835ABB}"/>
              </a:ext>
            </a:extLst>
          </p:cNvPr>
          <p:cNvSpPr>
            <a:spLocks noGrp="1"/>
          </p:cNvSpPr>
          <p:nvPr>
            <p:ph type="ftr" sz="quarter" idx="11"/>
          </p:nvPr>
        </p:nvSpPr>
        <p:spPr/>
        <p:txBody>
          <a:bodyPr rtlCol="0"/>
          <a:lstStyle>
            <a:lvl1pPr>
              <a:defRPr>
                <a:latin typeface="+mn-lt"/>
              </a:defRPr>
            </a:lvl1pPr>
          </a:lstStyle>
          <a:p>
            <a:pPr rtl="0">
              <a:defRPr/>
            </a:pPr>
            <a:r>
              <a:rPr lang="en-GB" noProof="0">
                <a:solidFill>
                  <a:prstClr val="black">
                    <a:tint val="75000"/>
                  </a:prstClr>
                </a:solidFill>
              </a:rPr>
              <a:t>Presentation Title</a:t>
            </a:r>
          </a:p>
        </p:txBody>
      </p:sp>
      <p:sp>
        <p:nvSpPr>
          <p:cNvPr id="7" name="Slide Number Placeholder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n-GB" noProof="0" smtClean="0">
                <a:solidFill>
                  <a:prstClr val="black">
                    <a:tint val="75000"/>
                  </a:prstClr>
                </a:solidFill>
              </a:rPr>
              <a:pPr>
                <a:defRPr/>
              </a:pPr>
              <a:t>‹#›</a:t>
            </a:fld>
            <a:endParaRPr lang="en-GB" noProof="0">
              <a:solidFill>
                <a:prstClr val="black">
                  <a:tint val="75000"/>
                </a:prstClr>
              </a:solidFill>
            </a:endParaRPr>
          </a:p>
        </p:txBody>
      </p:sp>
      <p:sp>
        <p:nvSpPr>
          <p:cNvPr id="8" name="Freeform: Shape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186281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rtlCol="0" anchor="b"/>
          <a:lstStyle>
            <a:lvl1pPr>
              <a:defRPr sz="3200"/>
            </a:lvl1pPr>
          </a:lstStyle>
          <a:p>
            <a:pPr rtl="0"/>
            <a:r>
              <a:rPr lang="en-US" noProof="0"/>
              <a:t>Click to edit Master title style</a:t>
            </a:r>
            <a:endParaRPr lang="en-GB" noProof="0"/>
          </a:p>
        </p:txBody>
      </p:sp>
      <p:sp>
        <p:nvSpPr>
          <p:cNvPr id="3" name="Picture Placeholder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n-US" noProof="0"/>
              <a:t>Click icon to add picture</a:t>
            </a:r>
            <a:endParaRPr lang="en-GB" noProof="0"/>
          </a:p>
        </p:txBody>
      </p:sp>
      <p:sp>
        <p:nvSpPr>
          <p:cNvPr id="4" name="Text Placeholder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US" noProof="0"/>
              <a:t>Click to edit Master text styles</a:t>
            </a:r>
          </a:p>
        </p:txBody>
      </p:sp>
      <p:sp>
        <p:nvSpPr>
          <p:cNvPr id="5" name="Date Placeholder 4">
            <a:extLst>
              <a:ext uri="{FF2B5EF4-FFF2-40B4-BE49-F238E27FC236}">
                <a16:creationId xmlns:a16="http://schemas.microsoft.com/office/drawing/2014/main" id="{62A07CB7-0520-4D64-B76C-C31AC557832D}"/>
              </a:ext>
            </a:extLst>
          </p:cNvPr>
          <p:cNvSpPr>
            <a:spLocks noGrp="1"/>
          </p:cNvSpPr>
          <p:nvPr>
            <p:ph type="dt" sz="half" idx="10"/>
          </p:nvPr>
        </p:nvSpPr>
        <p:spPr/>
        <p:txBody>
          <a:bodyPr rtlCol="0"/>
          <a:lstStyle>
            <a:lvl1pPr>
              <a:defRPr>
                <a:latin typeface="+mn-lt"/>
              </a:defRPr>
            </a:lvl1pPr>
          </a:lstStyle>
          <a:p>
            <a:pPr rtl="0">
              <a:defRPr/>
            </a:pPr>
            <a:r>
              <a:rPr lang="en-GB" noProof="0">
                <a:solidFill>
                  <a:prstClr val="black">
                    <a:tint val="75000"/>
                  </a:prstClr>
                </a:solidFill>
              </a:rPr>
              <a:t>9/3/20XX</a:t>
            </a:r>
          </a:p>
        </p:txBody>
      </p:sp>
      <p:sp>
        <p:nvSpPr>
          <p:cNvPr id="6" name="Footer Placeholder 5">
            <a:extLst>
              <a:ext uri="{FF2B5EF4-FFF2-40B4-BE49-F238E27FC236}">
                <a16:creationId xmlns:a16="http://schemas.microsoft.com/office/drawing/2014/main" id="{92EEB226-AD45-45DF-AAB5-5513AE732AAE}"/>
              </a:ext>
            </a:extLst>
          </p:cNvPr>
          <p:cNvSpPr>
            <a:spLocks noGrp="1"/>
          </p:cNvSpPr>
          <p:nvPr>
            <p:ph type="ftr" sz="quarter" idx="11"/>
          </p:nvPr>
        </p:nvSpPr>
        <p:spPr/>
        <p:txBody>
          <a:bodyPr rtlCol="0"/>
          <a:lstStyle>
            <a:lvl1pPr>
              <a:defRPr>
                <a:latin typeface="+mn-lt"/>
              </a:defRPr>
            </a:lvl1pPr>
          </a:lstStyle>
          <a:p>
            <a:pPr rtl="0">
              <a:defRPr/>
            </a:pPr>
            <a:r>
              <a:rPr lang="en-GB" noProof="0">
                <a:solidFill>
                  <a:prstClr val="black">
                    <a:tint val="75000"/>
                  </a:prstClr>
                </a:solidFill>
              </a:rPr>
              <a:t>Presentation Title</a:t>
            </a:r>
          </a:p>
        </p:txBody>
      </p:sp>
      <p:sp>
        <p:nvSpPr>
          <p:cNvPr id="7" name="Slide Number Placeholder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n-GB" noProof="0" smtClean="0">
                <a:solidFill>
                  <a:prstClr val="black">
                    <a:tint val="75000"/>
                  </a:prstClr>
                </a:solidFill>
              </a:rPr>
              <a:pPr>
                <a:defRPr/>
              </a:pPr>
              <a:t>‹#›</a:t>
            </a:fld>
            <a:endParaRPr lang="en-GB" noProof="0">
              <a:solidFill>
                <a:prstClr val="black">
                  <a:tint val="75000"/>
                </a:prstClr>
              </a:solidFill>
            </a:endParaRPr>
          </a:p>
        </p:txBody>
      </p:sp>
      <p:sp>
        <p:nvSpPr>
          <p:cNvPr id="8" name="Freeform: Shape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140125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AFA665D7-34D0-4262-B345-9B1A1BA8DA17}"/>
              </a:ext>
            </a:extLst>
          </p:cNvPr>
          <p:cNvSpPr/>
          <p:nvPr userDrawn="1"/>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id="{39ECC553-79E5-4B14-89C9-4DAD2B1021B1}"/>
              </a:ext>
            </a:extLst>
          </p:cNvPr>
          <p:cNvSpPr/>
          <p:nvPr userDrawn="1"/>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55797934-7E2B-4F94-89C4-0279413FF821}"/>
              </a:ext>
            </a:extLst>
          </p:cNvPr>
          <p:cNvSpPr/>
          <p:nvPr userDrawn="1"/>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a:xfrm>
            <a:off x="1170432" y="1399032"/>
            <a:ext cx="3236976" cy="4069080"/>
          </a:xfrm>
        </p:spPr>
        <p:txBody>
          <a:bodyPr rtlCol="0"/>
          <a:lstStyle>
            <a:lvl1pPr algn="ctr">
              <a:defRPr>
                <a:solidFill>
                  <a:schemeClr val="bg1"/>
                </a:solidFill>
              </a:defRPr>
            </a:lvl1pPr>
          </a:lstStyle>
          <a:p>
            <a:pPr rtl="0"/>
            <a:r>
              <a:rPr lang="en-US" noProof="0"/>
              <a:t>Click to edit Master title style</a:t>
            </a:r>
            <a:endParaRPr lang="en-GB" noProof="0"/>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5788152" y="1527048"/>
            <a:ext cx="5111496" cy="3931920"/>
          </a:xfrm>
        </p:spPr>
        <p:txBody>
          <a:bodyPr rtlCol="0" anchor="ctr"/>
          <a:lstStyle>
            <a:lvl1pPr marL="0" indent="0">
              <a:buNone/>
              <a:defRPr/>
            </a:lvl1pPr>
            <a:lvl2pPr marL="228600">
              <a:defRPr/>
            </a:lvl2pPr>
            <a:lvl3pPr marL="457200">
              <a:defRPr/>
            </a:lvl3pPr>
            <a:lvl4pPr>
              <a:buNone/>
              <a:defRPr/>
            </a:lvl4pPr>
          </a:lstStyle>
          <a:p>
            <a:pPr lvl="0" rtl="0"/>
            <a:r>
              <a:rPr lang="en-US" noProof="0"/>
              <a:t>Click to edit Master text styles</a:t>
            </a:r>
          </a:p>
          <a:p>
            <a:pPr lvl="1" rtl="0"/>
            <a:r>
              <a:rPr lang="en-US" noProof="0"/>
              <a:t>Second level</a:t>
            </a:r>
          </a:p>
          <a:p>
            <a:pPr lvl="2" rtl="0"/>
            <a:r>
              <a:rPr lang="en-US" noProof="0"/>
              <a:t>Third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rtlCol="0"/>
          <a:lstStyle>
            <a:lvl1pPr>
              <a:defRPr>
                <a:latin typeface="+mn-lt"/>
              </a:defRPr>
            </a:lvl1pPr>
          </a:lstStyle>
          <a:p>
            <a:pPr rtl="0">
              <a:defRPr/>
            </a:pPr>
            <a:r>
              <a:rPr lang="en-GB" noProof="0">
                <a:solidFill>
                  <a:prstClr val="black">
                    <a:tint val="75000"/>
                  </a:prstClr>
                </a:solidFill>
              </a:rPr>
              <a:t>9/3/20XX</a:t>
            </a:r>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rtlCol="0"/>
          <a:lstStyle>
            <a:lvl1pPr>
              <a:defRPr>
                <a:latin typeface="+mn-lt"/>
              </a:defRPr>
            </a:lvl1pPr>
          </a:lstStyle>
          <a:p>
            <a:pPr rtl="0">
              <a:defRPr/>
            </a:pPr>
            <a:r>
              <a:rPr lang="en-GB" noProof="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n-GB" noProof="0" smtClean="0">
                <a:solidFill>
                  <a:prstClr val="black">
                    <a:tint val="75000"/>
                  </a:prstClr>
                </a:solidFill>
              </a:rPr>
              <a:pPr>
                <a:defRPr/>
              </a:pPr>
              <a:t>‹#›</a:t>
            </a:fld>
            <a:endParaRPr lang="en-GB" noProof="0">
              <a:solidFill>
                <a:prstClr val="black">
                  <a:tint val="75000"/>
                </a:prstClr>
              </a:solidFill>
            </a:endParaRPr>
          </a:p>
        </p:txBody>
      </p:sp>
    </p:spTree>
    <p:extLst>
      <p:ext uri="{BB962C8B-B14F-4D97-AF65-F5344CB8AC3E}">
        <p14:creationId xmlns:p14="http://schemas.microsoft.com/office/powerpoint/2010/main" val="813944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2 small pictures">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5A614E3F-4FB2-4152-A59C-941C908D7B05}"/>
              </a:ext>
            </a:extLst>
          </p:cNvPr>
          <p:cNvSpPr>
            <a:spLocks noGrp="1"/>
          </p:cNvSpPr>
          <p:nvPr>
            <p:ph type="pic" sz="quarter" idx="13"/>
          </p:nvPr>
        </p:nvSpPr>
        <p:spPr>
          <a:xfrm>
            <a:off x="7200479" y="1150210"/>
            <a:ext cx="2207046" cy="2204178"/>
          </a:xfrm>
          <a:custGeom>
            <a:avLst/>
            <a:gdLst>
              <a:gd name="connsiteX0" fmla="*/ 1098749 w 2207046"/>
              <a:gd name="connsiteY0" fmla="*/ 0 h 2204178"/>
              <a:gd name="connsiteX1" fmla="*/ 2201707 w 2207046"/>
              <a:gd name="connsiteY1" fmla="*/ 995326 h 2204178"/>
              <a:gd name="connsiteX2" fmla="*/ 2207046 w 2207046"/>
              <a:gd name="connsiteY2" fmla="*/ 1101058 h 2204178"/>
              <a:gd name="connsiteX3" fmla="*/ 2207046 w 2207046"/>
              <a:gd name="connsiteY3" fmla="*/ 1116306 h 2204178"/>
              <a:gd name="connsiteX4" fmla="*/ 2201707 w 2207046"/>
              <a:gd name="connsiteY4" fmla="*/ 1222039 h 2204178"/>
              <a:gd name="connsiteX5" fmla="*/ 1322187 w 2207046"/>
              <a:gd name="connsiteY5" fmla="*/ 2194840 h 2204178"/>
              <a:gd name="connsiteX6" fmla="*/ 1260999 w 2207046"/>
              <a:gd name="connsiteY6" fmla="*/ 2204178 h 2204178"/>
              <a:gd name="connsiteX7" fmla="*/ 936500 w 2207046"/>
              <a:gd name="connsiteY7" fmla="*/ 2204178 h 2204178"/>
              <a:gd name="connsiteX8" fmla="*/ 875311 w 2207046"/>
              <a:gd name="connsiteY8" fmla="*/ 2194840 h 2204178"/>
              <a:gd name="connsiteX9" fmla="*/ 12592 w 2207046"/>
              <a:gd name="connsiteY9" fmla="*/ 1332120 h 2204178"/>
              <a:gd name="connsiteX10" fmla="*/ 0 w 2207046"/>
              <a:gd name="connsiteY10" fmla="*/ 1249617 h 2204178"/>
              <a:gd name="connsiteX11" fmla="*/ 0 w 2207046"/>
              <a:gd name="connsiteY11" fmla="*/ 967747 h 2204178"/>
              <a:gd name="connsiteX12" fmla="*/ 12592 w 2207046"/>
              <a:gd name="connsiteY12" fmla="*/ 885244 h 2204178"/>
              <a:gd name="connsiteX13" fmla="*/ 1098749 w 2207046"/>
              <a:gd name="connsiteY13" fmla="*/ 0 h 2204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07046" h="2204178">
                <a:moveTo>
                  <a:pt x="1098749" y="0"/>
                </a:moveTo>
                <a:cubicBezTo>
                  <a:pt x="1672788" y="0"/>
                  <a:pt x="2144931" y="436266"/>
                  <a:pt x="2201707" y="995326"/>
                </a:cubicBezTo>
                <a:lnTo>
                  <a:pt x="2207046" y="1101058"/>
                </a:lnTo>
                <a:lnTo>
                  <a:pt x="2207046" y="1116306"/>
                </a:lnTo>
                <a:lnTo>
                  <a:pt x="2201707" y="1222039"/>
                </a:lnTo>
                <a:cubicBezTo>
                  <a:pt x="2152501" y="1706557"/>
                  <a:pt x="1791308" y="2098844"/>
                  <a:pt x="1322187" y="2194840"/>
                </a:cubicBezTo>
                <a:lnTo>
                  <a:pt x="1260999" y="2204178"/>
                </a:lnTo>
                <a:lnTo>
                  <a:pt x="936500" y="2204178"/>
                </a:lnTo>
                <a:lnTo>
                  <a:pt x="875311" y="2194840"/>
                </a:lnTo>
                <a:cubicBezTo>
                  <a:pt x="442276" y="2106228"/>
                  <a:pt x="101204" y="1765156"/>
                  <a:pt x="12592" y="1332120"/>
                </a:cubicBezTo>
                <a:lnTo>
                  <a:pt x="0" y="1249617"/>
                </a:lnTo>
                <a:lnTo>
                  <a:pt x="0" y="967747"/>
                </a:lnTo>
                <a:lnTo>
                  <a:pt x="12592" y="885244"/>
                </a:lnTo>
                <a:cubicBezTo>
                  <a:pt x="115972" y="380036"/>
                  <a:pt x="562980" y="0"/>
                  <a:pt x="1098749" y="0"/>
                </a:cubicBezTo>
                <a:close/>
              </a:path>
            </a:pathLst>
          </a:custGeom>
        </p:spPr>
        <p:txBody>
          <a:bodyPr wrap="square" rtlCol="0" anchor="ctr">
            <a:noAutofit/>
          </a:bodyPr>
          <a:lstStyle>
            <a:lvl1pPr algn="ctr">
              <a:buNone/>
              <a:defRPr sz="1800"/>
            </a:lvl1pPr>
          </a:lstStyle>
          <a:p>
            <a:pPr rtl="0"/>
            <a:r>
              <a:rPr lang="en-US" noProof="0"/>
              <a:t>Click icon to add picture</a:t>
            </a:r>
            <a:endParaRPr lang="en-GB" noProof="0"/>
          </a:p>
        </p:txBody>
      </p:sp>
      <p:sp>
        <p:nvSpPr>
          <p:cNvPr id="21" name="Picture Placeholder 20">
            <a:extLst>
              <a:ext uri="{FF2B5EF4-FFF2-40B4-BE49-F238E27FC236}">
                <a16:creationId xmlns:a16="http://schemas.microsoft.com/office/drawing/2014/main" id="{8A1F486A-F545-4642-B1CB-5356704413D3}"/>
              </a:ext>
            </a:extLst>
          </p:cNvPr>
          <p:cNvSpPr>
            <a:spLocks noGrp="1"/>
          </p:cNvSpPr>
          <p:nvPr>
            <p:ph type="pic" sz="quarter" idx="14"/>
          </p:nvPr>
        </p:nvSpPr>
        <p:spPr>
          <a:xfrm>
            <a:off x="8444632" y="2579683"/>
            <a:ext cx="3096807" cy="3096807"/>
          </a:xfrm>
          <a:custGeom>
            <a:avLst/>
            <a:gdLst>
              <a:gd name="connsiteX0" fmla="*/ 1548404 w 3096807"/>
              <a:gd name="connsiteY0" fmla="*/ 0 h 3096807"/>
              <a:gd name="connsiteX1" fmla="*/ 3096807 w 3096807"/>
              <a:gd name="connsiteY1" fmla="*/ 1548404 h 3096807"/>
              <a:gd name="connsiteX2" fmla="*/ 1548404 w 3096807"/>
              <a:gd name="connsiteY2" fmla="*/ 3096807 h 3096807"/>
              <a:gd name="connsiteX3" fmla="*/ 0 w 3096807"/>
              <a:gd name="connsiteY3" fmla="*/ 1548404 h 3096807"/>
              <a:gd name="connsiteX4" fmla="*/ 1548404 w 3096807"/>
              <a:gd name="connsiteY4" fmla="*/ 0 h 30968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6807" h="3096807">
                <a:moveTo>
                  <a:pt x="1548404" y="0"/>
                </a:moveTo>
                <a:cubicBezTo>
                  <a:pt x="2403564" y="0"/>
                  <a:pt x="3096807" y="693243"/>
                  <a:pt x="3096807" y="1548404"/>
                </a:cubicBezTo>
                <a:cubicBezTo>
                  <a:pt x="3096807" y="2403564"/>
                  <a:pt x="2403564" y="3096807"/>
                  <a:pt x="1548404" y="3096807"/>
                </a:cubicBezTo>
                <a:cubicBezTo>
                  <a:pt x="693243" y="3096807"/>
                  <a:pt x="0" y="2403564"/>
                  <a:pt x="0" y="1548404"/>
                </a:cubicBezTo>
                <a:cubicBezTo>
                  <a:pt x="0" y="693243"/>
                  <a:pt x="693243" y="0"/>
                  <a:pt x="1548404" y="0"/>
                </a:cubicBezTo>
                <a:close/>
              </a:path>
            </a:pathLst>
          </a:custGeom>
        </p:spPr>
        <p:txBody>
          <a:bodyPr wrap="square" rtlCol="0" anchor="ctr">
            <a:noAutofit/>
          </a:bodyPr>
          <a:lstStyle>
            <a:lvl1pPr algn="ctr">
              <a:buNone/>
              <a:defRPr sz="1800"/>
            </a:lvl1pPr>
          </a:lstStyle>
          <a:p>
            <a:pPr rtl="0"/>
            <a:r>
              <a:rPr lang="en-US" noProof="0"/>
              <a:t>Click icon to add picture</a:t>
            </a:r>
            <a:endParaRPr lang="en-GB" noProof="0"/>
          </a:p>
        </p:txBody>
      </p:sp>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a:xfrm>
            <a:off x="539496" y="365124"/>
            <a:ext cx="5806440" cy="1325880"/>
          </a:xfrm>
        </p:spPr>
        <p:txBody>
          <a:bodyPr rtlCol="0"/>
          <a:lstStyle/>
          <a:p>
            <a:pPr rtl="0"/>
            <a:r>
              <a:rPr lang="en-US" noProof="0"/>
              <a:t>Click to edit Master title style</a:t>
            </a:r>
            <a:endParaRPr lang="en-GB" noProof="0"/>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539496" y="1825625"/>
            <a:ext cx="5806440" cy="4352544"/>
          </a:xfrm>
        </p:spPr>
        <p:txBody>
          <a:bodyPr rtlCol="0">
            <a:normAutofit/>
          </a:bodyPr>
          <a:lstStyle>
            <a:lvl1pPr marL="0" indent="0">
              <a:lnSpc>
                <a:spcPct val="110000"/>
              </a:lnSpc>
              <a:buNone/>
              <a:defRPr sz="2400"/>
            </a:lvl1pPr>
            <a:lvl2pPr marL="228600">
              <a:lnSpc>
                <a:spcPct val="110000"/>
              </a:lnSpc>
              <a:defRPr sz="2000"/>
            </a:lvl2pPr>
            <a:lvl3pPr marL="457200">
              <a:lnSpc>
                <a:spcPct val="110000"/>
              </a:lnSpc>
              <a:defRPr sz="1800"/>
            </a:lvl3pPr>
            <a:lvl4pPr marL="685800">
              <a:lnSpc>
                <a:spcPct val="110000"/>
              </a:lnSpc>
              <a:defRPr sz="1600"/>
            </a:lvl4pPr>
            <a:lvl5pPr>
              <a:lnSpc>
                <a:spcPct val="110000"/>
              </a:lnSpc>
              <a:defRPr/>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rtlCol="0"/>
          <a:lstStyle>
            <a:lvl1pPr>
              <a:defRPr>
                <a:latin typeface="+mn-lt"/>
              </a:defRPr>
            </a:lvl1pPr>
          </a:lstStyle>
          <a:p>
            <a:pPr rtl="0">
              <a:defRPr/>
            </a:pPr>
            <a:r>
              <a:rPr lang="en-GB" noProof="0">
                <a:solidFill>
                  <a:prstClr val="black">
                    <a:tint val="75000"/>
                  </a:prstClr>
                </a:solidFill>
              </a:rPr>
              <a:t>9/3/20XX</a:t>
            </a:r>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rtlCol="0"/>
          <a:lstStyle>
            <a:lvl1pPr>
              <a:defRPr>
                <a:latin typeface="+mn-lt"/>
              </a:defRPr>
            </a:lvl1pPr>
          </a:lstStyle>
          <a:p>
            <a:pPr rtl="0">
              <a:defRPr/>
            </a:pPr>
            <a:r>
              <a:rPr lang="en-GB" noProof="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n-GB" noProof="0" smtClean="0">
                <a:solidFill>
                  <a:prstClr val="black">
                    <a:tint val="75000"/>
                  </a:prstClr>
                </a:solidFill>
              </a:rPr>
              <a:pPr>
                <a:defRPr/>
              </a:pPr>
              <a:t>‹#›</a:t>
            </a:fld>
            <a:endParaRPr lang="en-GB" noProof="0">
              <a:solidFill>
                <a:prstClr val="black">
                  <a:tint val="75000"/>
                </a:prstClr>
              </a:solidFill>
            </a:endParaRPr>
          </a:p>
        </p:txBody>
      </p:sp>
      <p:sp>
        <p:nvSpPr>
          <p:cNvPr id="10" name="Oval 9">
            <a:extLst>
              <a:ext uri="{FF2B5EF4-FFF2-40B4-BE49-F238E27FC236}">
                <a16:creationId xmlns:a16="http://schemas.microsoft.com/office/drawing/2014/main" id="{E8E71C73-7BAD-4838-88C1-42E045A9D179}"/>
              </a:ext>
            </a:extLst>
          </p:cNvPr>
          <p:cNvSpPr/>
          <p:nvPr userDrawn="1"/>
        </p:nvSpPr>
        <p:spPr>
          <a:xfrm>
            <a:off x="10249620" y="1555068"/>
            <a:ext cx="819303" cy="79707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44560922-5803-412D-880B-065E75DCBC0A}"/>
              </a:ext>
            </a:extLst>
          </p:cNvPr>
          <p:cNvSpPr/>
          <p:nvPr userDrawn="1"/>
        </p:nvSpPr>
        <p:spPr>
          <a:xfrm>
            <a:off x="7590089" y="4034393"/>
            <a:ext cx="876704" cy="876704"/>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20839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200EACD1-D216-4037-8AFF-80CF273586DF}"/>
              </a:ext>
            </a:extLst>
          </p:cNvPr>
          <p:cNvSpPr/>
          <p:nvPr userDrawn="1"/>
        </p:nvSpPr>
        <p:spPr>
          <a:xfrm>
            <a:off x="2815929" y="148929"/>
            <a:ext cx="6560142" cy="65601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F941DE04-3FEA-4A57-B200-F9F6A765C792}"/>
              </a:ext>
            </a:extLst>
          </p:cNvPr>
          <p:cNvSpPr/>
          <p:nvPr userDrawn="1"/>
        </p:nvSpPr>
        <p:spPr>
          <a:xfrm rot="9222429" flipV="1">
            <a:off x="2494119" y="-28502"/>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A565C7B4-4152-4548-A771-EB148A028FDB}"/>
              </a:ext>
            </a:extLst>
          </p:cNvPr>
          <p:cNvSpPr/>
          <p:nvPr userDrawn="1"/>
        </p:nvSpPr>
        <p:spPr>
          <a:xfrm>
            <a:off x="8165417" y="5241988"/>
            <a:ext cx="759403" cy="73880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4C0001-5D76-45A0-A9F4-7172BDDD5D28}"/>
              </a:ext>
            </a:extLst>
          </p:cNvPr>
          <p:cNvSpPr>
            <a:spLocks noGrp="1"/>
          </p:cNvSpPr>
          <p:nvPr>
            <p:ph type="title"/>
          </p:nvPr>
        </p:nvSpPr>
        <p:spPr>
          <a:xfrm>
            <a:off x="3319272" y="1380744"/>
            <a:ext cx="5559552" cy="2514600"/>
          </a:xfrm>
        </p:spPr>
        <p:txBody>
          <a:bodyPr rtlCol="0" anchor="b"/>
          <a:lstStyle>
            <a:lvl1pPr algn="ctr">
              <a:defRPr sz="6000">
                <a:solidFill>
                  <a:schemeClr val="bg1"/>
                </a:solidFill>
              </a:defRPr>
            </a:lvl1pPr>
          </a:lstStyle>
          <a:p>
            <a:pPr rtl="0"/>
            <a:r>
              <a:rPr lang="en-US" noProof="0"/>
              <a:t>Click to edit Master title style</a:t>
            </a:r>
            <a:endParaRPr lang="en-GB" noProof="0"/>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3319272" y="4078224"/>
            <a:ext cx="5559552" cy="1536192"/>
          </a:xfrm>
        </p:spPr>
        <p:txBody>
          <a:bodyPr rtlCol="0"/>
          <a:lstStyle>
            <a:lvl1pPr marL="0" indent="0" algn="ctr">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n-US" noProof="0"/>
              <a:t>Click to edit Master text styles</a:t>
            </a:r>
          </a:p>
        </p:txBody>
      </p:sp>
    </p:spTree>
    <p:extLst>
      <p:ext uri="{BB962C8B-B14F-4D97-AF65-F5344CB8AC3E}">
        <p14:creationId xmlns:p14="http://schemas.microsoft.com/office/powerpoint/2010/main" val="785573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a:xfrm>
            <a:off x="539496" y="365125"/>
            <a:ext cx="10515600" cy="1325563"/>
          </a:xfrm>
        </p:spPr>
        <p:txBody>
          <a:bodyPr rtlCol="0"/>
          <a:lstStyle/>
          <a:p>
            <a:pPr rtl="0"/>
            <a:r>
              <a:rPr lang="en-US" noProof="0"/>
              <a:t>Click to edit Master title style</a:t>
            </a:r>
            <a:endParaRPr lang="en-GB" noProof="0"/>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1179576" y="1911096"/>
            <a:ext cx="9829800" cy="3859742"/>
          </a:xfrm>
        </p:spPr>
        <p:txBody>
          <a:bodyPr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rtlCol="0"/>
          <a:lstStyle>
            <a:lvl1pPr>
              <a:defRPr>
                <a:latin typeface="+mn-lt"/>
              </a:defRPr>
            </a:lvl1pPr>
          </a:lstStyle>
          <a:p>
            <a:pPr rtl="0">
              <a:defRPr/>
            </a:pPr>
            <a:r>
              <a:rPr lang="en-GB" noProof="0">
                <a:solidFill>
                  <a:prstClr val="black">
                    <a:tint val="75000"/>
                  </a:prstClr>
                </a:solidFill>
              </a:rPr>
              <a:t>9/3/20XX</a:t>
            </a:r>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rtlCol="0"/>
          <a:lstStyle>
            <a:lvl1pPr>
              <a:defRPr>
                <a:latin typeface="+mn-lt"/>
              </a:defRPr>
            </a:lvl1pPr>
          </a:lstStyle>
          <a:p>
            <a:pPr rtl="0">
              <a:defRPr/>
            </a:pPr>
            <a:r>
              <a:rPr lang="en-GB" noProof="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n-GB" noProof="0" smtClean="0">
                <a:solidFill>
                  <a:prstClr val="black">
                    <a:tint val="75000"/>
                  </a:prstClr>
                </a:solidFill>
              </a:rPr>
              <a:pPr>
                <a:defRPr/>
              </a:pPr>
              <a:t>‹#›</a:t>
            </a:fld>
            <a:endParaRPr lang="en-GB" noProof="0">
              <a:solidFill>
                <a:prstClr val="black">
                  <a:tint val="75000"/>
                </a:prstClr>
              </a:solidFill>
            </a:endParaRPr>
          </a:p>
        </p:txBody>
      </p:sp>
      <p:sp>
        <p:nvSpPr>
          <p:cNvPr id="7" name="Freeform: Shape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75081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rtlCol="0"/>
          <a:lstStyle/>
          <a:p>
            <a:pPr rtl="0"/>
            <a:r>
              <a:rPr lang="en-US" noProof="0"/>
              <a:t>Click to edit Master title style</a:t>
            </a:r>
            <a:endParaRPr lang="en-GB" noProof="0"/>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rtlCol="0"/>
          <a:lstStyle>
            <a:lvl1pPr>
              <a:defRPr>
                <a:latin typeface="+mn-lt"/>
              </a:defRPr>
            </a:lvl1pPr>
          </a:lstStyle>
          <a:p>
            <a:pPr rtl="0">
              <a:defRPr/>
            </a:pPr>
            <a:r>
              <a:rPr lang="en-GB" noProof="0">
                <a:solidFill>
                  <a:prstClr val="black">
                    <a:tint val="75000"/>
                  </a:prstClr>
                </a:solidFill>
              </a:rPr>
              <a:t>9/3/20XX</a:t>
            </a: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rtlCol="0"/>
          <a:lstStyle>
            <a:lvl1pPr>
              <a:defRPr>
                <a:latin typeface="+mn-lt"/>
              </a:defRPr>
            </a:lvl1pPr>
          </a:lstStyle>
          <a:p>
            <a:pPr rtl="0">
              <a:defRPr/>
            </a:pPr>
            <a:r>
              <a:rPr lang="en-GB" noProof="0">
                <a:solidFill>
                  <a:prstClr val="black">
                    <a:tint val="75000"/>
                  </a:prstClr>
                </a:solidFill>
              </a:rPr>
              <a:t>Presentation Title</a:t>
            </a: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n-GB" noProof="0" smtClean="0">
                <a:solidFill>
                  <a:prstClr val="black">
                    <a:tint val="75000"/>
                  </a:prstClr>
                </a:solidFill>
              </a:rPr>
              <a:pPr>
                <a:defRPr/>
              </a:pPr>
              <a:t>‹#›</a:t>
            </a:fld>
            <a:endParaRPr lang="en-GB" noProof="0">
              <a:solidFill>
                <a:prstClr val="black">
                  <a:tint val="75000"/>
                </a:prstClr>
              </a:solidFill>
            </a:endParaRPr>
          </a:p>
        </p:txBody>
      </p:sp>
      <p:sp>
        <p:nvSpPr>
          <p:cNvPr id="6" name="Freeform: Shape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Content Placeholder 2">
            <a:extLst>
              <a:ext uri="{FF2B5EF4-FFF2-40B4-BE49-F238E27FC236}">
                <a16:creationId xmlns:a16="http://schemas.microsoft.com/office/drawing/2014/main" id="{4753B078-30BA-4AB9-A020-EE8D9404B69E}"/>
              </a:ext>
            </a:extLst>
          </p:cNvPr>
          <p:cNvSpPr>
            <a:spLocks noGrp="1"/>
          </p:cNvSpPr>
          <p:nvPr>
            <p:ph idx="1"/>
          </p:nvPr>
        </p:nvSpPr>
        <p:spPr>
          <a:xfrm>
            <a:off x="838200" y="1911096"/>
            <a:ext cx="10515600" cy="3859742"/>
          </a:xfrm>
        </p:spPr>
        <p:txBody>
          <a:bodyPr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Tree>
    <p:extLst>
      <p:ext uri="{BB962C8B-B14F-4D97-AF65-F5344CB8AC3E}">
        <p14:creationId xmlns:p14="http://schemas.microsoft.com/office/powerpoint/2010/main" val="898923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slide with picture">
    <p:bg>
      <p:bgPr>
        <a:solidFill>
          <a:schemeClr val="tx1"/>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63E3FD7E-C80A-4707-A8E9-4134DF91F3FF}"/>
              </a:ext>
            </a:extLst>
          </p:cNvPr>
          <p:cNvSpPr>
            <a:spLocks noGrp="1"/>
          </p:cNvSpPr>
          <p:nvPr>
            <p:ph type="pic" sz="quarter" idx="10"/>
          </p:nvPr>
        </p:nvSpPr>
        <p:spPr>
          <a:xfrm>
            <a:off x="0" y="1"/>
            <a:ext cx="12192000" cy="6858000"/>
          </a:xfrm>
        </p:spPr>
        <p:txBody>
          <a:bodyPr rtlCol="0"/>
          <a:lstStyle>
            <a:lvl1pPr>
              <a:buNone/>
              <a:defRPr>
                <a:solidFill>
                  <a:schemeClr val="bg1"/>
                </a:solidFill>
              </a:defRPr>
            </a:lvl1pPr>
          </a:lstStyle>
          <a:p>
            <a:pPr rtl="0"/>
            <a:r>
              <a:rPr lang="en-US" noProof="0"/>
              <a:t>Click icon to add picture</a:t>
            </a:r>
            <a:endParaRPr lang="en-GB" noProof="0"/>
          </a:p>
        </p:txBody>
      </p:sp>
      <p:sp>
        <p:nvSpPr>
          <p:cNvPr id="10" name="Title 9">
            <a:extLst>
              <a:ext uri="{FF2B5EF4-FFF2-40B4-BE49-F238E27FC236}">
                <a16:creationId xmlns:a16="http://schemas.microsoft.com/office/drawing/2014/main" id="{10EC23F5-CD2E-4207-A4E6-73BDFF74D868}"/>
              </a:ext>
            </a:extLst>
          </p:cNvPr>
          <p:cNvSpPr>
            <a:spLocks noGrp="1"/>
          </p:cNvSpPr>
          <p:nvPr>
            <p:ph type="title"/>
          </p:nvPr>
        </p:nvSpPr>
        <p:spPr>
          <a:xfrm>
            <a:off x="3111500" y="370600"/>
            <a:ext cx="5923842" cy="5923842"/>
          </a:xfrm>
          <a:custGeom>
            <a:avLst/>
            <a:gdLst>
              <a:gd name="connsiteX0" fmla="*/ 2961921 w 5923842"/>
              <a:gd name="connsiteY0" fmla="*/ 0 h 5923842"/>
              <a:gd name="connsiteX1" fmla="*/ 5923842 w 5923842"/>
              <a:gd name="connsiteY1" fmla="*/ 2961921 h 5923842"/>
              <a:gd name="connsiteX2" fmla="*/ 2961921 w 5923842"/>
              <a:gd name="connsiteY2" fmla="*/ 5923842 h 5923842"/>
              <a:gd name="connsiteX3" fmla="*/ 0 w 5923842"/>
              <a:gd name="connsiteY3" fmla="*/ 2961921 h 5923842"/>
              <a:gd name="connsiteX4" fmla="*/ 2961921 w 5923842"/>
              <a:gd name="connsiteY4" fmla="*/ 0 h 59238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23842" h="5923842">
                <a:moveTo>
                  <a:pt x="2961921" y="0"/>
                </a:moveTo>
                <a:cubicBezTo>
                  <a:pt x="4597745" y="0"/>
                  <a:pt x="5923842" y="1326097"/>
                  <a:pt x="5923842" y="2961921"/>
                </a:cubicBezTo>
                <a:cubicBezTo>
                  <a:pt x="5923842" y="4597745"/>
                  <a:pt x="4597745" y="5923842"/>
                  <a:pt x="2961921" y="5923842"/>
                </a:cubicBezTo>
                <a:cubicBezTo>
                  <a:pt x="1326097" y="5923842"/>
                  <a:pt x="0" y="4597745"/>
                  <a:pt x="0" y="2961921"/>
                </a:cubicBezTo>
                <a:cubicBezTo>
                  <a:pt x="0" y="1326097"/>
                  <a:pt x="1326097" y="0"/>
                  <a:pt x="2961921" y="0"/>
                </a:cubicBezTo>
                <a:close/>
              </a:path>
            </a:pathLst>
          </a:custGeom>
          <a:solidFill>
            <a:schemeClr val="bg1">
              <a:alpha val="95000"/>
            </a:schemeClr>
          </a:solidFill>
        </p:spPr>
        <p:txBody>
          <a:bodyPr wrap="square" lIns="457200" rIns="457200" bIns="2331720" rtlCol="0" anchor="b" anchorCtr="0">
            <a:noAutofit/>
          </a:bodyPr>
          <a:lstStyle>
            <a:lvl1pPr algn="ctr">
              <a:defRPr sz="4000">
                <a:solidFill>
                  <a:schemeClr val="tx1"/>
                </a:solidFill>
              </a:defRPr>
            </a:lvl1pPr>
          </a:lstStyle>
          <a:p>
            <a:pPr rtl="0"/>
            <a:r>
              <a:rPr lang="en-US" noProof="0"/>
              <a:t>Click to edit Master title style</a:t>
            </a:r>
            <a:endParaRPr lang="en-GB" noProof="0"/>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3575304" y="4379976"/>
            <a:ext cx="5038344" cy="713232"/>
          </a:xfrm>
        </p:spPr>
        <p:txBody>
          <a:bodyPr rtlCol="0"/>
          <a:lstStyle>
            <a:lvl1pPr marL="0" indent="0" algn="ctr">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n-US" noProof="0"/>
              <a:t>Click to edit Master text styles</a:t>
            </a:r>
          </a:p>
        </p:txBody>
      </p:sp>
      <p:sp>
        <p:nvSpPr>
          <p:cNvPr id="11" name="Date Placeholder 10">
            <a:extLst>
              <a:ext uri="{FF2B5EF4-FFF2-40B4-BE49-F238E27FC236}">
                <a16:creationId xmlns:a16="http://schemas.microsoft.com/office/drawing/2014/main" id="{6B76FE53-FB67-4871-8485-71BAAFD7D1BF}"/>
              </a:ext>
            </a:extLst>
          </p:cNvPr>
          <p:cNvSpPr>
            <a:spLocks noGrp="1"/>
          </p:cNvSpPr>
          <p:nvPr>
            <p:ph type="dt" sz="half" idx="11"/>
          </p:nvPr>
        </p:nvSpPr>
        <p:spPr/>
        <p:txBody>
          <a:bodyPr rtlCol="0"/>
          <a:lstStyle>
            <a:lvl1pPr>
              <a:defRPr>
                <a:solidFill>
                  <a:schemeClr val="bg1"/>
                </a:solidFill>
                <a:latin typeface="+mn-lt"/>
              </a:defRPr>
            </a:lvl1pPr>
          </a:lstStyle>
          <a:p>
            <a:pPr rtl="0">
              <a:defRPr/>
            </a:pPr>
            <a:r>
              <a:rPr lang="en-GB" noProof="0"/>
              <a:t>9/3/20XX</a:t>
            </a:r>
          </a:p>
        </p:txBody>
      </p:sp>
      <p:sp>
        <p:nvSpPr>
          <p:cNvPr id="12" name="Footer Placeholder 11">
            <a:extLst>
              <a:ext uri="{FF2B5EF4-FFF2-40B4-BE49-F238E27FC236}">
                <a16:creationId xmlns:a16="http://schemas.microsoft.com/office/drawing/2014/main" id="{AD26FED4-1CE2-444B-A77E-EB3CB505AF19}"/>
              </a:ext>
            </a:extLst>
          </p:cNvPr>
          <p:cNvSpPr>
            <a:spLocks noGrp="1"/>
          </p:cNvSpPr>
          <p:nvPr>
            <p:ph type="ftr" sz="quarter" idx="12"/>
          </p:nvPr>
        </p:nvSpPr>
        <p:spPr/>
        <p:txBody>
          <a:bodyPr rtlCol="0"/>
          <a:lstStyle>
            <a:lvl1pPr>
              <a:defRPr>
                <a:solidFill>
                  <a:schemeClr val="bg1"/>
                </a:solidFill>
                <a:latin typeface="+mn-lt"/>
              </a:defRPr>
            </a:lvl1pPr>
          </a:lstStyle>
          <a:p>
            <a:pPr rtl="0">
              <a:defRPr/>
            </a:pPr>
            <a:r>
              <a:rPr lang="en-GB" noProof="0"/>
              <a:t>Presentation Title</a:t>
            </a:r>
          </a:p>
        </p:txBody>
      </p:sp>
      <p:sp>
        <p:nvSpPr>
          <p:cNvPr id="13" name="Slide Number Placeholder 12">
            <a:extLst>
              <a:ext uri="{FF2B5EF4-FFF2-40B4-BE49-F238E27FC236}">
                <a16:creationId xmlns:a16="http://schemas.microsoft.com/office/drawing/2014/main" id="{28FD25AA-10CC-48D8-9577-257871107B9A}"/>
              </a:ext>
            </a:extLst>
          </p:cNvPr>
          <p:cNvSpPr>
            <a:spLocks noGrp="1"/>
          </p:cNvSpPr>
          <p:nvPr>
            <p:ph type="sldNum" sz="quarter" idx="13"/>
          </p:nvPr>
        </p:nvSpPr>
        <p:spPr/>
        <p:txBody>
          <a:bodyPr rtlCol="0"/>
          <a:lstStyle>
            <a:lvl1pPr>
              <a:defRPr>
                <a:solidFill>
                  <a:schemeClr val="bg1"/>
                </a:solidFill>
                <a:latin typeface="+mn-lt"/>
              </a:defRPr>
            </a:lvl1pPr>
          </a:lstStyle>
          <a:p>
            <a:pPr rtl="0">
              <a:defRPr/>
            </a:pPr>
            <a:fld id="{D76B855D-E9CC-4FF8-AD85-6CDC7B89A0DE}" type="slidenum">
              <a:rPr lang="en-GB" noProof="0" smtClean="0"/>
              <a:pPr>
                <a:defRPr/>
              </a:pPr>
              <a:t>‹#›</a:t>
            </a:fld>
            <a:endParaRPr lang="en-GB" noProof="0"/>
          </a:p>
        </p:txBody>
      </p:sp>
    </p:spTree>
    <p:extLst>
      <p:ext uri="{BB962C8B-B14F-4D97-AF65-F5344CB8AC3E}">
        <p14:creationId xmlns:p14="http://schemas.microsoft.com/office/powerpoint/2010/main" val="220328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FD05-2CB2-4A7E-89E7-57615BA82B4F}"/>
              </a:ext>
            </a:extLst>
          </p:cNvPr>
          <p:cNvSpPr>
            <a:spLocks noGrp="1"/>
          </p:cNvSpPr>
          <p:nvPr>
            <p:ph type="title"/>
          </p:nvPr>
        </p:nvSpPr>
        <p:spPr/>
        <p:txBody>
          <a:bodyPr rtlCol="0"/>
          <a:lstStyle/>
          <a:p>
            <a:pPr rtl="0"/>
            <a:r>
              <a:rPr lang="en-US" noProof="0"/>
              <a:t>Click to edit Master title style</a:t>
            </a:r>
            <a:endParaRPr lang="en-GB" noProof="0"/>
          </a:p>
        </p:txBody>
      </p:sp>
      <p:sp>
        <p:nvSpPr>
          <p:cNvPr id="3" name="Content Placeholder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4" name="Content Placeholder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5" name="Date Placeholder 4">
            <a:extLst>
              <a:ext uri="{FF2B5EF4-FFF2-40B4-BE49-F238E27FC236}">
                <a16:creationId xmlns:a16="http://schemas.microsoft.com/office/drawing/2014/main" id="{63D8B65F-F709-469F-9961-4D01896CAA12}"/>
              </a:ext>
            </a:extLst>
          </p:cNvPr>
          <p:cNvSpPr>
            <a:spLocks noGrp="1"/>
          </p:cNvSpPr>
          <p:nvPr>
            <p:ph type="dt" sz="half" idx="10"/>
          </p:nvPr>
        </p:nvSpPr>
        <p:spPr/>
        <p:txBody>
          <a:bodyPr rtlCol="0"/>
          <a:lstStyle>
            <a:lvl1pPr>
              <a:defRPr>
                <a:latin typeface="+mn-lt"/>
              </a:defRPr>
            </a:lvl1pPr>
          </a:lstStyle>
          <a:p>
            <a:pPr rtl="0">
              <a:defRPr/>
            </a:pPr>
            <a:r>
              <a:rPr lang="en-GB" noProof="0">
                <a:solidFill>
                  <a:prstClr val="black">
                    <a:tint val="75000"/>
                  </a:prstClr>
                </a:solidFill>
              </a:rPr>
              <a:t>9/3/20XX</a:t>
            </a:r>
          </a:p>
        </p:txBody>
      </p:sp>
      <p:sp>
        <p:nvSpPr>
          <p:cNvPr id="6" name="Footer Placeholder 5">
            <a:extLst>
              <a:ext uri="{FF2B5EF4-FFF2-40B4-BE49-F238E27FC236}">
                <a16:creationId xmlns:a16="http://schemas.microsoft.com/office/drawing/2014/main" id="{B781C6BC-B23D-48BC-AD44-654DDB8D0122}"/>
              </a:ext>
            </a:extLst>
          </p:cNvPr>
          <p:cNvSpPr>
            <a:spLocks noGrp="1"/>
          </p:cNvSpPr>
          <p:nvPr>
            <p:ph type="ftr" sz="quarter" idx="11"/>
          </p:nvPr>
        </p:nvSpPr>
        <p:spPr/>
        <p:txBody>
          <a:bodyPr rtlCol="0"/>
          <a:lstStyle>
            <a:lvl1pPr>
              <a:defRPr>
                <a:latin typeface="+mn-lt"/>
              </a:defRPr>
            </a:lvl1pPr>
          </a:lstStyle>
          <a:p>
            <a:pPr rtl="0">
              <a:defRPr/>
            </a:pPr>
            <a:r>
              <a:rPr lang="en-GB" noProof="0">
                <a:solidFill>
                  <a:prstClr val="black">
                    <a:tint val="75000"/>
                  </a:prstClr>
                </a:solidFill>
              </a:rPr>
              <a:t>Presentation Title</a:t>
            </a:r>
          </a:p>
        </p:txBody>
      </p:sp>
      <p:sp>
        <p:nvSpPr>
          <p:cNvPr id="7" name="Slide Number Placeholder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n-GB" noProof="0" smtClean="0">
                <a:solidFill>
                  <a:prstClr val="black">
                    <a:tint val="75000"/>
                  </a:prstClr>
                </a:solidFill>
              </a:rPr>
              <a:pPr>
                <a:defRPr/>
              </a:pPr>
              <a:t>‹#›</a:t>
            </a:fld>
            <a:endParaRPr lang="en-GB" noProof="0">
              <a:solidFill>
                <a:prstClr val="black">
                  <a:tint val="75000"/>
                </a:prstClr>
              </a:solidFill>
            </a:endParaRPr>
          </a:p>
        </p:txBody>
      </p:sp>
      <p:sp>
        <p:nvSpPr>
          <p:cNvPr id="8" name="Freeform: Shape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76906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rtlCol="0"/>
          <a:lstStyle/>
          <a:p>
            <a:pPr rtl="0"/>
            <a:r>
              <a:rPr lang="en-US" noProof="0"/>
              <a:t>Click to edit Master title style</a:t>
            </a:r>
            <a:endParaRPr lang="en-GB" noProof="0"/>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rtlCol="0">
            <a:normAutofit/>
          </a:bodyPr>
          <a:lstStyle>
            <a:lvl1pPr>
              <a:defRPr sz="2400"/>
            </a:lvl1pPr>
            <a:lvl2pPr>
              <a:defRPr sz="2000"/>
            </a:lvl2pPr>
            <a:lvl3pPr>
              <a:defRPr sz="1800"/>
            </a:lvl3pPr>
            <a:lvl4pPr>
              <a:defRPr sz="1600"/>
            </a:lvl4pPr>
            <a:lvl5pPr>
              <a:defRPr sz="1600"/>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rtlCol="0">
            <a:normAutofit/>
          </a:bodyPr>
          <a:lstStyle>
            <a:lvl1pPr>
              <a:defRPr sz="2400"/>
            </a:lvl1pPr>
            <a:lvl2pPr>
              <a:defRPr sz="2000"/>
            </a:lvl2pPr>
            <a:lvl3pPr>
              <a:defRPr sz="1800"/>
            </a:lvl3pPr>
            <a:lvl4pPr>
              <a:defRPr sz="1600"/>
            </a:lvl4pPr>
            <a:lvl5pPr>
              <a:defRPr sz="1600"/>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rtlCol="0"/>
          <a:lstStyle>
            <a:lvl1pPr>
              <a:defRPr>
                <a:latin typeface="+mn-lt"/>
              </a:defRPr>
            </a:lvl1pPr>
          </a:lstStyle>
          <a:p>
            <a:pPr rtl="0">
              <a:defRPr/>
            </a:pPr>
            <a:r>
              <a:rPr lang="en-GB" noProof="0">
                <a:solidFill>
                  <a:prstClr val="black">
                    <a:tint val="75000"/>
                  </a:prstClr>
                </a:solidFill>
              </a:rPr>
              <a:t>9/3/20XX</a:t>
            </a:r>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rtlCol="0"/>
          <a:lstStyle>
            <a:lvl1pPr>
              <a:defRPr>
                <a:latin typeface="+mn-lt"/>
              </a:defRPr>
            </a:lvl1pPr>
          </a:lstStyle>
          <a:p>
            <a:pPr rtl="0">
              <a:defRPr/>
            </a:pPr>
            <a:r>
              <a:rPr lang="en-GB" noProof="0">
                <a:solidFill>
                  <a:prstClr val="black">
                    <a:tint val="75000"/>
                  </a:prstClr>
                </a:solidFill>
              </a:rPr>
              <a:t>Presentation Title</a:t>
            </a:r>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n-GB" noProof="0" smtClean="0">
                <a:solidFill>
                  <a:prstClr val="black">
                    <a:tint val="75000"/>
                  </a:prstClr>
                </a:solidFill>
              </a:rPr>
              <a:pPr>
                <a:defRPr/>
              </a:pPr>
              <a:t>‹#›</a:t>
            </a:fld>
            <a:endParaRPr lang="en-GB" noProof="0">
              <a:solidFill>
                <a:prstClr val="black">
                  <a:tint val="75000"/>
                </a:prstClr>
              </a:solidFill>
            </a:endParaRPr>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5594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en-US" noProof="0"/>
              <a:t>Click to edit Master title style</a:t>
            </a:r>
            <a:endParaRPr lang="en-GB" noProof="0"/>
          </a:p>
        </p:txBody>
      </p:sp>
      <p:sp>
        <p:nvSpPr>
          <p:cNvPr id="3" name="Text Placeholder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en-GB" noProof="0"/>
              <a:t>Click to edit Master text styles</a:t>
            </a:r>
          </a:p>
          <a:p>
            <a:pPr lvl="1" rtl="0"/>
            <a:r>
              <a:rPr lang="en-GB" noProof="0"/>
              <a:t>Second level</a:t>
            </a:r>
          </a:p>
          <a:p>
            <a:pPr lvl="2" rtl="0"/>
            <a:r>
              <a:rPr lang="en-GB" noProof="0"/>
              <a:t>Third level</a:t>
            </a:r>
          </a:p>
          <a:p>
            <a:pPr lvl="3" rtl="0"/>
            <a:r>
              <a:rPr lang="en-GB" noProof="0"/>
              <a:t>Quarter level</a:t>
            </a:r>
          </a:p>
          <a:p>
            <a:pPr lvl="4" rtl="0"/>
            <a:r>
              <a:rPr lang="en-GB" noProof="0"/>
              <a:t>Fifth level</a:t>
            </a:r>
          </a:p>
        </p:txBody>
      </p:sp>
      <p:sp>
        <p:nvSpPr>
          <p:cNvPr id="4" name="Date Placeholder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cap="none" spc="0" baseline="0">
                <a:solidFill>
                  <a:schemeClr val="tx1">
                    <a:tint val="75000"/>
                  </a:schemeClr>
                </a:solidFill>
                <a:latin typeface="+mn-lt"/>
              </a:defRPr>
            </a:lvl1pPr>
          </a:lstStyle>
          <a:p>
            <a:pPr rtl="0">
              <a:defRPr/>
            </a:pPr>
            <a:r>
              <a:rPr lang="en-GB" noProof="0">
                <a:solidFill>
                  <a:prstClr val="black">
                    <a:tint val="75000"/>
                  </a:prstClr>
                </a:solidFill>
              </a:rPr>
              <a:t>9/3/20XX</a:t>
            </a:r>
          </a:p>
        </p:txBody>
      </p:sp>
      <p:sp>
        <p:nvSpPr>
          <p:cNvPr id="5" name="Footer Placeholder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cap="none" spc="0" baseline="0">
                <a:solidFill>
                  <a:schemeClr val="tx1">
                    <a:tint val="75000"/>
                  </a:schemeClr>
                </a:solidFill>
                <a:latin typeface="+mn-lt"/>
              </a:defRPr>
            </a:lvl1pPr>
          </a:lstStyle>
          <a:p>
            <a:pPr rtl="0">
              <a:defRPr/>
            </a:pPr>
            <a:r>
              <a:rPr lang="en-GB" noProof="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cap="none" spc="0" baseline="0">
                <a:solidFill>
                  <a:schemeClr val="tx1">
                    <a:tint val="75000"/>
                  </a:schemeClr>
                </a:solidFill>
                <a:latin typeface="+mn-lt"/>
              </a:defRPr>
            </a:lvl1pPr>
          </a:lstStyle>
          <a:p>
            <a:pPr rtl="0">
              <a:defRPr/>
            </a:pPr>
            <a:fld id="{D76B855D-E9CC-4FF8-AD85-6CDC7B89A0DE}" type="slidenum">
              <a:rPr lang="en-GB" noProof="0" smtClean="0">
                <a:solidFill>
                  <a:prstClr val="black">
                    <a:tint val="75000"/>
                  </a:prstClr>
                </a:solidFill>
              </a:rPr>
              <a:pPr>
                <a:defRPr/>
              </a:pPr>
              <a:t>‹#›</a:t>
            </a:fld>
            <a:endParaRPr lang="en-GB" noProof="0">
              <a:solidFill>
                <a:prstClr val="black">
                  <a:tint val="75000"/>
                </a:prstClr>
              </a:solidFill>
            </a:endParaRPr>
          </a:p>
        </p:txBody>
      </p:sp>
    </p:spTree>
    <p:extLst>
      <p:ext uri="{BB962C8B-B14F-4D97-AF65-F5344CB8AC3E}">
        <p14:creationId xmlns:p14="http://schemas.microsoft.com/office/powerpoint/2010/main" val="3067668650"/>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71" r:id="rId4"/>
    <p:sldLayoutId id="2147483770" r:id="rId5"/>
    <p:sldLayoutId id="2147483774" r:id="rId6"/>
    <p:sldLayoutId id="2147483783" r:id="rId7"/>
    <p:sldLayoutId id="2147483772" r:id="rId8"/>
    <p:sldLayoutId id="2147483773" r:id="rId9"/>
    <p:sldLayoutId id="2147483785" r:id="rId10"/>
    <p:sldLayoutId id="2147483786" r:id="rId11"/>
    <p:sldLayoutId id="2147483787" r:id="rId12"/>
    <p:sldLayoutId id="2147483775" r:id="rId13"/>
    <p:sldLayoutId id="2147483788" r:id="rId14"/>
    <p:sldLayoutId id="2147483776" r:id="rId15"/>
    <p:sldLayoutId id="2147483777" r:id="rId16"/>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1.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9.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9.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08836-40C5-46C2-81BA-21AA27176925}"/>
              </a:ext>
            </a:extLst>
          </p:cNvPr>
          <p:cNvSpPr>
            <a:spLocks noGrp="1"/>
          </p:cNvSpPr>
          <p:nvPr>
            <p:ph type="ctrTitle"/>
          </p:nvPr>
        </p:nvSpPr>
        <p:spPr/>
        <p:txBody>
          <a:bodyPr rtlCol="0"/>
          <a:lstStyle/>
          <a:p>
            <a:pPr rtl="0"/>
            <a:r>
              <a:rPr lang="en-GB" dirty="0"/>
              <a:t>The Enigma Simulator</a:t>
            </a:r>
          </a:p>
        </p:txBody>
      </p:sp>
      <p:sp>
        <p:nvSpPr>
          <p:cNvPr id="3" name="Subtitle 2">
            <a:extLst>
              <a:ext uri="{FF2B5EF4-FFF2-40B4-BE49-F238E27FC236}">
                <a16:creationId xmlns:a16="http://schemas.microsoft.com/office/drawing/2014/main" id="{72CC4EC4-809C-4FD2-AA20-009F08590DA6}"/>
              </a:ext>
            </a:extLst>
          </p:cNvPr>
          <p:cNvSpPr>
            <a:spLocks noGrp="1"/>
          </p:cNvSpPr>
          <p:nvPr>
            <p:ph type="subTitle" idx="1"/>
          </p:nvPr>
        </p:nvSpPr>
        <p:spPr/>
        <p:txBody>
          <a:bodyPr rtlCol="0"/>
          <a:lstStyle/>
          <a:p>
            <a:pPr rtl="0"/>
            <a:r>
              <a:rPr lang="en-GB" dirty="0"/>
              <a:t>Elliot Brooks</a:t>
            </a:r>
          </a:p>
        </p:txBody>
      </p:sp>
    </p:spTree>
    <p:extLst>
      <p:ext uri="{BB962C8B-B14F-4D97-AF65-F5344CB8AC3E}">
        <p14:creationId xmlns:p14="http://schemas.microsoft.com/office/powerpoint/2010/main" val="8009629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6624E-1256-4074-A302-8EFDA23D77BF}"/>
              </a:ext>
            </a:extLst>
          </p:cNvPr>
          <p:cNvSpPr>
            <a:spLocks noGrp="1"/>
          </p:cNvSpPr>
          <p:nvPr>
            <p:ph type="title"/>
          </p:nvPr>
        </p:nvSpPr>
        <p:spPr/>
        <p:txBody>
          <a:bodyPr rtlCol="0"/>
          <a:lstStyle/>
          <a:p>
            <a:pPr rtl="0"/>
            <a:r>
              <a:rPr lang="en-GB"/>
              <a:t>Content</a:t>
            </a:r>
          </a:p>
        </p:txBody>
      </p:sp>
      <p:sp>
        <p:nvSpPr>
          <p:cNvPr id="3" name="Text Placeholder 2">
            <a:extLst>
              <a:ext uri="{FF2B5EF4-FFF2-40B4-BE49-F238E27FC236}">
                <a16:creationId xmlns:a16="http://schemas.microsoft.com/office/drawing/2014/main" id="{33E8A40A-0195-4B3A-81F2-8B76B68F974F}"/>
              </a:ext>
            </a:extLst>
          </p:cNvPr>
          <p:cNvSpPr>
            <a:spLocks noGrp="1"/>
          </p:cNvSpPr>
          <p:nvPr>
            <p:ph type="body" idx="1"/>
          </p:nvPr>
        </p:nvSpPr>
        <p:spPr/>
        <p:txBody>
          <a:bodyPr rtlCol="0"/>
          <a:lstStyle/>
          <a:p>
            <a:pPr rtl="0"/>
            <a:r>
              <a:rPr lang="en-GB"/>
              <a:t>Subtitle</a:t>
            </a:r>
          </a:p>
        </p:txBody>
      </p:sp>
      <p:sp>
        <p:nvSpPr>
          <p:cNvPr id="4" name="Content Placeholder 3">
            <a:extLst>
              <a:ext uri="{FF2B5EF4-FFF2-40B4-BE49-F238E27FC236}">
                <a16:creationId xmlns:a16="http://schemas.microsoft.com/office/drawing/2014/main" id="{A84DACD0-2773-4975-A2FE-3BD5764E1F61}"/>
              </a:ext>
            </a:extLst>
          </p:cNvPr>
          <p:cNvSpPr>
            <a:spLocks noGrp="1"/>
          </p:cNvSpPr>
          <p:nvPr>
            <p:ph sz="half" idx="2"/>
          </p:nvPr>
        </p:nvSpPr>
        <p:spPr/>
        <p:txBody>
          <a:bodyPr rtlCol="0"/>
          <a:lstStyle/>
          <a:p>
            <a:pPr rtl="0"/>
            <a:r>
              <a:rPr lang="en-GB"/>
              <a:t>Add text, images, art, and videos. </a:t>
            </a:r>
          </a:p>
          <a:p>
            <a:pPr rtl="0"/>
            <a:r>
              <a:rPr lang="en-GB"/>
              <a:t>Add transitions, animations, and motion. </a:t>
            </a:r>
          </a:p>
          <a:p>
            <a:pPr rtl="0"/>
            <a:r>
              <a:rPr lang="en-GB"/>
              <a:t>Save to OneDrive, to get to your presentations from your computer, tablet, or phone. </a:t>
            </a:r>
          </a:p>
        </p:txBody>
      </p:sp>
      <p:sp>
        <p:nvSpPr>
          <p:cNvPr id="5" name="Text Placeholder 4">
            <a:extLst>
              <a:ext uri="{FF2B5EF4-FFF2-40B4-BE49-F238E27FC236}">
                <a16:creationId xmlns:a16="http://schemas.microsoft.com/office/drawing/2014/main" id="{8FCFD254-68A8-4D88-9653-D6F0238D59BD}"/>
              </a:ext>
            </a:extLst>
          </p:cNvPr>
          <p:cNvSpPr>
            <a:spLocks noGrp="1"/>
          </p:cNvSpPr>
          <p:nvPr>
            <p:ph type="body" sz="quarter" idx="3"/>
          </p:nvPr>
        </p:nvSpPr>
        <p:spPr/>
        <p:txBody>
          <a:bodyPr rtlCol="0"/>
          <a:lstStyle/>
          <a:p>
            <a:pPr rtl="0"/>
            <a:r>
              <a:rPr lang="en-GB"/>
              <a:t>Subtitle</a:t>
            </a:r>
          </a:p>
        </p:txBody>
      </p:sp>
      <p:sp>
        <p:nvSpPr>
          <p:cNvPr id="6" name="Content Placeholder 5">
            <a:extLst>
              <a:ext uri="{FF2B5EF4-FFF2-40B4-BE49-F238E27FC236}">
                <a16:creationId xmlns:a16="http://schemas.microsoft.com/office/drawing/2014/main" id="{3905CD03-9B40-4AA4-B6AB-5B38436AB901}"/>
              </a:ext>
            </a:extLst>
          </p:cNvPr>
          <p:cNvSpPr>
            <a:spLocks noGrp="1"/>
          </p:cNvSpPr>
          <p:nvPr>
            <p:ph sz="quarter" idx="4"/>
          </p:nvPr>
        </p:nvSpPr>
        <p:spPr/>
        <p:txBody>
          <a:bodyPr rtlCol="0"/>
          <a:lstStyle/>
          <a:p>
            <a:pPr rtl="0"/>
            <a:r>
              <a:rPr lang="en-GB" sz="2400"/>
              <a:t>Open the Design Ideas pane for instant slide makeovers. </a:t>
            </a:r>
          </a:p>
          <a:p>
            <a:pPr rtl="0"/>
            <a:r>
              <a:rPr lang="en-GB" sz="2400"/>
              <a:t>When we have design ideas, we’ll show them to you right there. </a:t>
            </a:r>
          </a:p>
        </p:txBody>
      </p:sp>
      <p:sp>
        <p:nvSpPr>
          <p:cNvPr id="18" name="Date Placeholder 17">
            <a:extLst>
              <a:ext uri="{FF2B5EF4-FFF2-40B4-BE49-F238E27FC236}">
                <a16:creationId xmlns:a16="http://schemas.microsoft.com/office/drawing/2014/main" id="{93F1F6E8-FB29-489E-9497-38321677D832}"/>
              </a:ext>
            </a:extLst>
          </p:cNvPr>
          <p:cNvSpPr>
            <a:spLocks noGrp="1"/>
          </p:cNvSpPr>
          <p:nvPr>
            <p:ph type="dt" sz="half" idx="10"/>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u="none" strike="noStrike" kern="1200" cap="none" spc="0" normalizeH="0">
                <a:ln>
                  <a:noFill/>
                </a:ln>
                <a:solidFill>
                  <a:prstClr val="black">
                    <a:tint val="75000"/>
                  </a:prstClr>
                </a:solidFill>
                <a:effectLst/>
                <a:uLnTx/>
                <a:uFillTx/>
                <a:latin typeface="Calibri" panose="020F0502020204030204"/>
                <a:ea typeface="+mn-ea"/>
                <a:cs typeface="+mn-cs"/>
              </a:rPr>
              <a:t>9/3/20XX</a:t>
            </a:r>
          </a:p>
        </p:txBody>
      </p:sp>
      <p:sp>
        <p:nvSpPr>
          <p:cNvPr id="19" name="Footer Placeholder 18">
            <a:extLst>
              <a:ext uri="{FF2B5EF4-FFF2-40B4-BE49-F238E27FC236}">
                <a16:creationId xmlns:a16="http://schemas.microsoft.com/office/drawing/2014/main" id="{A86EFF1E-AB9A-40FE-A0CF-794B56E5276A}"/>
              </a:ext>
            </a:extLst>
          </p:cNvPr>
          <p:cNvSpPr>
            <a:spLocks noGrp="1"/>
          </p:cNvSpPr>
          <p:nvPr>
            <p:ph type="ftr" sz="quarter" idx="11"/>
          </p:nvPr>
        </p:nvSpPr>
        <p:spPr/>
        <p:txBody>
          <a:bodyPr rtlCol="0"/>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200" b="0" i="0" u="none" strike="noStrike" kern="1200" cap="none" spc="0" normalizeH="0">
                <a:ln>
                  <a:noFill/>
                </a:ln>
                <a:solidFill>
                  <a:prstClr val="black">
                    <a:tint val="75000"/>
                  </a:prstClr>
                </a:solidFill>
                <a:effectLst/>
                <a:uLnTx/>
                <a:uFillTx/>
                <a:latin typeface="Calibri" panose="020F0502020204030204"/>
                <a:ea typeface="+mn-ea"/>
                <a:cs typeface="+mn-cs"/>
              </a:rPr>
              <a:t>Presentation Title</a:t>
            </a:r>
          </a:p>
        </p:txBody>
      </p:sp>
      <p:sp>
        <p:nvSpPr>
          <p:cNvPr id="20" name="Slide Number Placeholder 19">
            <a:extLst>
              <a:ext uri="{FF2B5EF4-FFF2-40B4-BE49-F238E27FC236}">
                <a16:creationId xmlns:a16="http://schemas.microsoft.com/office/drawing/2014/main" id="{013C53F7-A9FD-4503-9396-7A3FE9D0C699}"/>
              </a:ext>
            </a:extLst>
          </p:cNvPr>
          <p:cNvSpPr>
            <a:spLocks noGrp="1"/>
          </p:cNvSpPr>
          <p:nvPr>
            <p:ph type="sldNum" sz="quarter" idx="12"/>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GB" sz="1200" b="0" i="0" u="none" strike="noStrike" kern="1200" cap="none" spc="0" normalizeH="0" baseline="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GB" sz="1200" b="0" i="0" u="none" strike="noStrike" kern="1200" cap="none" spc="0" normalizeH="0" baseline="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139107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EB8CC-E887-4C39-A032-E3471EDC043E}"/>
              </a:ext>
            </a:extLst>
          </p:cNvPr>
          <p:cNvSpPr>
            <a:spLocks noGrp="1"/>
          </p:cNvSpPr>
          <p:nvPr>
            <p:ph type="title"/>
          </p:nvPr>
        </p:nvSpPr>
        <p:spPr/>
        <p:txBody>
          <a:bodyPr rtlCol="0"/>
          <a:lstStyle/>
          <a:p>
            <a:pPr rtl="0"/>
            <a:r>
              <a:rPr lang="en-GB"/>
              <a:t>Content  </a:t>
            </a:r>
          </a:p>
        </p:txBody>
      </p:sp>
      <p:sp>
        <p:nvSpPr>
          <p:cNvPr id="3" name="Text Placeholder 2">
            <a:extLst>
              <a:ext uri="{FF2B5EF4-FFF2-40B4-BE49-F238E27FC236}">
                <a16:creationId xmlns:a16="http://schemas.microsoft.com/office/drawing/2014/main" id="{A4B28E79-36F1-4487-B6B6-7A33F5C3C0B2}"/>
              </a:ext>
            </a:extLst>
          </p:cNvPr>
          <p:cNvSpPr>
            <a:spLocks noGrp="1"/>
          </p:cNvSpPr>
          <p:nvPr>
            <p:ph type="body" idx="1"/>
          </p:nvPr>
        </p:nvSpPr>
        <p:spPr/>
        <p:txBody>
          <a:bodyPr rtlCol="0"/>
          <a:lstStyle/>
          <a:p>
            <a:pPr rtl="0"/>
            <a:r>
              <a:rPr lang="en-GB"/>
              <a:t>Subtitle</a:t>
            </a:r>
          </a:p>
        </p:txBody>
      </p:sp>
      <p:sp>
        <p:nvSpPr>
          <p:cNvPr id="4" name="Content Placeholder 3">
            <a:extLst>
              <a:ext uri="{FF2B5EF4-FFF2-40B4-BE49-F238E27FC236}">
                <a16:creationId xmlns:a16="http://schemas.microsoft.com/office/drawing/2014/main" id="{245DDB48-166A-4E16-B9DF-C5C6570A1BAD}"/>
              </a:ext>
            </a:extLst>
          </p:cNvPr>
          <p:cNvSpPr>
            <a:spLocks noGrp="1"/>
          </p:cNvSpPr>
          <p:nvPr>
            <p:ph sz="half" idx="2"/>
          </p:nvPr>
        </p:nvSpPr>
        <p:spPr/>
        <p:txBody>
          <a:bodyPr rtlCol="0"/>
          <a:lstStyle/>
          <a:p>
            <a:pPr rtl="0"/>
            <a:r>
              <a:rPr lang="en-GB" sz="2000"/>
              <a:t>Add text, images, art, and videos. </a:t>
            </a:r>
          </a:p>
          <a:p>
            <a:pPr rtl="0"/>
            <a:r>
              <a:rPr lang="en-GB" sz="2000"/>
              <a:t>Add transitions, animations, and motion. </a:t>
            </a:r>
          </a:p>
          <a:p>
            <a:pPr rtl="0"/>
            <a:r>
              <a:rPr lang="en-GB" sz="2000"/>
              <a:t>Save to OneDrive, to get to your presentations from your computer, tablet, or phone. </a:t>
            </a:r>
          </a:p>
          <a:p>
            <a:pPr rtl="0"/>
            <a:endParaRPr lang="en-GB"/>
          </a:p>
        </p:txBody>
      </p:sp>
      <p:sp>
        <p:nvSpPr>
          <p:cNvPr id="5" name="Text Placeholder 4">
            <a:extLst>
              <a:ext uri="{FF2B5EF4-FFF2-40B4-BE49-F238E27FC236}">
                <a16:creationId xmlns:a16="http://schemas.microsoft.com/office/drawing/2014/main" id="{7A4C5B2A-12FB-43E3-8389-C0A5E65E6D91}"/>
              </a:ext>
            </a:extLst>
          </p:cNvPr>
          <p:cNvSpPr>
            <a:spLocks noGrp="1"/>
          </p:cNvSpPr>
          <p:nvPr>
            <p:ph type="body" sz="quarter" idx="3"/>
          </p:nvPr>
        </p:nvSpPr>
        <p:spPr/>
        <p:txBody>
          <a:bodyPr rtlCol="0"/>
          <a:lstStyle/>
          <a:p>
            <a:pPr rtl="0"/>
            <a:r>
              <a:rPr lang="en-GB"/>
              <a:t>Subtitle</a:t>
            </a:r>
          </a:p>
        </p:txBody>
      </p:sp>
      <p:sp>
        <p:nvSpPr>
          <p:cNvPr id="6" name="Content Placeholder 5">
            <a:extLst>
              <a:ext uri="{FF2B5EF4-FFF2-40B4-BE49-F238E27FC236}">
                <a16:creationId xmlns:a16="http://schemas.microsoft.com/office/drawing/2014/main" id="{53C09F06-9236-4635-AFB4-5E7D384A6BAE}"/>
              </a:ext>
            </a:extLst>
          </p:cNvPr>
          <p:cNvSpPr>
            <a:spLocks noGrp="1"/>
          </p:cNvSpPr>
          <p:nvPr>
            <p:ph sz="quarter" idx="4"/>
          </p:nvPr>
        </p:nvSpPr>
        <p:spPr/>
        <p:txBody>
          <a:bodyPr rtlCol="0"/>
          <a:lstStyle/>
          <a:p>
            <a:pPr rtl="0"/>
            <a:r>
              <a:rPr lang="en-GB" sz="2000"/>
              <a:t>Open the Design Ideas pane for instant slide makeovers. </a:t>
            </a:r>
          </a:p>
          <a:p>
            <a:pPr rtl="0"/>
            <a:r>
              <a:rPr lang="en-GB" sz="2000"/>
              <a:t>When we have design ideas, we’ll show them to you right there. </a:t>
            </a:r>
          </a:p>
          <a:p>
            <a:pPr rtl="0"/>
            <a:endParaRPr lang="en-GB"/>
          </a:p>
        </p:txBody>
      </p:sp>
      <p:sp>
        <p:nvSpPr>
          <p:cNvPr id="7" name="Text Placeholder 6">
            <a:extLst>
              <a:ext uri="{FF2B5EF4-FFF2-40B4-BE49-F238E27FC236}">
                <a16:creationId xmlns:a16="http://schemas.microsoft.com/office/drawing/2014/main" id="{016D0387-7057-4207-9037-65B55A7B211B}"/>
              </a:ext>
            </a:extLst>
          </p:cNvPr>
          <p:cNvSpPr>
            <a:spLocks noGrp="1"/>
          </p:cNvSpPr>
          <p:nvPr>
            <p:ph type="body" sz="quarter" idx="13"/>
          </p:nvPr>
        </p:nvSpPr>
        <p:spPr/>
        <p:txBody>
          <a:bodyPr rtlCol="0"/>
          <a:lstStyle/>
          <a:p>
            <a:pPr rtl="0"/>
            <a:r>
              <a:rPr lang="en-GB"/>
              <a:t>Subtitle</a:t>
            </a:r>
          </a:p>
        </p:txBody>
      </p:sp>
      <p:sp>
        <p:nvSpPr>
          <p:cNvPr id="8" name="Content Placeholder 7">
            <a:extLst>
              <a:ext uri="{FF2B5EF4-FFF2-40B4-BE49-F238E27FC236}">
                <a16:creationId xmlns:a16="http://schemas.microsoft.com/office/drawing/2014/main" id="{EE1302F8-9FA6-4CC4-AD07-E8137FCC99A5}"/>
              </a:ext>
            </a:extLst>
          </p:cNvPr>
          <p:cNvSpPr>
            <a:spLocks noGrp="1"/>
          </p:cNvSpPr>
          <p:nvPr>
            <p:ph sz="quarter" idx="14"/>
          </p:nvPr>
        </p:nvSpPr>
        <p:spPr/>
        <p:txBody>
          <a:bodyPr rtlCol="0"/>
          <a:lstStyle/>
          <a:p>
            <a:pPr rtl="0"/>
            <a:r>
              <a:rPr lang="en-GB" sz="2000"/>
              <a:t>This PowerPoint theme uses its own unique set of colours, fonts, and effects to create the overall look and feel of these slides. </a:t>
            </a:r>
          </a:p>
          <a:p>
            <a:pPr rtl="0"/>
            <a:r>
              <a:rPr lang="en-GB" sz="2000"/>
              <a:t>PowerPoint has tons of themes to give your presentation just the right personality. </a:t>
            </a:r>
          </a:p>
          <a:p>
            <a:pPr rtl="0"/>
            <a:endParaRPr lang="en-GB"/>
          </a:p>
        </p:txBody>
      </p:sp>
      <p:sp>
        <p:nvSpPr>
          <p:cNvPr id="9" name="Date Placeholder 8">
            <a:extLst>
              <a:ext uri="{FF2B5EF4-FFF2-40B4-BE49-F238E27FC236}">
                <a16:creationId xmlns:a16="http://schemas.microsoft.com/office/drawing/2014/main" id="{38435D0D-6D88-4851-8B63-E6A6A7BC8659}"/>
              </a:ext>
            </a:extLst>
          </p:cNvPr>
          <p:cNvSpPr>
            <a:spLocks noGrp="1"/>
          </p:cNvSpPr>
          <p:nvPr>
            <p:ph type="dt" sz="half" idx="10"/>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u="none" strike="noStrike" kern="1200" cap="none" spc="0" normalizeH="0">
                <a:ln>
                  <a:noFill/>
                </a:ln>
                <a:solidFill>
                  <a:prstClr val="black">
                    <a:tint val="75000"/>
                  </a:prstClr>
                </a:solidFill>
                <a:effectLst/>
                <a:uLnTx/>
                <a:uFillTx/>
                <a:latin typeface="Calibri" panose="020F0502020204030204"/>
                <a:ea typeface="+mn-ea"/>
                <a:cs typeface="+mn-cs"/>
              </a:rPr>
              <a:t>9/3/20XX</a:t>
            </a:r>
          </a:p>
        </p:txBody>
      </p:sp>
      <p:sp>
        <p:nvSpPr>
          <p:cNvPr id="10" name="Footer Placeholder 9">
            <a:extLst>
              <a:ext uri="{FF2B5EF4-FFF2-40B4-BE49-F238E27FC236}">
                <a16:creationId xmlns:a16="http://schemas.microsoft.com/office/drawing/2014/main" id="{0355C492-B5A1-4AEA-87B3-88D8AB076D5E}"/>
              </a:ext>
            </a:extLst>
          </p:cNvPr>
          <p:cNvSpPr>
            <a:spLocks noGrp="1"/>
          </p:cNvSpPr>
          <p:nvPr>
            <p:ph type="ftr" sz="quarter" idx="11"/>
          </p:nvPr>
        </p:nvSpPr>
        <p:spPr/>
        <p:txBody>
          <a:bodyPr rtlCol="0"/>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200" b="0" i="0" u="none" strike="noStrike" kern="1200" cap="none" spc="0" normalizeH="0">
                <a:ln>
                  <a:noFill/>
                </a:ln>
                <a:solidFill>
                  <a:prstClr val="black">
                    <a:tint val="75000"/>
                  </a:prstClr>
                </a:solidFill>
                <a:effectLst/>
                <a:uLnTx/>
                <a:uFillTx/>
                <a:latin typeface="Calibri" panose="020F0502020204030204"/>
                <a:ea typeface="+mn-ea"/>
                <a:cs typeface="+mn-cs"/>
              </a:rPr>
              <a:t>Presentation Title</a:t>
            </a:r>
          </a:p>
        </p:txBody>
      </p:sp>
      <p:sp>
        <p:nvSpPr>
          <p:cNvPr id="11" name="Slide Number Placeholder 10">
            <a:extLst>
              <a:ext uri="{FF2B5EF4-FFF2-40B4-BE49-F238E27FC236}">
                <a16:creationId xmlns:a16="http://schemas.microsoft.com/office/drawing/2014/main" id="{68ED6379-8C31-4483-A809-D0E84782F0CA}"/>
              </a:ext>
            </a:extLst>
          </p:cNvPr>
          <p:cNvSpPr>
            <a:spLocks noGrp="1"/>
          </p:cNvSpPr>
          <p:nvPr>
            <p:ph type="sldNum" sz="quarter" idx="12"/>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GB" sz="1200" b="0" i="0" u="none" strike="noStrike" kern="1200" cap="none" spc="0" normalizeH="0" baseline="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GB" sz="1200" b="0" i="0" u="none" strike="noStrike" kern="1200" cap="none" spc="0" normalizeH="0" baseline="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439955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45C6405-9D6C-48F5-9EFB-4CF1F3193EA4}"/>
              </a:ext>
            </a:extLst>
          </p:cNvPr>
          <p:cNvSpPr>
            <a:spLocks noGrp="1"/>
          </p:cNvSpPr>
          <p:nvPr>
            <p:ph type="title"/>
          </p:nvPr>
        </p:nvSpPr>
        <p:spPr/>
        <p:txBody>
          <a:bodyPr rtlCol="0"/>
          <a:lstStyle/>
          <a:p>
            <a:pPr rtl="0"/>
            <a:r>
              <a:rPr lang="en-GB"/>
              <a:t>Summary</a:t>
            </a:r>
          </a:p>
        </p:txBody>
      </p:sp>
      <p:sp>
        <p:nvSpPr>
          <p:cNvPr id="5" name="Content Placeholder 4">
            <a:extLst>
              <a:ext uri="{FF2B5EF4-FFF2-40B4-BE49-F238E27FC236}">
                <a16:creationId xmlns:a16="http://schemas.microsoft.com/office/drawing/2014/main" id="{42E3A3A9-5E96-4CDD-A971-9C272EFD97D9}"/>
              </a:ext>
            </a:extLst>
          </p:cNvPr>
          <p:cNvSpPr>
            <a:spLocks noGrp="1"/>
          </p:cNvSpPr>
          <p:nvPr>
            <p:ph idx="1"/>
          </p:nvPr>
        </p:nvSpPr>
        <p:spPr/>
        <p:txBody>
          <a:bodyPr rtlCol="0"/>
          <a:lstStyle/>
          <a:p>
            <a:pPr rtl="0"/>
            <a:r>
              <a:rPr lang="en-GB" sz="2400"/>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a:p>
            <a:pPr rtl="0"/>
            <a:endParaRPr lang="en-GB"/>
          </a:p>
        </p:txBody>
      </p:sp>
      <p:pic>
        <p:nvPicPr>
          <p:cNvPr id="9" name="Picture Placeholder 8" descr="boy playing with space ship toys">
            <a:extLst>
              <a:ext uri="{FF2B5EF4-FFF2-40B4-BE49-F238E27FC236}">
                <a16:creationId xmlns:a16="http://schemas.microsoft.com/office/drawing/2014/main" id="{BB00A97C-4C32-42DA-9838-F3D341AB0DCC}"/>
              </a:ext>
            </a:extLst>
          </p:cNvPr>
          <p:cNvPicPr>
            <a:picLocks noGrp="1" noChangeAspect="1"/>
          </p:cNvPicPr>
          <p:nvPr>
            <p:ph type="pic" sz="quarter" idx="13"/>
          </p:nvPr>
        </p:nvPicPr>
        <p:blipFill rotWithShape="1">
          <a:blip r:embed="rId3"/>
          <a:srcRect l="20" r="20"/>
          <a:stretch/>
        </p:blipFill>
        <p:spPr/>
      </p:pic>
      <p:pic>
        <p:nvPicPr>
          <p:cNvPr id="11" name="Picture Placeholder 10" descr="little girl sitting on steps reading a book">
            <a:extLst>
              <a:ext uri="{FF2B5EF4-FFF2-40B4-BE49-F238E27FC236}">
                <a16:creationId xmlns:a16="http://schemas.microsoft.com/office/drawing/2014/main" id="{89C83A94-9400-40DF-9CE0-AFEB3C742BC3}"/>
              </a:ext>
            </a:extLst>
          </p:cNvPr>
          <p:cNvPicPr>
            <a:picLocks noGrp="1" noChangeAspect="1"/>
          </p:cNvPicPr>
          <p:nvPr>
            <p:ph type="pic" sz="quarter" idx="14"/>
          </p:nvPr>
        </p:nvPicPr>
        <p:blipFill rotWithShape="1">
          <a:blip r:embed="rId4"/>
          <a:srcRect t="23" b="23"/>
          <a:stretch/>
        </p:blipFill>
        <p:spPr/>
      </p:pic>
      <p:sp>
        <p:nvSpPr>
          <p:cNvPr id="12" name="Date Placeholder 11">
            <a:extLst>
              <a:ext uri="{FF2B5EF4-FFF2-40B4-BE49-F238E27FC236}">
                <a16:creationId xmlns:a16="http://schemas.microsoft.com/office/drawing/2014/main" id="{C01975C7-D604-4AD4-85CC-2EFC92D81A7E}"/>
              </a:ext>
            </a:extLst>
          </p:cNvPr>
          <p:cNvSpPr>
            <a:spLocks noGrp="1"/>
          </p:cNvSpPr>
          <p:nvPr>
            <p:ph type="dt" sz="half" idx="10"/>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u="none" strike="noStrike" kern="1200" cap="none" spc="0" normalizeH="0">
                <a:ln>
                  <a:noFill/>
                </a:ln>
                <a:solidFill>
                  <a:prstClr val="black">
                    <a:tint val="75000"/>
                  </a:prstClr>
                </a:solidFill>
                <a:effectLst/>
                <a:uLnTx/>
                <a:uFillTx/>
                <a:latin typeface="Calibri" panose="020F0502020204030204"/>
                <a:ea typeface="+mn-ea"/>
                <a:cs typeface="+mn-cs"/>
              </a:rPr>
              <a:t>9/3/20XX</a:t>
            </a:r>
          </a:p>
        </p:txBody>
      </p:sp>
      <p:sp>
        <p:nvSpPr>
          <p:cNvPr id="13" name="Footer Placeholder 12">
            <a:extLst>
              <a:ext uri="{FF2B5EF4-FFF2-40B4-BE49-F238E27FC236}">
                <a16:creationId xmlns:a16="http://schemas.microsoft.com/office/drawing/2014/main" id="{E0C27B2A-1D72-43E3-82D3-29739485AA73}"/>
              </a:ext>
            </a:extLst>
          </p:cNvPr>
          <p:cNvSpPr>
            <a:spLocks noGrp="1"/>
          </p:cNvSpPr>
          <p:nvPr>
            <p:ph type="ftr" sz="quarter" idx="11"/>
          </p:nvPr>
        </p:nvSpPr>
        <p:spPr/>
        <p:txBody>
          <a:bodyPr rtlCol="0"/>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200" b="0" i="0" u="none" strike="noStrike" kern="1200" cap="none" spc="0" normalizeH="0">
                <a:ln>
                  <a:noFill/>
                </a:ln>
                <a:solidFill>
                  <a:prstClr val="black">
                    <a:tint val="75000"/>
                  </a:prstClr>
                </a:solidFill>
                <a:effectLst/>
                <a:uLnTx/>
                <a:uFillTx/>
                <a:latin typeface="Calibri" panose="020F0502020204030204"/>
                <a:ea typeface="+mn-ea"/>
                <a:cs typeface="+mn-cs"/>
              </a:rPr>
              <a:t>Presentation Title</a:t>
            </a:r>
          </a:p>
        </p:txBody>
      </p:sp>
      <p:sp>
        <p:nvSpPr>
          <p:cNvPr id="14" name="Slide Number Placeholder 13">
            <a:extLst>
              <a:ext uri="{FF2B5EF4-FFF2-40B4-BE49-F238E27FC236}">
                <a16:creationId xmlns:a16="http://schemas.microsoft.com/office/drawing/2014/main" id="{DC4D09A1-D96F-4BFC-8475-2F079EAD8652}"/>
              </a:ext>
            </a:extLst>
          </p:cNvPr>
          <p:cNvSpPr>
            <a:spLocks noGrp="1"/>
          </p:cNvSpPr>
          <p:nvPr>
            <p:ph type="sldNum" sz="quarter" idx="12"/>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GB" sz="1200" b="0" i="0" u="none" strike="noStrike" kern="1200" cap="none" spc="0" normalizeH="0" baseline="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GB" sz="1200" b="0" i="0" u="none" strike="noStrike" kern="1200" cap="none" spc="0" normalizeH="0" baseline="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8397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706C9-F26D-46CA-93BF-8C27012F6B12}"/>
              </a:ext>
            </a:extLst>
          </p:cNvPr>
          <p:cNvSpPr>
            <a:spLocks noGrp="1"/>
          </p:cNvSpPr>
          <p:nvPr>
            <p:ph type="title"/>
          </p:nvPr>
        </p:nvSpPr>
        <p:spPr/>
        <p:txBody>
          <a:bodyPr rtlCol="0"/>
          <a:lstStyle/>
          <a:p>
            <a:pPr rtl="0"/>
            <a:r>
              <a:rPr lang="en-GB"/>
              <a:t>Thank you</a:t>
            </a:r>
          </a:p>
        </p:txBody>
      </p:sp>
      <p:sp>
        <p:nvSpPr>
          <p:cNvPr id="4" name="Date Placeholder 3">
            <a:extLst>
              <a:ext uri="{FF2B5EF4-FFF2-40B4-BE49-F238E27FC236}">
                <a16:creationId xmlns:a16="http://schemas.microsoft.com/office/drawing/2014/main" id="{6F95E0EB-F1F4-436B-A218-93E100A66902}"/>
              </a:ext>
            </a:extLst>
          </p:cNvPr>
          <p:cNvSpPr>
            <a:spLocks noGrp="1"/>
          </p:cNvSpPr>
          <p:nvPr>
            <p:ph type="dt" sz="half" idx="10"/>
          </p:nvPr>
        </p:nvSpPr>
        <p:spPr/>
        <p:txBody>
          <a:bodyPr rtlCol="0"/>
          <a:lstStyle/>
          <a:p>
            <a:pPr lvl="0" rtl="0"/>
            <a:r>
              <a:rPr lang="en-GB"/>
              <a:t>9/3/20XX</a:t>
            </a:r>
          </a:p>
        </p:txBody>
      </p:sp>
      <p:sp>
        <p:nvSpPr>
          <p:cNvPr id="5" name="Footer Placeholder 4">
            <a:extLst>
              <a:ext uri="{FF2B5EF4-FFF2-40B4-BE49-F238E27FC236}">
                <a16:creationId xmlns:a16="http://schemas.microsoft.com/office/drawing/2014/main" id="{C75D06EF-9416-46F7-8230-B49EE1269F53}"/>
              </a:ext>
            </a:extLst>
          </p:cNvPr>
          <p:cNvSpPr>
            <a:spLocks noGrp="1"/>
          </p:cNvSpPr>
          <p:nvPr>
            <p:ph type="ftr" sz="quarter" idx="11"/>
          </p:nvPr>
        </p:nvSpPr>
        <p:spPr/>
        <p:txBody>
          <a:bodyPr rtlCol="0"/>
          <a:lstStyle/>
          <a:p>
            <a:pPr lvl="0" rtl="0"/>
            <a:r>
              <a:rPr lang="en-GB"/>
              <a:t>Presentation Title</a:t>
            </a:r>
          </a:p>
        </p:txBody>
      </p:sp>
      <p:sp>
        <p:nvSpPr>
          <p:cNvPr id="6" name="Slide Number Placeholder 5">
            <a:extLst>
              <a:ext uri="{FF2B5EF4-FFF2-40B4-BE49-F238E27FC236}">
                <a16:creationId xmlns:a16="http://schemas.microsoft.com/office/drawing/2014/main" id="{7359025F-68D1-4F50-8480-3F981455D4DE}"/>
              </a:ext>
            </a:extLst>
          </p:cNvPr>
          <p:cNvSpPr>
            <a:spLocks noGrp="1"/>
          </p:cNvSpPr>
          <p:nvPr>
            <p:ph type="sldNum" sz="quarter" idx="12"/>
          </p:nvPr>
        </p:nvSpPr>
        <p:spPr/>
        <p:txBody>
          <a:bodyPr rtlCol="0"/>
          <a:lstStyle/>
          <a:p>
            <a:pPr lvl="0" rtl="0"/>
            <a:fld id="{D76B855D-E9CC-4FF8-AD85-6CDC7B89A0DE}" type="slidenum">
              <a:rPr lang="en-GB" smtClean="0"/>
              <a:pPr lvl="0" rtl="0"/>
              <a:t>13</a:t>
            </a:fld>
            <a:endParaRPr lang="en-GB"/>
          </a:p>
        </p:txBody>
      </p:sp>
      <p:sp>
        <p:nvSpPr>
          <p:cNvPr id="3" name="Content Placeholder 2">
            <a:extLst>
              <a:ext uri="{FF2B5EF4-FFF2-40B4-BE49-F238E27FC236}">
                <a16:creationId xmlns:a16="http://schemas.microsoft.com/office/drawing/2014/main" id="{21F0B6E0-1F7C-4E6A-87B1-554ADE739CD1}"/>
              </a:ext>
            </a:extLst>
          </p:cNvPr>
          <p:cNvSpPr>
            <a:spLocks noGrp="1"/>
          </p:cNvSpPr>
          <p:nvPr>
            <p:ph idx="1"/>
          </p:nvPr>
        </p:nvSpPr>
        <p:spPr/>
        <p:txBody>
          <a:bodyPr rtlCol="0"/>
          <a:lstStyle/>
          <a:p>
            <a:pPr rtl="0"/>
            <a:r>
              <a:rPr lang="en-GB"/>
              <a:t>Presenter name</a:t>
            </a:r>
          </a:p>
          <a:p>
            <a:pPr rtl="0">
              <a:spcBef>
                <a:spcPts val="3000"/>
              </a:spcBef>
            </a:pPr>
            <a:r>
              <a:rPr lang="en-GB" sz="1800"/>
              <a:t>Email address</a:t>
            </a:r>
          </a:p>
          <a:p>
            <a:pPr rtl="0">
              <a:spcBef>
                <a:spcPts val="3000"/>
              </a:spcBef>
            </a:pPr>
            <a:r>
              <a:rPr lang="en-GB" sz="1800"/>
              <a:t>Website</a:t>
            </a:r>
          </a:p>
          <a:p>
            <a:pPr rtl="0"/>
            <a:endParaRPr lang="en-GB"/>
          </a:p>
        </p:txBody>
      </p:sp>
    </p:spTree>
    <p:extLst>
      <p:ext uri="{BB962C8B-B14F-4D97-AF65-F5344CB8AC3E}">
        <p14:creationId xmlns:p14="http://schemas.microsoft.com/office/powerpoint/2010/main" val="9622589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6E49C-11A0-4C95-8A6E-FC7E9C57C105}"/>
              </a:ext>
            </a:extLst>
          </p:cNvPr>
          <p:cNvSpPr>
            <a:spLocks noGrp="1"/>
          </p:cNvSpPr>
          <p:nvPr>
            <p:ph type="title"/>
          </p:nvPr>
        </p:nvSpPr>
        <p:spPr/>
        <p:txBody>
          <a:bodyPr rtlCol="0"/>
          <a:lstStyle/>
          <a:p>
            <a:pPr rtl="0"/>
            <a:r>
              <a:rPr lang="en-GB" dirty="0">
                <a:solidFill>
                  <a:srgbClr val="FFFFFF"/>
                </a:solidFill>
              </a:rPr>
              <a:t>In this video :</a:t>
            </a:r>
            <a:endParaRPr lang="en-GB" dirty="0"/>
          </a:p>
        </p:txBody>
      </p:sp>
      <p:sp>
        <p:nvSpPr>
          <p:cNvPr id="3" name="Content Placeholder 2">
            <a:extLst>
              <a:ext uri="{FF2B5EF4-FFF2-40B4-BE49-F238E27FC236}">
                <a16:creationId xmlns:a16="http://schemas.microsoft.com/office/drawing/2014/main" id="{869C3FD2-AF88-4EF1-AFB7-5D31BD5AA0BF}"/>
              </a:ext>
            </a:extLst>
          </p:cNvPr>
          <p:cNvSpPr>
            <a:spLocks noGrp="1"/>
          </p:cNvSpPr>
          <p:nvPr>
            <p:ph idx="1"/>
          </p:nvPr>
        </p:nvSpPr>
        <p:spPr/>
        <p:txBody>
          <a:bodyPr rtlCol="0"/>
          <a:lstStyle/>
          <a:p>
            <a:pPr marL="457200" indent="-457200" rtl="0">
              <a:buFont typeface="Arial" panose="020B0604020202020204" pitchFamily="34" charset="0"/>
              <a:buChar char="•"/>
            </a:pPr>
            <a:r>
              <a:rPr lang="en-GB" dirty="0"/>
              <a:t>Motivation &amp; Context</a:t>
            </a:r>
          </a:p>
          <a:p>
            <a:pPr marL="457200" indent="-457200" rtl="0">
              <a:buFont typeface="Arial" panose="020B0604020202020204" pitchFamily="34" charset="0"/>
              <a:buChar char="•"/>
            </a:pPr>
            <a:r>
              <a:rPr lang="en-GB" dirty="0"/>
              <a:t>Aims</a:t>
            </a:r>
          </a:p>
          <a:p>
            <a:pPr marL="457200" indent="-457200" rtl="0">
              <a:buFont typeface="Arial" panose="020B0604020202020204" pitchFamily="34" charset="0"/>
              <a:buChar char="•"/>
            </a:pPr>
            <a:r>
              <a:rPr lang="en-GB" dirty="0"/>
              <a:t>Enigma Roleplay</a:t>
            </a:r>
          </a:p>
        </p:txBody>
      </p:sp>
      <p:sp>
        <p:nvSpPr>
          <p:cNvPr id="6" name="Slide Number Placeholder 5">
            <a:extLst>
              <a:ext uri="{FF2B5EF4-FFF2-40B4-BE49-F238E27FC236}">
                <a16:creationId xmlns:a16="http://schemas.microsoft.com/office/drawing/2014/main" id="{88AB1A36-2D6E-4392-AAA4-996FFE03208D}"/>
              </a:ext>
            </a:extLst>
          </p:cNvPr>
          <p:cNvSpPr>
            <a:spLocks noGrp="1"/>
          </p:cNvSpPr>
          <p:nvPr>
            <p:ph type="sldNum" sz="quarter" idx="12"/>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GB" sz="1200" b="0" i="0" u="none" strike="noStrike" kern="1200" cap="none" spc="0" normalizeH="0" baseline="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GB" sz="1200" b="0" i="0" u="none" strike="noStrike" kern="1200" cap="none" spc="0" normalizeH="0" baseline="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51602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What is the history of cryptography? - Quora">
            <a:extLst>
              <a:ext uri="{FF2B5EF4-FFF2-40B4-BE49-F238E27FC236}">
                <a16:creationId xmlns:a16="http://schemas.microsoft.com/office/drawing/2014/main" id="{BC8233F7-32B4-835E-1F35-77CB16D0FF2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6617" r="17058" b="-4"/>
          <a:stretch/>
        </p:blipFill>
        <p:spPr bwMode="auto">
          <a:xfrm>
            <a:off x="7200479" y="1150210"/>
            <a:ext cx="2207046" cy="2204178"/>
          </a:xfrm>
          <a:custGeom>
            <a:avLst/>
            <a:gdLst>
              <a:gd name="connsiteX0" fmla="*/ 1098749 w 2207046"/>
              <a:gd name="connsiteY0" fmla="*/ 0 h 2204178"/>
              <a:gd name="connsiteX1" fmla="*/ 2201707 w 2207046"/>
              <a:gd name="connsiteY1" fmla="*/ 995326 h 2204178"/>
              <a:gd name="connsiteX2" fmla="*/ 2207046 w 2207046"/>
              <a:gd name="connsiteY2" fmla="*/ 1101058 h 2204178"/>
              <a:gd name="connsiteX3" fmla="*/ 2207046 w 2207046"/>
              <a:gd name="connsiteY3" fmla="*/ 1116306 h 2204178"/>
              <a:gd name="connsiteX4" fmla="*/ 2201707 w 2207046"/>
              <a:gd name="connsiteY4" fmla="*/ 1222039 h 2204178"/>
              <a:gd name="connsiteX5" fmla="*/ 1322187 w 2207046"/>
              <a:gd name="connsiteY5" fmla="*/ 2194840 h 2204178"/>
              <a:gd name="connsiteX6" fmla="*/ 1260999 w 2207046"/>
              <a:gd name="connsiteY6" fmla="*/ 2204178 h 2204178"/>
              <a:gd name="connsiteX7" fmla="*/ 936500 w 2207046"/>
              <a:gd name="connsiteY7" fmla="*/ 2204178 h 2204178"/>
              <a:gd name="connsiteX8" fmla="*/ 875311 w 2207046"/>
              <a:gd name="connsiteY8" fmla="*/ 2194840 h 2204178"/>
              <a:gd name="connsiteX9" fmla="*/ 12592 w 2207046"/>
              <a:gd name="connsiteY9" fmla="*/ 1332120 h 2204178"/>
              <a:gd name="connsiteX10" fmla="*/ 0 w 2207046"/>
              <a:gd name="connsiteY10" fmla="*/ 1249617 h 2204178"/>
              <a:gd name="connsiteX11" fmla="*/ 0 w 2207046"/>
              <a:gd name="connsiteY11" fmla="*/ 967747 h 2204178"/>
              <a:gd name="connsiteX12" fmla="*/ 12592 w 2207046"/>
              <a:gd name="connsiteY12" fmla="*/ 885244 h 2204178"/>
              <a:gd name="connsiteX13" fmla="*/ 1098749 w 2207046"/>
              <a:gd name="connsiteY13" fmla="*/ 0 h 2204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07046" h="2204178">
                <a:moveTo>
                  <a:pt x="1098749" y="0"/>
                </a:moveTo>
                <a:cubicBezTo>
                  <a:pt x="1672788" y="0"/>
                  <a:pt x="2144931" y="436266"/>
                  <a:pt x="2201707" y="995326"/>
                </a:cubicBezTo>
                <a:lnTo>
                  <a:pt x="2207046" y="1101058"/>
                </a:lnTo>
                <a:lnTo>
                  <a:pt x="2207046" y="1116306"/>
                </a:lnTo>
                <a:lnTo>
                  <a:pt x="2201707" y="1222039"/>
                </a:lnTo>
                <a:cubicBezTo>
                  <a:pt x="2152501" y="1706557"/>
                  <a:pt x="1791308" y="2098844"/>
                  <a:pt x="1322187" y="2194840"/>
                </a:cubicBezTo>
                <a:lnTo>
                  <a:pt x="1260999" y="2204178"/>
                </a:lnTo>
                <a:lnTo>
                  <a:pt x="936500" y="2204178"/>
                </a:lnTo>
                <a:lnTo>
                  <a:pt x="875311" y="2194840"/>
                </a:lnTo>
                <a:cubicBezTo>
                  <a:pt x="442276" y="2106228"/>
                  <a:pt x="101204" y="1765156"/>
                  <a:pt x="12592" y="1332120"/>
                </a:cubicBezTo>
                <a:lnTo>
                  <a:pt x="0" y="1249617"/>
                </a:lnTo>
                <a:lnTo>
                  <a:pt x="0" y="967747"/>
                </a:lnTo>
                <a:lnTo>
                  <a:pt x="12592" y="885244"/>
                </a:lnTo>
                <a:cubicBezTo>
                  <a:pt x="115972" y="380036"/>
                  <a:pt x="562980" y="0"/>
                  <a:pt x="1098749" y="0"/>
                </a:cubicBezTo>
                <a:close/>
              </a:path>
            </a:pathLst>
          </a:custGeom>
          <a:solidFill>
            <a:srgbClr val="FFFFFF"/>
          </a:solidFill>
        </p:spPr>
      </p:pic>
      <p:pic>
        <p:nvPicPr>
          <p:cNvPr id="3078" name="Picture 6" descr="Green Binary Code Images – Browse 47,896 Stock Photos, Vectors, and Video |  Adobe Stock">
            <a:extLst>
              <a:ext uri="{FF2B5EF4-FFF2-40B4-BE49-F238E27FC236}">
                <a16:creationId xmlns:a16="http://schemas.microsoft.com/office/drawing/2014/main" id="{F4D6E237-9C27-95A0-0FDF-E6258826951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8520" r="22232" b="2"/>
          <a:stretch/>
        </p:blipFill>
        <p:spPr bwMode="auto">
          <a:xfrm>
            <a:off x="8444632" y="2579683"/>
            <a:ext cx="3096807" cy="3096807"/>
          </a:xfrm>
          <a:custGeom>
            <a:avLst/>
            <a:gdLst>
              <a:gd name="connsiteX0" fmla="*/ 1548404 w 3096807"/>
              <a:gd name="connsiteY0" fmla="*/ 0 h 3096807"/>
              <a:gd name="connsiteX1" fmla="*/ 3096807 w 3096807"/>
              <a:gd name="connsiteY1" fmla="*/ 1548404 h 3096807"/>
              <a:gd name="connsiteX2" fmla="*/ 1548404 w 3096807"/>
              <a:gd name="connsiteY2" fmla="*/ 3096807 h 3096807"/>
              <a:gd name="connsiteX3" fmla="*/ 0 w 3096807"/>
              <a:gd name="connsiteY3" fmla="*/ 1548404 h 3096807"/>
              <a:gd name="connsiteX4" fmla="*/ 1548404 w 3096807"/>
              <a:gd name="connsiteY4" fmla="*/ 0 h 30968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6807" h="3096807">
                <a:moveTo>
                  <a:pt x="1548404" y="0"/>
                </a:moveTo>
                <a:cubicBezTo>
                  <a:pt x="2403564" y="0"/>
                  <a:pt x="3096807" y="693243"/>
                  <a:pt x="3096807" y="1548404"/>
                </a:cubicBezTo>
                <a:cubicBezTo>
                  <a:pt x="3096807" y="2403564"/>
                  <a:pt x="2403564" y="3096807"/>
                  <a:pt x="1548404" y="3096807"/>
                </a:cubicBezTo>
                <a:cubicBezTo>
                  <a:pt x="693243" y="3096807"/>
                  <a:pt x="0" y="2403564"/>
                  <a:pt x="0" y="1548404"/>
                </a:cubicBezTo>
                <a:cubicBezTo>
                  <a:pt x="0" y="693243"/>
                  <a:pt x="693243" y="0"/>
                  <a:pt x="1548404" y="0"/>
                </a:cubicBezTo>
                <a:close/>
              </a:path>
            </a:pathLst>
          </a:custGeom>
          <a:solidFill>
            <a:srgbClr val="FFFFFF"/>
          </a:solidFill>
        </p:spPr>
      </p:pic>
      <p:sp>
        <p:nvSpPr>
          <p:cNvPr id="4" name="Title 3">
            <a:extLst>
              <a:ext uri="{FF2B5EF4-FFF2-40B4-BE49-F238E27FC236}">
                <a16:creationId xmlns:a16="http://schemas.microsoft.com/office/drawing/2014/main" id="{7B290457-2071-4F7C-9327-CE85A282B4D5}"/>
              </a:ext>
            </a:extLst>
          </p:cNvPr>
          <p:cNvSpPr>
            <a:spLocks noGrp="1"/>
          </p:cNvSpPr>
          <p:nvPr>
            <p:ph type="title"/>
          </p:nvPr>
        </p:nvSpPr>
        <p:spPr>
          <a:xfrm>
            <a:off x="539496" y="365124"/>
            <a:ext cx="5806440" cy="1325880"/>
          </a:xfrm>
        </p:spPr>
        <p:txBody>
          <a:bodyPr rtlCol="0" anchor="ctr">
            <a:normAutofit/>
          </a:bodyPr>
          <a:lstStyle/>
          <a:p>
            <a:pPr rtl="0"/>
            <a:r>
              <a:rPr lang="en-GB" dirty="0"/>
              <a:t>Is this you?</a:t>
            </a:r>
          </a:p>
        </p:txBody>
      </p:sp>
      <p:sp>
        <p:nvSpPr>
          <p:cNvPr id="5" name="Content Placeholder 4">
            <a:extLst>
              <a:ext uri="{FF2B5EF4-FFF2-40B4-BE49-F238E27FC236}">
                <a16:creationId xmlns:a16="http://schemas.microsoft.com/office/drawing/2014/main" id="{B67B1E24-2840-4BB0-AE5A-2320A01CB80F}"/>
              </a:ext>
            </a:extLst>
          </p:cNvPr>
          <p:cNvSpPr>
            <a:spLocks noGrp="1"/>
          </p:cNvSpPr>
          <p:nvPr>
            <p:ph idx="1"/>
          </p:nvPr>
        </p:nvSpPr>
        <p:spPr>
          <a:xfrm>
            <a:off x="539496" y="1825625"/>
            <a:ext cx="5806440" cy="4352544"/>
          </a:xfrm>
        </p:spPr>
        <p:txBody>
          <a:bodyPr rtlCol="0">
            <a:normAutofit/>
          </a:bodyPr>
          <a:lstStyle/>
          <a:p>
            <a:pPr marL="342900" indent="-342900" rtl="0">
              <a:buFont typeface="Arial" panose="020B0604020202020204" pitchFamily="34" charset="0"/>
              <a:buChar char="•"/>
            </a:pPr>
            <a:r>
              <a:rPr lang="en-GB" dirty="0"/>
              <a:t>Secret messages?</a:t>
            </a:r>
          </a:p>
          <a:p>
            <a:pPr marL="342900" indent="-342900" rtl="0">
              <a:buFont typeface="Arial" panose="020B0604020202020204" pitchFamily="34" charset="0"/>
              <a:buChar char="•"/>
            </a:pPr>
            <a:r>
              <a:rPr lang="en-GB" dirty="0"/>
              <a:t>Protected Data?</a:t>
            </a:r>
          </a:p>
          <a:p>
            <a:pPr rtl="0"/>
            <a:endParaRPr lang="en-GB" dirty="0"/>
          </a:p>
          <a:p>
            <a:pPr marL="342900" indent="-342900" rtl="0">
              <a:buFont typeface="Arial" panose="020B0604020202020204" pitchFamily="34" charset="0"/>
              <a:buChar char="•"/>
            </a:pPr>
            <a:endParaRPr lang="en-GB" dirty="0"/>
          </a:p>
          <a:p>
            <a:pPr marL="342900" indent="-342900" rtl="0">
              <a:buFont typeface="Arial" panose="020B0604020202020204" pitchFamily="34" charset="0"/>
              <a:buChar char="•"/>
            </a:pPr>
            <a:r>
              <a:rPr lang="en-GB" dirty="0"/>
              <a:t>Cryptography!</a:t>
            </a:r>
          </a:p>
          <a:p>
            <a:pPr marL="571500" lvl="1" indent="-342900"/>
            <a:r>
              <a:rPr lang="en-GB" sz="2400" dirty="0"/>
              <a:t>Since 1800 BCE</a:t>
            </a:r>
          </a:p>
        </p:txBody>
      </p:sp>
      <p:sp>
        <p:nvSpPr>
          <p:cNvPr id="3083" name="Date Placeholder 5">
            <a:extLst>
              <a:ext uri="{FF2B5EF4-FFF2-40B4-BE49-F238E27FC236}">
                <a16:creationId xmlns:a16="http://schemas.microsoft.com/office/drawing/2014/main" id="{0AEC77CD-5D9F-6452-FEFD-3D1179EABF2D}"/>
              </a:ext>
            </a:extLst>
          </p:cNvPr>
          <p:cNvSpPr>
            <a:spLocks noGrp="1"/>
          </p:cNvSpPr>
          <p:nvPr>
            <p:ph type="dt" sz="half" idx="10"/>
          </p:nvPr>
        </p:nvSpPr>
        <p:spPr>
          <a:xfrm>
            <a:off x="838200" y="6356350"/>
            <a:ext cx="2743200" cy="365125"/>
          </a:xfrm>
        </p:spPr>
        <p:txBody>
          <a:bodyPr/>
          <a:lstStyle/>
          <a:p>
            <a:pPr rtl="0">
              <a:spcAft>
                <a:spcPts val="600"/>
              </a:spcAft>
              <a:defRPr/>
            </a:pPr>
            <a:r>
              <a:rPr lang="en-GB" noProof="0">
                <a:solidFill>
                  <a:prstClr val="black">
                    <a:tint val="75000"/>
                  </a:prstClr>
                </a:solidFill>
              </a:rPr>
              <a:t>9/3/20XX</a:t>
            </a:r>
          </a:p>
        </p:txBody>
      </p:sp>
      <p:sp>
        <p:nvSpPr>
          <p:cNvPr id="3085" name="Footer Placeholder 6">
            <a:extLst>
              <a:ext uri="{FF2B5EF4-FFF2-40B4-BE49-F238E27FC236}">
                <a16:creationId xmlns:a16="http://schemas.microsoft.com/office/drawing/2014/main" id="{E4361C41-BB42-89EF-0391-58A3BA0D4022}"/>
              </a:ext>
            </a:extLst>
          </p:cNvPr>
          <p:cNvSpPr>
            <a:spLocks noGrp="1"/>
          </p:cNvSpPr>
          <p:nvPr>
            <p:ph type="ftr" sz="quarter" idx="11"/>
          </p:nvPr>
        </p:nvSpPr>
        <p:spPr>
          <a:xfrm>
            <a:off x="4038600" y="6356350"/>
            <a:ext cx="4114800" cy="365125"/>
          </a:xfrm>
        </p:spPr>
        <p:txBody>
          <a:bodyPr/>
          <a:lstStyle/>
          <a:p>
            <a:pPr rtl="0">
              <a:spcAft>
                <a:spcPts val="600"/>
              </a:spcAft>
              <a:defRPr/>
            </a:pPr>
            <a:r>
              <a:rPr lang="en-GB" noProof="0">
                <a:solidFill>
                  <a:prstClr val="black">
                    <a:tint val="75000"/>
                  </a:prstClr>
                </a:solidFill>
              </a:rPr>
              <a:t>Presentation Title</a:t>
            </a:r>
          </a:p>
        </p:txBody>
      </p:sp>
      <p:sp>
        <p:nvSpPr>
          <p:cNvPr id="16" name="Slide Number Placeholder 15">
            <a:extLst>
              <a:ext uri="{FF2B5EF4-FFF2-40B4-BE49-F238E27FC236}">
                <a16:creationId xmlns:a16="http://schemas.microsoft.com/office/drawing/2014/main" id="{46EEA4F1-5FA3-4EBF-97F1-DF392077DB76}"/>
              </a:ext>
            </a:extLst>
          </p:cNvPr>
          <p:cNvSpPr>
            <a:spLocks noGrp="1"/>
          </p:cNvSpPr>
          <p:nvPr>
            <p:ph type="sldNum" sz="quarter" idx="12"/>
          </p:nvPr>
        </p:nvSpPr>
        <p:spPr>
          <a:xfrm>
            <a:off x="8610600" y="6356350"/>
            <a:ext cx="2743200" cy="365125"/>
          </a:xfrm>
        </p:spPr>
        <p:txBody>
          <a:bodyPr rtlCol="0" anchor="ctr">
            <a:normAutofit/>
          </a:bodyPr>
          <a:lstStyle/>
          <a:p>
            <a:pPr marL="0" marR="0" lvl="0" indent="0" defTabSz="914400" rtl="0" eaLnBrk="1" fontAlgn="auto" latinLnBrk="0" hangingPunct="1">
              <a:spcBef>
                <a:spcPts val="0"/>
              </a:spcBef>
              <a:spcAft>
                <a:spcPts val="600"/>
              </a:spcAft>
              <a:buClrTx/>
              <a:buSzTx/>
              <a:buFontTx/>
              <a:buNone/>
              <a:tabLst/>
              <a:defRPr/>
            </a:pPr>
            <a:fld id="{D76B855D-E9CC-4FF8-AD85-6CDC7B89A0DE}" type="slidenum">
              <a:rPr kumimoji="0" lang="en-GB" b="0" i="0" u="none" strike="noStrike" kern="1200" cap="none" spc="0" normalizeH="0" baseline="0" smtClean="0">
                <a:ln>
                  <a:noFill/>
                </a:ln>
                <a:solidFill>
                  <a:prstClr val="black">
                    <a:tint val="75000"/>
                  </a:prstClr>
                </a:solidFill>
                <a:effectLst/>
                <a:uLnTx/>
                <a:uFillTx/>
              </a:rPr>
              <a:pPr marL="0" marR="0" lvl="0" indent="0" defTabSz="914400" rtl="0" eaLnBrk="1" fontAlgn="auto" latinLnBrk="0" hangingPunct="1">
                <a:spcBef>
                  <a:spcPts val="0"/>
                </a:spcBef>
                <a:spcAft>
                  <a:spcPts val="600"/>
                </a:spcAft>
                <a:buClrTx/>
                <a:buSzTx/>
                <a:buFontTx/>
                <a:buNone/>
                <a:tabLst/>
                <a:defRPr/>
              </a:pPr>
              <a:t>3</a:t>
            </a:fld>
            <a:endParaRPr kumimoji="0" lang="en-GB" b="0" i="0" u="none" strike="noStrike" kern="1200" cap="none" spc="0" normalizeH="0" baseline="0">
              <a:ln>
                <a:noFill/>
              </a:ln>
              <a:solidFill>
                <a:prstClr val="black">
                  <a:tint val="75000"/>
                </a:prstClr>
              </a:solidFill>
              <a:effectLst/>
              <a:uLnTx/>
              <a:uFillTx/>
            </a:endParaRPr>
          </a:p>
        </p:txBody>
      </p:sp>
    </p:spTree>
    <p:extLst>
      <p:ext uri="{BB962C8B-B14F-4D97-AF65-F5344CB8AC3E}">
        <p14:creationId xmlns:p14="http://schemas.microsoft.com/office/powerpoint/2010/main" val="1002193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6624E-1256-4074-A302-8EFDA23D77BF}"/>
              </a:ext>
            </a:extLst>
          </p:cNvPr>
          <p:cNvSpPr>
            <a:spLocks noGrp="1"/>
          </p:cNvSpPr>
          <p:nvPr>
            <p:ph type="title"/>
          </p:nvPr>
        </p:nvSpPr>
        <p:spPr/>
        <p:txBody>
          <a:bodyPr rtlCol="0"/>
          <a:lstStyle/>
          <a:p>
            <a:pPr rtl="0"/>
            <a:r>
              <a:rPr lang="en-GB" dirty="0"/>
              <a:t>The Enigma Machine</a:t>
            </a:r>
          </a:p>
        </p:txBody>
      </p:sp>
      <p:sp>
        <p:nvSpPr>
          <p:cNvPr id="3" name="Text Placeholder 2">
            <a:extLst>
              <a:ext uri="{FF2B5EF4-FFF2-40B4-BE49-F238E27FC236}">
                <a16:creationId xmlns:a16="http://schemas.microsoft.com/office/drawing/2014/main" id="{33E8A40A-0195-4B3A-81F2-8B76B68F974F}"/>
              </a:ext>
            </a:extLst>
          </p:cNvPr>
          <p:cNvSpPr>
            <a:spLocks noGrp="1"/>
          </p:cNvSpPr>
          <p:nvPr>
            <p:ph type="body" idx="1"/>
          </p:nvPr>
        </p:nvSpPr>
        <p:spPr/>
        <p:txBody>
          <a:bodyPr rtlCol="0"/>
          <a:lstStyle/>
          <a:p>
            <a:pPr rtl="0"/>
            <a:r>
              <a:rPr lang="en-GB" dirty="0"/>
              <a:t>History</a:t>
            </a:r>
          </a:p>
        </p:txBody>
      </p:sp>
      <p:sp>
        <p:nvSpPr>
          <p:cNvPr id="4" name="Content Placeholder 3">
            <a:extLst>
              <a:ext uri="{FF2B5EF4-FFF2-40B4-BE49-F238E27FC236}">
                <a16:creationId xmlns:a16="http://schemas.microsoft.com/office/drawing/2014/main" id="{A84DACD0-2773-4975-A2FE-3BD5764E1F61}"/>
              </a:ext>
            </a:extLst>
          </p:cNvPr>
          <p:cNvSpPr>
            <a:spLocks noGrp="1"/>
          </p:cNvSpPr>
          <p:nvPr>
            <p:ph sz="half" idx="2"/>
          </p:nvPr>
        </p:nvSpPr>
        <p:spPr/>
        <p:txBody>
          <a:bodyPr rtlCol="0">
            <a:normAutofit/>
          </a:bodyPr>
          <a:lstStyle/>
          <a:p>
            <a:pPr rtl="0"/>
            <a:r>
              <a:rPr lang="en-GB" dirty="0"/>
              <a:t>A Cypher Machine</a:t>
            </a:r>
          </a:p>
          <a:p>
            <a:pPr lvl="1"/>
            <a:r>
              <a:rPr lang="en-GB" dirty="0"/>
              <a:t>Mechanical rotors</a:t>
            </a:r>
          </a:p>
          <a:p>
            <a:pPr lvl="1"/>
            <a:r>
              <a:rPr lang="en-GB" dirty="0"/>
              <a:t>Electrical Signals</a:t>
            </a:r>
          </a:p>
          <a:p>
            <a:pPr lvl="1"/>
            <a:r>
              <a:rPr lang="en-GB" dirty="0"/>
              <a:t>Encrypts/Decrypts messages</a:t>
            </a:r>
          </a:p>
          <a:p>
            <a:r>
              <a:rPr lang="en-GB" dirty="0"/>
              <a:t>Extensive History</a:t>
            </a:r>
          </a:p>
          <a:p>
            <a:pPr lvl="1"/>
            <a:r>
              <a:rPr lang="en-GB" dirty="0"/>
              <a:t>Used by Germans in WW2</a:t>
            </a:r>
          </a:p>
          <a:p>
            <a:pPr lvl="1"/>
            <a:r>
              <a:rPr lang="en-GB" dirty="0"/>
              <a:t>Cracked by the Bletchley Park team!</a:t>
            </a:r>
          </a:p>
          <a:p>
            <a:pPr lvl="1"/>
            <a:endParaRPr lang="en-GB" dirty="0"/>
          </a:p>
        </p:txBody>
      </p:sp>
      <p:sp>
        <p:nvSpPr>
          <p:cNvPr id="20" name="Slide Number Placeholder 19">
            <a:extLst>
              <a:ext uri="{FF2B5EF4-FFF2-40B4-BE49-F238E27FC236}">
                <a16:creationId xmlns:a16="http://schemas.microsoft.com/office/drawing/2014/main" id="{013C53F7-A9FD-4503-9396-7A3FE9D0C699}"/>
              </a:ext>
            </a:extLst>
          </p:cNvPr>
          <p:cNvSpPr>
            <a:spLocks noGrp="1"/>
          </p:cNvSpPr>
          <p:nvPr>
            <p:ph type="sldNum" sz="quarter" idx="12"/>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GB" sz="1200" b="0" i="0" u="none" strike="noStrike" kern="1200" cap="none" spc="0" normalizeH="0" baseline="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GB" sz="1200" b="0" i="0" u="none" strike="noStrike" kern="1200" cap="none" spc="0" normalizeH="0" baseline="0">
              <a:ln>
                <a:noFill/>
              </a:ln>
              <a:solidFill>
                <a:prstClr val="black">
                  <a:tint val="75000"/>
                </a:prstClr>
              </a:solidFill>
              <a:effectLst/>
              <a:uLnTx/>
              <a:uFillTx/>
              <a:latin typeface="Calibri" panose="020F0502020204030204"/>
              <a:ea typeface="+mn-ea"/>
              <a:cs typeface="+mn-cs"/>
            </a:endParaRPr>
          </a:p>
        </p:txBody>
      </p:sp>
      <p:pic>
        <p:nvPicPr>
          <p:cNvPr id="11" name="Picture 10" descr="An old machine on a glass table&#10;&#10;Description automatically generated">
            <a:extLst>
              <a:ext uri="{FF2B5EF4-FFF2-40B4-BE49-F238E27FC236}">
                <a16:creationId xmlns:a16="http://schemas.microsoft.com/office/drawing/2014/main" id="{F3351D46-BD4C-569B-172E-31FCF4023FD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5400000">
            <a:off x="6304417" y="1573669"/>
            <a:ext cx="5275302" cy="3956687"/>
          </a:xfrm>
          <a:prstGeom prst="rect">
            <a:avLst/>
          </a:prstGeom>
        </p:spPr>
      </p:pic>
      <p:pic>
        <p:nvPicPr>
          <p:cNvPr id="2050" name="Picture 2" descr="1936: Alan Turing &amp; The Turing Machine - Pivotal Moments — Pivotal">
            <a:extLst>
              <a:ext uri="{FF2B5EF4-FFF2-40B4-BE49-F238E27FC236}">
                <a16:creationId xmlns:a16="http://schemas.microsoft.com/office/drawing/2014/main" id="{66DA469B-A183-5560-C6DE-18C960713C0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20887" y="5007271"/>
            <a:ext cx="3121027" cy="17555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25205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chematic diagram of Enigma machine (from Scheribus 1928).  ">
            <a:extLst>
              <a:ext uri="{FF2B5EF4-FFF2-40B4-BE49-F238E27FC236}">
                <a16:creationId xmlns:a16="http://schemas.microsoft.com/office/drawing/2014/main" id="{F7423E12-5CF0-8344-03D6-99B0CFF19A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3237" y="723459"/>
            <a:ext cx="8645525" cy="5411082"/>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61C5C0F3-BF2F-B5C5-787D-48FF39A41552}"/>
              </a:ext>
            </a:extLst>
          </p:cNvPr>
          <p:cNvSpPr txBox="1"/>
          <p:nvPr/>
        </p:nvSpPr>
        <p:spPr>
          <a:xfrm>
            <a:off x="762000" y="2577658"/>
            <a:ext cx="571500" cy="1446550"/>
          </a:xfrm>
          <a:prstGeom prst="rect">
            <a:avLst/>
          </a:prstGeom>
          <a:noFill/>
        </p:spPr>
        <p:txBody>
          <a:bodyPr wrap="square" rtlCol="0">
            <a:spAutoFit/>
          </a:bodyPr>
          <a:lstStyle/>
          <a:p>
            <a:r>
              <a:rPr lang="en-GB" sz="8800" dirty="0">
                <a:solidFill>
                  <a:srgbClr val="FF0000"/>
                </a:solidFill>
              </a:rPr>
              <a:t>?</a:t>
            </a:r>
          </a:p>
        </p:txBody>
      </p:sp>
      <p:sp>
        <p:nvSpPr>
          <p:cNvPr id="11" name="TextBox 10">
            <a:extLst>
              <a:ext uri="{FF2B5EF4-FFF2-40B4-BE49-F238E27FC236}">
                <a16:creationId xmlns:a16="http://schemas.microsoft.com/office/drawing/2014/main" id="{02BA2188-D6F2-C7D7-C893-75D9FEA3EFDC}"/>
              </a:ext>
            </a:extLst>
          </p:cNvPr>
          <p:cNvSpPr txBox="1"/>
          <p:nvPr/>
        </p:nvSpPr>
        <p:spPr>
          <a:xfrm rot="2042311">
            <a:off x="5118100" y="164658"/>
            <a:ext cx="571500" cy="1446550"/>
          </a:xfrm>
          <a:prstGeom prst="rect">
            <a:avLst/>
          </a:prstGeom>
          <a:noFill/>
        </p:spPr>
        <p:txBody>
          <a:bodyPr wrap="square" rtlCol="0">
            <a:spAutoFit/>
          </a:bodyPr>
          <a:lstStyle/>
          <a:p>
            <a:r>
              <a:rPr lang="en-GB" sz="8800" dirty="0">
                <a:solidFill>
                  <a:srgbClr val="0070C0"/>
                </a:solidFill>
              </a:rPr>
              <a:t>?</a:t>
            </a:r>
          </a:p>
        </p:txBody>
      </p:sp>
      <p:sp>
        <p:nvSpPr>
          <p:cNvPr id="12" name="TextBox 11">
            <a:extLst>
              <a:ext uri="{FF2B5EF4-FFF2-40B4-BE49-F238E27FC236}">
                <a16:creationId xmlns:a16="http://schemas.microsoft.com/office/drawing/2014/main" id="{7039C38B-9919-FBC4-72DF-2C529BDFE781}"/>
              </a:ext>
            </a:extLst>
          </p:cNvPr>
          <p:cNvSpPr txBox="1"/>
          <p:nvPr/>
        </p:nvSpPr>
        <p:spPr>
          <a:xfrm rot="19045660">
            <a:off x="8140700" y="532958"/>
            <a:ext cx="571500" cy="1446550"/>
          </a:xfrm>
          <a:prstGeom prst="rect">
            <a:avLst/>
          </a:prstGeom>
          <a:noFill/>
        </p:spPr>
        <p:txBody>
          <a:bodyPr wrap="square" rtlCol="0">
            <a:spAutoFit/>
          </a:bodyPr>
          <a:lstStyle/>
          <a:p>
            <a:r>
              <a:rPr lang="en-GB" sz="8800" dirty="0">
                <a:solidFill>
                  <a:srgbClr val="92D050"/>
                </a:solidFill>
              </a:rPr>
              <a:t>?</a:t>
            </a:r>
          </a:p>
        </p:txBody>
      </p:sp>
    </p:spTree>
    <p:extLst>
      <p:ext uri="{BB962C8B-B14F-4D97-AF65-F5344CB8AC3E}">
        <p14:creationId xmlns:p14="http://schemas.microsoft.com/office/powerpoint/2010/main" val="10601571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A6ED2-88AF-6844-F2FF-D4D83E08A158}"/>
              </a:ext>
            </a:extLst>
          </p:cNvPr>
          <p:cNvSpPr>
            <a:spLocks noGrp="1"/>
          </p:cNvSpPr>
          <p:nvPr>
            <p:ph type="title"/>
          </p:nvPr>
        </p:nvSpPr>
        <p:spPr/>
        <p:txBody>
          <a:bodyPr/>
          <a:lstStyle/>
          <a:p>
            <a:r>
              <a:rPr lang="en-GB" dirty="0"/>
              <a:t>How does Enigma work?</a:t>
            </a:r>
          </a:p>
        </p:txBody>
      </p:sp>
      <p:sp>
        <p:nvSpPr>
          <p:cNvPr id="3" name="Text Placeholder 2">
            <a:extLst>
              <a:ext uri="{FF2B5EF4-FFF2-40B4-BE49-F238E27FC236}">
                <a16:creationId xmlns:a16="http://schemas.microsoft.com/office/drawing/2014/main" id="{BAA33AB0-1A5B-CF01-F563-B575FA5D80FB}"/>
              </a:ext>
            </a:extLst>
          </p:cNvPr>
          <p:cNvSpPr>
            <a:spLocks noGrp="1"/>
          </p:cNvSpPr>
          <p:nvPr>
            <p:ph type="body" idx="1"/>
          </p:nvPr>
        </p:nvSpPr>
        <p:spPr>
          <a:xfrm>
            <a:off x="836612" y="1347788"/>
            <a:ext cx="5157787" cy="823912"/>
          </a:xfrm>
        </p:spPr>
        <p:txBody>
          <a:bodyPr/>
          <a:lstStyle/>
          <a:p>
            <a:r>
              <a:rPr lang="en-GB" dirty="0"/>
              <a:t>Electrical Signals</a:t>
            </a:r>
          </a:p>
        </p:txBody>
      </p:sp>
      <p:sp>
        <p:nvSpPr>
          <p:cNvPr id="4" name="Content Placeholder 3">
            <a:extLst>
              <a:ext uri="{FF2B5EF4-FFF2-40B4-BE49-F238E27FC236}">
                <a16:creationId xmlns:a16="http://schemas.microsoft.com/office/drawing/2014/main" id="{5DD9226B-C42C-0210-D2E9-CFDFC377EDAA}"/>
              </a:ext>
            </a:extLst>
          </p:cNvPr>
          <p:cNvSpPr>
            <a:spLocks noGrp="1"/>
          </p:cNvSpPr>
          <p:nvPr>
            <p:ph sz="half" idx="2"/>
          </p:nvPr>
        </p:nvSpPr>
        <p:spPr>
          <a:xfrm>
            <a:off x="836612" y="2171700"/>
            <a:ext cx="5157787" cy="3684588"/>
          </a:xfrm>
        </p:spPr>
        <p:txBody>
          <a:bodyPr/>
          <a:lstStyle/>
          <a:p>
            <a:r>
              <a:rPr lang="en-GB" dirty="0"/>
              <a:t>Keyboard</a:t>
            </a:r>
          </a:p>
          <a:p>
            <a:r>
              <a:rPr lang="en-GB" dirty="0"/>
              <a:t>Plugboard</a:t>
            </a:r>
          </a:p>
          <a:p>
            <a:r>
              <a:rPr lang="en-GB" dirty="0"/>
              <a:t>3x Rotors</a:t>
            </a:r>
          </a:p>
          <a:p>
            <a:r>
              <a:rPr lang="en-GB" dirty="0"/>
              <a:t>Reflector</a:t>
            </a:r>
          </a:p>
          <a:p>
            <a:r>
              <a:rPr lang="en-GB" dirty="0"/>
              <a:t>Lampboard</a:t>
            </a:r>
          </a:p>
        </p:txBody>
      </p:sp>
      <p:sp>
        <p:nvSpPr>
          <p:cNvPr id="5" name="Text Placeholder 4">
            <a:extLst>
              <a:ext uri="{FF2B5EF4-FFF2-40B4-BE49-F238E27FC236}">
                <a16:creationId xmlns:a16="http://schemas.microsoft.com/office/drawing/2014/main" id="{E87B12BF-66DF-E94F-37A1-A4D98EABD5C0}"/>
              </a:ext>
            </a:extLst>
          </p:cNvPr>
          <p:cNvSpPr>
            <a:spLocks noGrp="1"/>
          </p:cNvSpPr>
          <p:nvPr>
            <p:ph type="body" sz="quarter" idx="3"/>
          </p:nvPr>
        </p:nvSpPr>
        <p:spPr>
          <a:xfrm>
            <a:off x="5191124" y="1357313"/>
            <a:ext cx="5183188" cy="823912"/>
          </a:xfrm>
        </p:spPr>
        <p:txBody>
          <a:bodyPr/>
          <a:lstStyle/>
          <a:p>
            <a:r>
              <a:rPr lang="en-GB" dirty="0"/>
              <a:t>Mechanics</a:t>
            </a:r>
          </a:p>
        </p:txBody>
      </p:sp>
      <p:sp>
        <p:nvSpPr>
          <p:cNvPr id="6" name="Content Placeholder 5">
            <a:extLst>
              <a:ext uri="{FF2B5EF4-FFF2-40B4-BE49-F238E27FC236}">
                <a16:creationId xmlns:a16="http://schemas.microsoft.com/office/drawing/2014/main" id="{FE5CBB67-63DF-07E0-419D-F3E3BC025569}"/>
              </a:ext>
            </a:extLst>
          </p:cNvPr>
          <p:cNvSpPr>
            <a:spLocks noGrp="1"/>
          </p:cNvSpPr>
          <p:nvPr>
            <p:ph sz="quarter" idx="4"/>
          </p:nvPr>
        </p:nvSpPr>
        <p:spPr>
          <a:xfrm>
            <a:off x="5191124" y="2171700"/>
            <a:ext cx="6161088" cy="3684588"/>
          </a:xfrm>
        </p:spPr>
        <p:txBody>
          <a:bodyPr/>
          <a:lstStyle/>
          <a:p>
            <a:r>
              <a:rPr lang="en-GB" dirty="0"/>
              <a:t>Rotors rotate every keypress</a:t>
            </a:r>
          </a:p>
          <a:p>
            <a:pPr lvl="1"/>
            <a:r>
              <a:rPr lang="en-GB" dirty="0"/>
              <a:t>Causing wiring to change</a:t>
            </a:r>
          </a:p>
          <a:p>
            <a:pPr lvl="2"/>
            <a:r>
              <a:rPr lang="en-GB" dirty="0"/>
              <a:t>Causing letter mapping to change</a:t>
            </a:r>
          </a:p>
          <a:p>
            <a:pPr marL="0" indent="0">
              <a:buNone/>
            </a:pPr>
            <a:r>
              <a:rPr lang="en-GB" b="1" dirty="0"/>
              <a:t>One letter </a:t>
            </a:r>
            <a:r>
              <a:rPr lang="en-GB" dirty="0"/>
              <a:t>can be encrypted to </a:t>
            </a:r>
            <a:r>
              <a:rPr lang="en-GB" b="1" dirty="0"/>
              <a:t>multiple</a:t>
            </a:r>
            <a:r>
              <a:rPr lang="en-GB" dirty="0"/>
              <a:t> </a:t>
            </a:r>
            <a:r>
              <a:rPr lang="en-GB" b="1" dirty="0"/>
              <a:t>different letters </a:t>
            </a:r>
            <a:r>
              <a:rPr lang="en-GB" dirty="0"/>
              <a:t>in a single message!</a:t>
            </a:r>
          </a:p>
        </p:txBody>
      </p:sp>
      <p:sp>
        <p:nvSpPr>
          <p:cNvPr id="9" name="Slide Number Placeholder 8">
            <a:extLst>
              <a:ext uri="{FF2B5EF4-FFF2-40B4-BE49-F238E27FC236}">
                <a16:creationId xmlns:a16="http://schemas.microsoft.com/office/drawing/2014/main" id="{74BAC0B7-9A54-CDA2-A318-4A6AEE589ED0}"/>
              </a:ext>
            </a:extLst>
          </p:cNvPr>
          <p:cNvSpPr>
            <a:spLocks noGrp="1"/>
          </p:cNvSpPr>
          <p:nvPr>
            <p:ph type="sldNum" sz="quarter" idx="12"/>
          </p:nvPr>
        </p:nvSpPr>
        <p:spPr/>
        <p:txBody>
          <a:bodyPr/>
          <a:lstStyle/>
          <a:p>
            <a:pPr rtl="0">
              <a:defRPr/>
            </a:pPr>
            <a:fld id="{D76B855D-E9CC-4FF8-AD85-6CDC7B89A0DE}" type="slidenum">
              <a:rPr lang="en-GB" noProof="0" smtClean="0">
                <a:solidFill>
                  <a:prstClr val="black">
                    <a:tint val="75000"/>
                  </a:prstClr>
                </a:solidFill>
              </a:rPr>
              <a:pPr rtl="0">
                <a:defRPr/>
              </a:pPr>
              <a:t>6</a:t>
            </a:fld>
            <a:endParaRPr lang="en-GB" noProof="0">
              <a:solidFill>
                <a:prstClr val="black">
                  <a:tint val="75000"/>
                </a:prstClr>
              </a:solidFill>
            </a:endParaRPr>
          </a:p>
        </p:txBody>
      </p:sp>
      <p:sp>
        <p:nvSpPr>
          <p:cNvPr id="11" name="TextBox 10">
            <a:extLst>
              <a:ext uri="{FF2B5EF4-FFF2-40B4-BE49-F238E27FC236}">
                <a16:creationId xmlns:a16="http://schemas.microsoft.com/office/drawing/2014/main" id="{17A0EB3F-8C93-7F04-9556-F76992A849E3}"/>
              </a:ext>
            </a:extLst>
          </p:cNvPr>
          <p:cNvSpPr txBox="1"/>
          <p:nvPr/>
        </p:nvSpPr>
        <p:spPr>
          <a:xfrm>
            <a:off x="10140036" y="4972149"/>
            <a:ext cx="1511300" cy="923330"/>
          </a:xfrm>
          <a:prstGeom prst="rect">
            <a:avLst/>
          </a:prstGeom>
          <a:noFill/>
        </p:spPr>
        <p:txBody>
          <a:bodyPr wrap="square" rtlCol="0">
            <a:spAutoFit/>
          </a:bodyPr>
          <a:lstStyle/>
          <a:p>
            <a:r>
              <a:rPr lang="en-GB" dirty="0"/>
              <a:t>Up to x9 letter scrambling!</a:t>
            </a:r>
          </a:p>
        </p:txBody>
      </p:sp>
      <p:pic>
        <p:nvPicPr>
          <p:cNvPr id="1026" name="Picture 2" descr="alt">
            <a:extLst>
              <a:ext uri="{FF2B5EF4-FFF2-40B4-BE49-F238E27FC236}">
                <a16:creationId xmlns:a16="http://schemas.microsoft.com/office/drawing/2014/main" id="{A2DA51EF-3D56-1CF7-1E9E-668309F23E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0057" y="4538662"/>
            <a:ext cx="7620000" cy="2000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54512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2CF1D-602A-04AE-8250-ACF13A544B6E}"/>
              </a:ext>
            </a:extLst>
          </p:cNvPr>
          <p:cNvSpPr>
            <a:spLocks noGrp="1"/>
          </p:cNvSpPr>
          <p:nvPr>
            <p:ph type="title"/>
          </p:nvPr>
        </p:nvSpPr>
        <p:spPr/>
        <p:txBody>
          <a:bodyPr/>
          <a:lstStyle/>
          <a:p>
            <a:r>
              <a:rPr lang="en-GB" dirty="0"/>
              <a:t>Enigma is Unbreakable!?</a:t>
            </a:r>
          </a:p>
        </p:txBody>
      </p:sp>
      <p:sp>
        <p:nvSpPr>
          <p:cNvPr id="3" name="Text Placeholder 2">
            <a:extLst>
              <a:ext uri="{FF2B5EF4-FFF2-40B4-BE49-F238E27FC236}">
                <a16:creationId xmlns:a16="http://schemas.microsoft.com/office/drawing/2014/main" id="{4C234BB4-138D-EEB2-A8B9-428D26D1EBAE}"/>
              </a:ext>
            </a:extLst>
          </p:cNvPr>
          <p:cNvSpPr>
            <a:spLocks noGrp="1"/>
          </p:cNvSpPr>
          <p:nvPr>
            <p:ph type="body" idx="1"/>
          </p:nvPr>
        </p:nvSpPr>
        <p:spPr/>
        <p:txBody>
          <a:bodyPr/>
          <a:lstStyle/>
          <a:p>
            <a:r>
              <a:rPr lang="en-GB" dirty="0"/>
              <a:t>Enigma’s Complexity</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AF2B2A01-619C-A33C-3C35-F171BCA94D02}"/>
                  </a:ext>
                </a:extLst>
              </p:cNvPr>
              <p:cNvSpPr>
                <a:spLocks noGrp="1"/>
              </p:cNvSpPr>
              <p:nvPr>
                <p:ph sz="half" idx="2"/>
              </p:nvPr>
            </p:nvSpPr>
            <p:spPr/>
            <p:txBody>
              <a:bodyPr/>
              <a:lstStyle/>
              <a:p>
                <a:r>
                  <a:rPr lang="en-GB" dirty="0"/>
                  <a:t>Unpredictable mechanism</a:t>
                </a:r>
              </a:p>
              <a:p>
                <a:r>
                  <a:rPr lang="en-GB" dirty="0"/>
                  <a:t>Large theoretical key-space</a:t>
                </a:r>
              </a:p>
              <a:p>
                <a:pPr lvl="1"/>
                <a14:m>
                  <m:oMath xmlns:m="http://schemas.openxmlformats.org/officeDocument/2006/math">
                    <m:r>
                      <a:rPr lang="en-GB" sz="1800" i="1" smtClean="0">
                        <a:effectLst/>
                        <a:latin typeface="Cambria Math" panose="02040503050406030204" pitchFamily="18" charset="0"/>
                        <a:ea typeface="Calibri" panose="020F0502020204030204" pitchFamily="34" charset="0"/>
                        <a:cs typeface="Times New Roman" panose="02020603050405020304" pitchFamily="18" charset="0"/>
                      </a:rPr>
                      <m:t>3</m:t>
                    </m:r>
                    <m:r>
                      <a:rPr lang="en-GB" sz="1800">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GB" i="1">
                            <a:effectLst/>
                            <a:latin typeface="Cambria Math" panose="02040503050406030204" pitchFamily="18" charset="0"/>
                          </a:rPr>
                        </m:ctrlPr>
                      </m:sSupPr>
                      <m:e>
                        <m:r>
                          <a:rPr lang="en-GB" sz="1800" i="1">
                            <a:effectLst/>
                            <a:latin typeface="Cambria Math" panose="02040503050406030204" pitchFamily="18" charset="0"/>
                            <a:ea typeface="Calibri" panose="020F0502020204030204" pitchFamily="34" charset="0"/>
                            <a:cs typeface="Times New Roman" panose="02020603050405020304" pitchFamily="18" charset="0"/>
                          </a:rPr>
                          <m:t>10</m:t>
                        </m:r>
                      </m:e>
                      <m:sup>
                        <m:r>
                          <a:rPr lang="en-GB" sz="1800" i="1">
                            <a:effectLst/>
                            <a:latin typeface="Cambria Math" panose="02040503050406030204" pitchFamily="18" charset="0"/>
                            <a:ea typeface="Calibri" panose="020F0502020204030204" pitchFamily="34" charset="0"/>
                            <a:cs typeface="Times New Roman" panose="02020603050405020304" pitchFamily="18" charset="0"/>
                          </a:rPr>
                          <m:t>114</m:t>
                        </m:r>
                      </m:sup>
                    </m:sSup>
                  </m:oMath>
                </a14:m>
                <a:r>
                  <a:rPr lang="en-GB" sz="1800" dirty="0">
                    <a:effectLst/>
                    <a:latin typeface="Times New Roman" panose="02020603050405020304" pitchFamily="18" charset="0"/>
                    <a:ea typeface="Times New Roman" panose="02020603050405020304" pitchFamily="18" charset="0"/>
                  </a:rPr>
                  <a:t> different Enigma settings (480 bits)</a:t>
                </a:r>
              </a:p>
            </p:txBody>
          </p:sp>
        </mc:Choice>
        <mc:Fallback xmlns="">
          <p:sp>
            <p:nvSpPr>
              <p:cNvPr id="4" name="Content Placeholder 3">
                <a:extLst>
                  <a:ext uri="{FF2B5EF4-FFF2-40B4-BE49-F238E27FC236}">
                    <a16:creationId xmlns:a16="http://schemas.microsoft.com/office/drawing/2014/main" id="{AF2B2A01-619C-A33C-3C35-F171BCA94D02}"/>
                  </a:ext>
                </a:extLst>
              </p:cNvPr>
              <p:cNvSpPr>
                <a:spLocks noGrp="1" noRot="1" noChangeAspect="1" noMove="1" noResize="1" noEditPoints="1" noAdjustHandles="1" noChangeArrowheads="1" noChangeShapeType="1" noTextEdit="1"/>
              </p:cNvSpPr>
              <p:nvPr>
                <p:ph sz="half" idx="2"/>
              </p:nvPr>
            </p:nvSpPr>
            <p:spPr>
              <a:blipFill>
                <a:blip r:embed="rId3"/>
                <a:stretch>
                  <a:fillRect l="-1655" t="-2152" r="-355"/>
                </a:stretch>
              </a:blipFill>
            </p:spPr>
            <p:txBody>
              <a:bodyPr/>
              <a:lstStyle/>
              <a:p>
                <a:r>
                  <a:rPr lang="en-GB">
                    <a:noFill/>
                  </a:rPr>
                  <a:t> </a:t>
                </a:r>
              </a:p>
            </p:txBody>
          </p:sp>
        </mc:Fallback>
      </mc:AlternateContent>
      <p:sp>
        <p:nvSpPr>
          <p:cNvPr id="5" name="Text Placeholder 4">
            <a:extLst>
              <a:ext uri="{FF2B5EF4-FFF2-40B4-BE49-F238E27FC236}">
                <a16:creationId xmlns:a16="http://schemas.microsoft.com/office/drawing/2014/main" id="{202FABD8-B041-C347-1291-C2518B879972}"/>
              </a:ext>
            </a:extLst>
          </p:cNvPr>
          <p:cNvSpPr>
            <a:spLocks noGrp="1"/>
          </p:cNvSpPr>
          <p:nvPr>
            <p:ph type="body" sz="quarter" idx="3"/>
          </p:nvPr>
        </p:nvSpPr>
        <p:spPr/>
        <p:txBody>
          <a:bodyPr/>
          <a:lstStyle/>
          <a:p>
            <a:r>
              <a:rPr lang="en-GB" dirty="0"/>
              <a:t>Enigma’s Flaws</a:t>
            </a:r>
          </a:p>
        </p:txBody>
      </p:sp>
      <mc:AlternateContent xmlns:mc="http://schemas.openxmlformats.org/markup-compatibility/2006">
        <mc:Choice xmlns:a14="http://schemas.microsoft.com/office/drawing/2010/main" Requires="a14">
          <p:sp>
            <p:nvSpPr>
              <p:cNvPr id="6" name="Content Placeholder 5">
                <a:extLst>
                  <a:ext uri="{FF2B5EF4-FFF2-40B4-BE49-F238E27FC236}">
                    <a16:creationId xmlns:a16="http://schemas.microsoft.com/office/drawing/2014/main" id="{25D5E6FD-6CD4-C193-D76A-627795F2EC11}"/>
                  </a:ext>
                </a:extLst>
              </p:cNvPr>
              <p:cNvSpPr>
                <a:spLocks noGrp="1"/>
              </p:cNvSpPr>
              <p:nvPr>
                <p:ph sz="quarter" idx="4"/>
              </p:nvPr>
            </p:nvSpPr>
            <p:spPr/>
            <p:txBody>
              <a:bodyPr/>
              <a:lstStyle/>
              <a:p>
                <a:r>
                  <a:rPr lang="en-GB" dirty="0"/>
                  <a:t>Self-coding</a:t>
                </a:r>
              </a:p>
              <a:p>
                <a:pPr lvl="1"/>
                <a:r>
                  <a:rPr lang="en-GB" dirty="0"/>
                  <a:t>No letter can be encrypted to itself</a:t>
                </a:r>
              </a:p>
              <a:p>
                <a:r>
                  <a:rPr lang="en-GB" dirty="0"/>
                  <a:t>Reciprocal coding</a:t>
                </a:r>
              </a:p>
              <a:p>
                <a:pPr lvl="1"/>
                <a:r>
                  <a:rPr lang="en-GB" dirty="0"/>
                  <a:t>If A → B, then B → A</a:t>
                </a:r>
              </a:p>
              <a:p>
                <a:endParaRPr lang="en-GB" dirty="0"/>
              </a:p>
              <a:p>
                <a:r>
                  <a:rPr lang="en-GB" dirty="0"/>
                  <a:t>Weaknesses hinder the cypher</a:t>
                </a:r>
              </a:p>
              <a:p>
                <a:pPr lvl="1"/>
                <a:r>
                  <a:rPr lang="en-GB" dirty="0"/>
                  <a:t>By a factor of </a:t>
                </a:r>
                <a14:m>
                  <m:oMath xmlns:m="http://schemas.openxmlformats.org/officeDocument/2006/math">
                    <m:r>
                      <a:rPr lang="en-GB" sz="1800" i="1" smtClean="0">
                        <a:effectLst/>
                        <a:latin typeface="Cambria Math" panose="02040503050406030204" pitchFamily="18" charset="0"/>
                        <a:ea typeface="Times New Roman" panose="02020603050405020304" pitchFamily="18" charset="0"/>
                        <a:cs typeface="Times New Roman" panose="02020603050405020304" pitchFamily="18" charset="0"/>
                      </a:rPr>
                      <m:t>5</m:t>
                    </m:r>
                    <m:r>
                      <a:rPr lang="en-GB" sz="1800">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GB" i="1">
                            <a:effectLst/>
                            <a:latin typeface="Cambria Math" panose="02040503050406030204" pitchFamily="18" charset="0"/>
                            <a:ea typeface="Times New Roman" panose="02020603050405020304" pitchFamily="18" charset="0"/>
                          </a:rPr>
                        </m:ctrlPr>
                      </m:sSup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10</m:t>
                        </m:r>
                      </m:e>
                      <m:sup>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13</m:t>
                        </m:r>
                      </m:sup>
                    </m:sSup>
                  </m:oMath>
                </a14:m>
                <a:endParaRPr lang="en-GB" sz="1800" dirty="0">
                  <a:effectLst/>
                  <a:ea typeface="Times New Roman" panose="02020603050405020304" pitchFamily="18" charset="0"/>
                  <a:cs typeface="Times New Roman" panose="02020603050405020304" pitchFamily="18" charset="0"/>
                </a:endParaRPr>
              </a:p>
              <a:p>
                <a:pPr lvl="1"/>
                <a:r>
                  <a:rPr lang="en-GB" dirty="0"/>
                  <a:t>These weaknesses were exploited by the team at Bletchley</a:t>
                </a:r>
              </a:p>
              <a:p>
                <a:pPr lvl="1"/>
                <a:endParaRPr lang="en-GB" dirty="0"/>
              </a:p>
            </p:txBody>
          </p:sp>
        </mc:Choice>
        <mc:Fallback>
          <p:sp>
            <p:nvSpPr>
              <p:cNvPr id="6" name="Content Placeholder 5">
                <a:extLst>
                  <a:ext uri="{FF2B5EF4-FFF2-40B4-BE49-F238E27FC236}">
                    <a16:creationId xmlns:a16="http://schemas.microsoft.com/office/drawing/2014/main" id="{25D5E6FD-6CD4-C193-D76A-627795F2EC11}"/>
                  </a:ext>
                </a:extLst>
              </p:cNvPr>
              <p:cNvSpPr>
                <a:spLocks noGrp="1" noRot="1" noChangeAspect="1" noMove="1" noResize="1" noEditPoints="1" noAdjustHandles="1" noChangeArrowheads="1" noChangeShapeType="1" noTextEdit="1"/>
              </p:cNvSpPr>
              <p:nvPr>
                <p:ph sz="quarter" idx="4"/>
              </p:nvPr>
            </p:nvSpPr>
            <p:spPr>
              <a:blipFill>
                <a:blip r:embed="rId4"/>
                <a:stretch>
                  <a:fillRect l="-1711" t="-2405" r="-1467"/>
                </a:stretch>
              </a:blipFill>
            </p:spPr>
            <p:txBody>
              <a:bodyPr/>
              <a:lstStyle/>
              <a:p>
                <a:r>
                  <a:rPr lang="en-US">
                    <a:noFill/>
                  </a:rPr>
                  <a:t> </a:t>
                </a:r>
              </a:p>
            </p:txBody>
          </p:sp>
        </mc:Fallback>
      </mc:AlternateContent>
      <p:sp>
        <p:nvSpPr>
          <p:cNvPr id="7" name="Date Placeholder 6">
            <a:extLst>
              <a:ext uri="{FF2B5EF4-FFF2-40B4-BE49-F238E27FC236}">
                <a16:creationId xmlns:a16="http://schemas.microsoft.com/office/drawing/2014/main" id="{50B265D8-A156-8AAD-61FA-5E868584EAE3}"/>
              </a:ext>
            </a:extLst>
          </p:cNvPr>
          <p:cNvSpPr>
            <a:spLocks noGrp="1"/>
          </p:cNvSpPr>
          <p:nvPr>
            <p:ph type="dt" sz="half" idx="10"/>
          </p:nvPr>
        </p:nvSpPr>
        <p:spPr/>
        <p:txBody>
          <a:bodyPr/>
          <a:lstStyle/>
          <a:p>
            <a:pPr rtl="0">
              <a:defRPr/>
            </a:pPr>
            <a:r>
              <a:rPr lang="en-GB" noProof="0">
                <a:solidFill>
                  <a:prstClr val="black">
                    <a:tint val="75000"/>
                  </a:prstClr>
                </a:solidFill>
              </a:rPr>
              <a:t>9/3/20XX</a:t>
            </a:r>
          </a:p>
        </p:txBody>
      </p:sp>
      <p:sp>
        <p:nvSpPr>
          <p:cNvPr id="8" name="Footer Placeholder 7">
            <a:extLst>
              <a:ext uri="{FF2B5EF4-FFF2-40B4-BE49-F238E27FC236}">
                <a16:creationId xmlns:a16="http://schemas.microsoft.com/office/drawing/2014/main" id="{31FDB845-C16E-AEB2-EF12-6050F366ADD6}"/>
              </a:ext>
            </a:extLst>
          </p:cNvPr>
          <p:cNvSpPr>
            <a:spLocks noGrp="1"/>
          </p:cNvSpPr>
          <p:nvPr>
            <p:ph type="ftr" sz="quarter" idx="11"/>
          </p:nvPr>
        </p:nvSpPr>
        <p:spPr/>
        <p:txBody>
          <a:bodyPr/>
          <a:lstStyle/>
          <a:p>
            <a:pPr rtl="0">
              <a:defRPr/>
            </a:pPr>
            <a:r>
              <a:rPr lang="en-GB" noProof="0">
                <a:solidFill>
                  <a:prstClr val="black">
                    <a:tint val="75000"/>
                  </a:prstClr>
                </a:solidFill>
              </a:rPr>
              <a:t>Presentation Title</a:t>
            </a:r>
          </a:p>
        </p:txBody>
      </p:sp>
      <p:sp>
        <p:nvSpPr>
          <p:cNvPr id="9" name="Slide Number Placeholder 8">
            <a:extLst>
              <a:ext uri="{FF2B5EF4-FFF2-40B4-BE49-F238E27FC236}">
                <a16:creationId xmlns:a16="http://schemas.microsoft.com/office/drawing/2014/main" id="{CBAC10DC-8129-AE28-A33A-BB4ABE044FB5}"/>
              </a:ext>
            </a:extLst>
          </p:cNvPr>
          <p:cNvSpPr>
            <a:spLocks noGrp="1"/>
          </p:cNvSpPr>
          <p:nvPr>
            <p:ph type="sldNum" sz="quarter" idx="12"/>
          </p:nvPr>
        </p:nvSpPr>
        <p:spPr/>
        <p:txBody>
          <a:bodyPr/>
          <a:lstStyle/>
          <a:p>
            <a:pPr rtl="0">
              <a:defRPr/>
            </a:pPr>
            <a:fld id="{D76B855D-E9CC-4FF8-AD85-6CDC7B89A0DE}" type="slidenum">
              <a:rPr lang="en-GB" noProof="0" smtClean="0">
                <a:solidFill>
                  <a:prstClr val="black">
                    <a:tint val="75000"/>
                  </a:prstClr>
                </a:solidFill>
              </a:rPr>
              <a:pPr rtl="0">
                <a:defRPr/>
              </a:pPr>
              <a:t>7</a:t>
            </a:fld>
            <a:endParaRPr lang="en-GB" noProof="0">
              <a:solidFill>
                <a:prstClr val="black">
                  <a:tint val="75000"/>
                </a:prstClr>
              </a:solidFill>
            </a:endParaRPr>
          </a:p>
        </p:txBody>
      </p:sp>
    </p:spTree>
    <p:extLst>
      <p:ext uri="{BB962C8B-B14F-4D97-AF65-F5344CB8AC3E}">
        <p14:creationId xmlns:p14="http://schemas.microsoft.com/office/powerpoint/2010/main" val="14770989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92D65-62BE-107E-84EB-1357F918102D}"/>
              </a:ext>
            </a:extLst>
          </p:cNvPr>
          <p:cNvSpPr>
            <a:spLocks noGrp="1"/>
          </p:cNvSpPr>
          <p:nvPr>
            <p:ph type="title"/>
          </p:nvPr>
        </p:nvSpPr>
        <p:spPr>
          <a:xfrm>
            <a:off x="838200" y="365125"/>
            <a:ext cx="10515600" cy="1325563"/>
          </a:xfrm>
        </p:spPr>
        <p:txBody>
          <a:bodyPr anchor="ctr">
            <a:normAutofit/>
          </a:bodyPr>
          <a:lstStyle/>
          <a:p>
            <a:r>
              <a:rPr lang="en-GB" dirty="0"/>
              <a:t>What is The Enigma Simulator? (Aims)</a:t>
            </a:r>
          </a:p>
        </p:txBody>
      </p:sp>
      <p:sp>
        <p:nvSpPr>
          <p:cNvPr id="15" name="Content Placeholder 2">
            <a:extLst>
              <a:ext uri="{FF2B5EF4-FFF2-40B4-BE49-F238E27FC236}">
                <a16:creationId xmlns:a16="http://schemas.microsoft.com/office/drawing/2014/main" id="{87CD3AB9-8058-769A-BEAE-C8C82B707FAC}"/>
              </a:ext>
            </a:extLst>
          </p:cNvPr>
          <p:cNvSpPr>
            <a:spLocks noGrp="1"/>
          </p:cNvSpPr>
          <p:nvPr>
            <p:ph sz="half" idx="1"/>
          </p:nvPr>
        </p:nvSpPr>
        <p:spPr>
          <a:xfrm>
            <a:off x="1028700" y="1825625"/>
            <a:ext cx="5738124" cy="4351338"/>
          </a:xfrm>
        </p:spPr>
        <p:txBody>
          <a:bodyPr>
            <a:normAutofit/>
          </a:bodyPr>
          <a:lstStyle/>
          <a:p>
            <a:r>
              <a:rPr lang="en-GB" dirty="0"/>
              <a:t>Accurate </a:t>
            </a:r>
            <a:r>
              <a:rPr lang="en-GB" b="1" dirty="0"/>
              <a:t>recreation of Enigma</a:t>
            </a:r>
          </a:p>
          <a:p>
            <a:r>
              <a:rPr lang="en-GB" dirty="0"/>
              <a:t>An improved model “</a:t>
            </a:r>
            <a:r>
              <a:rPr lang="en-GB" b="1" dirty="0"/>
              <a:t>EnigmaPlus</a:t>
            </a:r>
            <a:r>
              <a:rPr lang="en-GB" dirty="0"/>
              <a:t>”</a:t>
            </a:r>
          </a:p>
          <a:p>
            <a:pPr lvl="1"/>
            <a:r>
              <a:rPr lang="en-GB" dirty="0"/>
              <a:t>Fixes the flaws of Enigma</a:t>
            </a:r>
          </a:p>
          <a:p>
            <a:r>
              <a:rPr lang="en-GB" dirty="0"/>
              <a:t>Quick and easy to use </a:t>
            </a:r>
            <a:r>
              <a:rPr lang="en-GB" b="1" dirty="0"/>
              <a:t>command line interface</a:t>
            </a:r>
          </a:p>
          <a:p>
            <a:r>
              <a:rPr lang="en-GB" dirty="0"/>
              <a:t>Informative and educational </a:t>
            </a:r>
            <a:r>
              <a:rPr lang="en-GB" b="1" dirty="0"/>
              <a:t>GUI</a:t>
            </a:r>
          </a:p>
          <a:p>
            <a:pPr lvl="1"/>
            <a:r>
              <a:rPr lang="en-GB" dirty="0"/>
              <a:t>Includes real-time visualisation tool!</a:t>
            </a:r>
          </a:p>
          <a:p>
            <a:pPr marL="0" indent="0">
              <a:buNone/>
            </a:pPr>
            <a:endParaRPr lang="en-GB" dirty="0"/>
          </a:p>
          <a:p>
            <a:endParaRPr lang="en-GB" dirty="0"/>
          </a:p>
        </p:txBody>
      </p:sp>
      <p:pic>
        <p:nvPicPr>
          <p:cNvPr id="10" name="Picture 9" descr="A screenshot of a computer&#10;&#10;Description automatically generated">
            <a:extLst>
              <a:ext uri="{FF2B5EF4-FFF2-40B4-BE49-F238E27FC236}">
                <a16:creationId xmlns:a16="http://schemas.microsoft.com/office/drawing/2014/main" id="{9FB17B17-B5D5-144B-30A9-48474A818A55}"/>
              </a:ext>
            </a:extLst>
          </p:cNvPr>
          <p:cNvPicPr>
            <a:picLocks noChangeAspect="1"/>
          </p:cNvPicPr>
          <p:nvPr/>
        </p:nvPicPr>
        <p:blipFill>
          <a:blip r:embed="rId3"/>
          <a:stretch>
            <a:fillRect/>
          </a:stretch>
        </p:blipFill>
        <p:spPr>
          <a:xfrm>
            <a:off x="7109724" y="1356920"/>
            <a:ext cx="4586976" cy="4999430"/>
          </a:xfrm>
          <a:prstGeom prst="rect">
            <a:avLst/>
          </a:prstGeom>
          <a:noFill/>
        </p:spPr>
      </p:pic>
      <p:sp>
        <p:nvSpPr>
          <p:cNvPr id="9" name="Slide Number Placeholder 8">
            <a:extLst>
              <a:ext uri="{FF2B5EF4-FFF2-40B4-BE49-F238E27FC236}">
                <a16:creationId xmlns:a16="http://schemas.microsoft.com/office/drawing/2014/main" id="{E678DCCA-9DBA-68D1-944C-80A9EEAF4AD7}"/>
              </a:ext>
            </a:extLst>
          </p:cNvPr>
          <p:cNvSpPr>
            <a:spLocks noGrp="1"/>
          </p:cNvSpPr>
          <p:nvPr>
            <p:ph type="sldNum" sz="quarter" idx="12"/>
          </p:nvPr>
        </p:nvSpPr>
        <p:spPr>
          <a:xfrm>
            <a:off x="8610600" y="6356350"/>
            <a:ext cx="2743200" cy="365125"/>
          </a:xfrm>
        </p:spPr>
        <p:txBody>
          <a:bodyPr anchor="ctr">
            <a:normAutofit/>
          </a:bodyPr>
          <a:lstStyle/>
          <a:p>
            <a:pPr rtl="0">
              <a:spcAft>
                <a:spcPts val="600"/>
              </a:spcAft>
              <a:defRPr/>
            </a:pPr>
            <a:fld id="{D76B855D-E9CC-4FF8-AD85-6CDC7B89A0DE}" type="slidenum">
              <a:rPr lang="en-GB" noProof="0" smtClean="0">
                <a:solidFill>
                  <a:prstClr val="black">
                    <a:tint val="75000"/>
                  </a:prstClr>
                </a:solidFill>
              </a:rPr>
              <a:pPr rtl="0">
                <a:spcAft>
                  <a:spcPts val="600"/>
                </a:spcAft>
                <a:defRPr/>
              </a:pPr>
              <a:t>8</a:t>
            </a:fld>
            <a:endParaRPr lang="en-GB" noProof="0">
              <a:solidFill>
                <a:prstClr val="black">
                  <a:tint val="75000"/>
                </a:prstClr>
              </a:solidFill>
            </a:endParaRPr>
          </a:p>
        </p:txBody>
      </p:sp>
    </p:spTree>
    <p:extLst>
      <p:ext uri="{BB962C8B-B14F-4D97-AF65-F5344CB8AC3E}">
        <p14:creationId xmlns:p14="http://schemas.microsoft.com/office/powerpoint/2010/main" val="7145565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C037F-9B04-45A9-8AE6-A8517884947F}"/>
              </a:ext>
            </a:extLst>
          </p:cNvPr>
          <p:cNvSpPr>
            <a:spLocks noGrp="1"/>
          </p:cNvSpPr>
          <p:nvPr>
            <p:ph type="title"/>
          </p:nvPr>
        </p:nvSpPr>
        <p:spPr/>
        <p:txBody>
          <a:bodyPr rtlCol="0"/>
          <a:lstStyle/>
          <a:p>
            <a:pPr rtl="0"/>
            <a:r>
              <a:rPr lang="en-GB" dirty="0"/>
              <a:t>Let's use Enigma!</a:t>
            </a:r>
          </a:p>
        </p:txBody>
      </p:sp>
    </p:spTree>
    <p:extLst>
      <p:ext uri="{BB962C8B-B14F-4D97-AF65-F5344CB8AC3E}">
        <p14:creationId xmlns:p14="http://schemas.microsoft.com/office/powerpoint/2010/main" val="4283594893"/>
      </p:ext>
    </p:extLst>
  </p:cSld>
  <p:clrMapOvr>
    <a:masterClrMapping/>
  </p:clrMapOvr>
</p:sld>
</file>

<file path=ppt/theme/theme1.xml><?xml version="1.0" encoding="utf-8"?>
<a:theme xmlns:a="http://schemas.openxmlformats.org/drawingml/2006/main" name="ShapesVTI">
  <a:themeElements>
    <a:clrScheme name="Shapes">
      <a:dk1>
        <a:sysClr val="windowText" lastClr="000000"/>
      </a:dk1>
      <a:lt1>
        <a:sysClr val="window" lastClr="FFFFFF"/>
      </a:lt1>
      <a:dk2>
        <a:srgbClr val="281B10"/>
      </a:dk2>
      <a:lt2>
        <a:srgbClr val="FFF9F5"/>
      </a:lt2>
      <a:accent1>
        <a:srgbClr val="EE7661"/>
      </a:accent1>
      <a:accent2>
        <a:srgbClr val="4E91F0"/>
      </a:accent2>
      <a:accent3>
        <a:srgbClr val="5B5260"/>
      </a:accent3>
      <a:accent4>
        <a:srgbClr val="2CC3B4"/>
      </a:accent4>
      <a:accent5>
        <a:srgbClr val="C097F8"/>
      </a:accent5>
      <a:accent6>
        <a:srgbClr val="FF9514"/>
      </a:accent6>
      <a:hlink>
        <a:srgbClr val="E50CBC"/>
      </a:hlink>
      <a:folHlink>
        <a:srgbClr val="6257FF"/>
      </a:folHlink>
    </a:clrScheme>
    <a:fontScheme name="Festival">
      <a:majorFont>
        <a:latin typeface="Tw Cen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48167138_TF78504181_Win32" id="{C0282433-D7EF-45DF-A8F6-65451AB0B295}" vid="{7A5F5F68-7204-400F-A78C-9EE75BE45B5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BDEF148-1770-458F-8F5B-C3D0A278AA97}">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8413533D-8C39-401E-8B75-B1AEEEC56B9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A449C04-64B3-4403-94B7-8D2284C38D1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{E1BB48DC-6E3D-40F5-80A5-C32827B18062}tf78504181_win32</Template>
  <TotalTime>99</TotalTime>
  <Words>1114</Words>
  <Application>Microsoft Macintosh PowerPoint</Application>
  <PresentationFormat>Widescreen</PresentationFormat>
  <Paragraphs>151</Paragraphs>
  <Slides>13</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Avenir Next LT Pro</vt:lpstr>
      <vt:lpstr>Calibri</vt:lpstr>
      <vt:lpstr>Cambria Math</vt:lpstr>
      <vt:lpstr>Times New Roman</vt:lpstr>
      <vt:lpstr>Tw Cen MT</vt:lpstr>
      <vt:lpstr>ShapesVTI</vt:lpstr>
      <vt:lpstr>The Enigma Simulator</vt:lpstr>
      <vt:lpstr>In this video :</vt:lpstr>
      <vt:lpstr>Is this you?</vt:lpstr>
      <vt:lpstr>The Enigma Machine</vt:lpstr>
      <vt:lpstr>PowerPoint Presentation</vt:lpstr>
      <vt:lpstr>How does Enigma work?</vt:lpstr>
      <vt:lpstr>Enigma is Unbreakable!?</vt:lpstr>
      <vt:lpstr>What is The Enigma Simulator? (Aims)</vt:lpstr>
      <vt:lpstr>Let's use Enigma!</vt:lpstr>
      <vt:lpstr>Content</vt:lpstr>
      <vt:lpstr>Content  </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Enigma Simulator</dc:title>
  <dc:creator>Elliot Brooks</dc:creator>
  <cp:lastModifiedBy>Elliot Brooks</cp:lastModifiedBy>
  <cp:revision>3</cp:revision>
  <dcterms:created xsi:type="dcterms:W3CDTF">2024-04-08T14:06:55Z</dcterms:created>
  <dcterms:modified xsi:type="dcterms:W3CDTF">2024-04-09T12:54:31Z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