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T Sans Narrow" panose="020B0506020203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5014FE-C28D-456C-82A9-78278296071A}">
  <a:tblStyle styleId="{1B5014FE-C28D-456C-82A9-782782960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bbd97f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1fbbd97f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bbd97fb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bbd97fb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aim of the search engine is to retrieve as many relevant documents as possible in the top 10 or 20 documents displayed to the user.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901051" y="1122265"/>
            <a:ext cx="7341898" cy="169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3600" b="0" dirty="0"/>
              <a:t>Investigating the effect of Coronavirus Lockdowns on Crime Rates within the UK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444250" y="31130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GB" dirty="0"/>
              <a:t>ECS750P – MSc Data Science and AI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" dirty="0"/>
              <a:t>Elliot Linsey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635950" y="1152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 dirty="0"/>
              <a:t>Introduction </a:t>
            </a:r>
            <a:endParaRPr dirty="0"/>
          </a:p>
          <a:p>
            <a:pPr marL="457200" lvl="0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GB" dirty="0"/>
              <a:t>Methods</a:t>
            </a:r>
          </a:p>
          <a:p>
            <a:pPr marL="457200" lvl="0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GB" dirty="0"/>
              <a:t>Demonstrations</a:t>
            </a:r>
            <a:endParaRPr dirty="0"/>
          </a:p>
          <a:p>
            <a:pPr marL="457200" lvl="0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GB" dirty="0"/>
              <a:t>Results</a:t>
            </a:r>
            <a:endParaRPr dirty="0"/>
          </a:p>
          <a:p>
            <a:pPr marL="457200" lvl="0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GB" dirty="0"/>
              <a:t>Conclusion</a:t>
            </a:r>
            <a:endParaRPr dirty="0"/>
          </a:p>
          <a:p>
            <a:pPr marL="457200" lvl="0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GB" dirty="0"/>
              <a:t>Future Works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096854"/>
            <a:ext cx="321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  <a:p>
            <a:pPr marL="457200" lvl="0" indent="-2984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Implement a search engine using the query likelihood (probabilistic language model) method to retrieve relevant scientific journal articles from a free text query</a:t>
            </a:r>
            <a:endParaRPr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Evaluate the implementation using a baseline BM25 model for the same dataset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</Words>
  <Application>Microsoft Office PowerPoint</Application>
  <PresentationFormat>On-screen Show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PT Sans Narrow</vt:lpstr>
      <vt:lpstr>Arial</vt:lpstr>
      <vt:lpstr>Calibri</vt:lpstr>
      <vt:lpstr>Open Sans</vt:lpstr>
      <vt:lpstr>Tropic</vt:lpstr>
      <vt:lpstr>Investigating the effect of Coronavirus Lockdowns on Crime Rates within the UK</vt:lpstr>
      <vt:lpstr>Agenda</vt:lpstr>
      <vt:lpstr>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ECS736P  Information Retrieval</dc:title>
  <dc:creator>elliot linsey</dc:creator>
  <cp:lastModifiedBy>elliot linsey</cp:lastModifiedBy>
  <cp:revision>3</cp:revision>
  <dcterms:modified xsi:type="dcterms:W3CDTF">2022-08-09T19:18:16Z</dcterms:modified>
</cp:coreProperties>
</file>