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notesMasterIdLst>
    <p:notesMasterId r:id="rId30"/>
  </p:notesMasterIdLst>
  <p:sldIdLst>
    <p:sldId id="256" r:id="rId2"/>
    <p:sldId id="259" r:id="rId3"/>
    <p:sldId id="265" r:id="rId4"/>
    <p:sldId id="267" r:id="rId5"/>
    <p:sldId id="258" r:id="rId6"/>
    <p:sldId id="266" r:id="rId7"/>
    <p:sldId id="270" r:id="rId8"/>
    <p:sldId id="269" r:id="rId9"/>
    <p:sldId id="273" r:id="rId10"/>
    <p:sldId id="268" r:id="rId11"/>
    <p:sldId id="286" r:id="rId12"/>
    <p:sldId id="272" r:id="rId13"/>
    <p:sldId id="274" r:id="rId14"/>
    <p:sldId id="280" r:id="rId15"/>
    <p:sldId id="285" r:id="rId16"/>
    <p:sldId id="283" r:id="rId17"/>
    <p:sldId id="284" r:id="rId18"/>
    <p:sldId id="261" r:id="rId19"/>
    <p:sldId id="281" r:id="rId20"/>
    <p:sldId id="262" r:id="rId21"/>
    <p:sldId id="263" r:id="rId22"/>
    <p:sldId id="264" r:id="rId23"/>
    <p:sldId id="275" r:id="rId24"/>
    <p:sldId id="276" r:id="rId25"/>
    <p:sldId id="277" r:id="rId26"/>
    <p:sldId id="279" r:id="rId27"/>
    <p:sldId id="260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963"/>
  </p:normalViewPr>
  <p:slideViewPr>
    <p:cSldViewPr snapToGrid="0" snapToObjects="1">
      <p:cViewPr varScale="1">
        <p:scale>
          <a:sx n="90" d="100"/>
          <a:sy n="90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15.png"/><Relationship Id="rId12" Type="http://schemas.openxmlformats.org/officeDocument/2006/relationships/image" Target="../media/image18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40.svg"/><Relationship Id="rId4" Type="http://schemas.openxmlformats.org/officeDocument/2006/relationships/image" Target="../media/image38.svg"/><Relationship Id="rId9" Type="http://schemas.openxmlformats.org/officeDocument/2006/relationships/image" Target="../media/image39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15.png"/><Relationship Id="rId12" Type="http://schemas.openxmlformats.org/officeDocument/2006/relationships/image" Target="../media/image18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40.svg"/><Relationship Id="rId4" Type="http://schemas.openxmlformats.org/officeDocument/2006/relationships/image" Target="../media/image38.svg"/><Relationship Id="rId9" Type="http://schemas.openxmlformats.org/officeDocument/2006/relationships/image" Target="../media/image39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3CBC2-47B5-4282-AFED-9AB8F570D7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9F9230C-F479-412E-803B-15C8EDEAA5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 Temperature</a:t>
          </a:r>
        </a:p>
      </dgm:t>
    </dgm:pt>
    <dgm:pt modelId="{5CB7B961-60B7-4351-A1DA-DE2A221749ED}" type="parTrans" cxnId="{7FE775A7-CD79-4BB2-BF88-6614E6EE6646}">
      <dgm:prSet/>
      <dgm:spPr/>
      <dgm:t>
        <a:bodyPr/>
        <a:lstStyle/>
        <a:p>
          <a:endParaRPr lang="en-US"/>
        </a:p>
      </dgm:t>
    </dgm:pt>
    <dgm:pt modelId="{8B2E17AC-D967-4C32-AA16-733624765839}" type="sibTrans" cxnId="{7FE775A7-CD79-4BB2-BF88-6614E6EE66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99E54F-6BBF-4DE2-ABC0-34BD77FF77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Humidity</a:t>
          </a:r>
        </a:p>
      </dgm:t>
    </dgm:pt>
    <dgm:pt modelId="{74129F87-10DF-41CE-A84E-088B2299EE1A}" type="parTrans" cxnId="{94FE67FC-FA9A-47B6-8151-78B3C9AC0965}">
      <dgm:prSet/>
      <dgm:spPr/>
      <dgm:t>
        <a:bodyPr/>
        <a:lstStyle/>
        <a:p>
          <a:endParaRPr lang="en-US"/>
        </a:p>
      </dgm:t>
    </dgm:pt>
    <dgm:pt modelId="{2DEB862B-F0D4-443B-963E-B462879FABB5}" type="sibTrans" cxnId="{94FE67FC-FA9A-47B6-8151-78B3C9AC09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3A9DE0-CCED-4A98-BE06-EEF52D7222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Dewpoint</a:t>
          </a:r>
        </a:p>
      </dgm:t>
    </dgm:pt>
    <dgm:pt modelId="{5E24D16B-B1B3-47A3-9A8B-4996FD14A00D}" type="parTrans" cxnId="{BB75BC13-F545-4008-BF04-AE55516805DE}">
      <dgm:prSet/>
      <dgm:spPr/>
      <dgm:t>
        <a:bodyPr/>
        <a:lstStyle/>
        <a:p>
          <a:endParaRPr lang="en-US"/>
        </a:p>
      </dgm:t>
    </dgm:pt>
    <dgm:pt modelId="{E3DDE571-F90C-4C4D-AE14-F2765C6E839D}" type="sibTrans" cxnId="{BB75BC13-F545-4008-BF04-AE55516805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34635F-26A6-4AD3-97BE-7ADCD4C6EA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Wind Gust</a:t>
          </a:r>
        </a:p>
      </dgm:t>
    </dgm:pt>
    <dgm:pt modelId="{F4278EA3-13FD-4916-A1F0-9F585027AE70}" type="parTrans" cxnId="{8B141D49-5567-4B48-97AE-1467ED55C4BC}">
      <dgm:prSet/>
      <dgm:spPr/>
      <dgm:t>
        <a:bodyPr/>
        <a:lstStyle/>
        <a:p>
          <a:endParaRPr lang="en-US"/>
        </a:p>
      </dgm:t>
    </dgm:pt>
    <dgm:pt modelId="{03D704BB-A938-4087-9126-8114FBF8197F}" type="sibTrans" cxnId="{8B141D49-5567-4B48-97AE-1467ED55C4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192EA4-C640-4E83-9382-E96FC7DAFD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Cover</a:t>
          </a:r>
        </a:p>
      </dgm:t>
    </dgm:pt>
    <dgm:pt modelId="{1745DCC7-C566-46B1-ADCD-6E8050187981}" type="parTrans" cxnId="{F7D2DAAE-2FCC-4CD6-B3E3-A21EC564C50B}">
      <dgm:prSet/>
      <dgm:spPr/>
      <dgm:t>
        <a:bodyPr/>
        <a:lstStyle/>
        <a:p>
          <a:endParaRPr lang="en-US"/>
        </a:p>
      </dgm:t>
    </dgm:pt>
    <dgm:pt modelId="{8901A6F2-943A-40FF-849E-08A11C680A42}" type="sibTrans" cxnId="{F7D2DAAE-2FCC-4CD6-B3E3-A21EC564C50B}">
      <dgm:prSet/>
      <dgm:spPr/>
      <dgm:t>
        <a:bodyPr/>
        <a:lstStyle/>
        <a:p>
          <a:endParaRPr lang="en-US"/>
        </a:p>
      </dgm:t>
    </dgm:pt>
    <dgm:pt modelId="{E89E1EEF-406D-004A-859F-EC1A2D9275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Pressure</a:t>
          </a:r>
        </a:p>
      </dgm:t>
    </dgm:pt>
    <dgm:pt modelId="{640DDA4F-DB70-8B43-B64E-9219276A8D04}" type="parTrans" cxnId="{0DF92D99-FEAD-7943-8E7F-BD8498B65865}">
      <dgm:prSet/>
      <dgm:spPr/>
      <dgm:t>
        <a:bodyPr/>
        <a:lstStyle/>
        <a:p>
          <a:endParaRPr lang="en-US"/>
        </a:p>
      </dgm:t>
    </dgm:pt>
    <dgm:pt modelId="{575C7E17-E5FF-5A4A-9FD3-FBCD62F973C5}" type="sibTrans" cxnId="{0DF92D99-FEAD-7943-8E7F-BD8498B658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5715B9-FF06-4D1E-9730-436F38718633}" type="pres">
      <dgm:prSet presAssocID="{6B63CBC2-47B5-4282-AFED-9AB8F570D7C0}" presName="root" presStyleCnt="0">
        <dgm:presLayoutVars>
          <dgm:dir/>
          <dgm:resizeHandles val="exact"/>
        </dgm:presLayoutVars>
      </dgm:prSet>
      <dgm:spPr/>
    </dgm:pt>
    <dgm:pt modelId="{2D1182C6-41C3-4A75-8CD9-5F30FF39EB64}" type="pres">
      <dgm:prSet presAssocID="{C9F9230C-F479-412E-803B-15C8EDEAA5E1}" presName="compNode" presStyleCnt="0"/>
      <dgm:spPr/>
    </dgm:pt>
    <dgm:pt modelId="{364CC787-376B-4F9A-9119-67BE59544397}" type="pres">
      <dgm:prSet presAssocID="{C9F9230C-F479-412E-803B-15C8EDEAA5E1}" presName="iconBgRect" presStyleLbl="bgShp" presStyleIdx="0" presStyleCnt="6"/>
      <dgm:spPr/>
    </dgm:pt>
    <dgm:pt modelId="{AD7F0390-9D8F-47F8-A668-D5A53D75FEDF}" type="pres">
      <dgm:prSet presAssocID="{C9F9230C-F479-412E-803B-15C8EDEAA5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32A58CA-1307-458A-9BEC-262FFEF8E60E}" type="pres">
      <dgm:prSet presAssocID="{C9F9230C-F479-412E-803B-15C8EDEAA5E1}" presName="spaceRect" presStyleCnt="0"/>
      <dgm:spPr/>
    </dgm:pt>
    <dgm:pt modelId="{DCD0D82B-7B74-4AC1-A625-AD1046CB1DB2}" type="pres">
      <dgm:prSet presAssocID="{C9F9230C-F479-412E-803B-15C8EDEAA5E1}" presName="textRect" presStyleLbl="revTx" presStyleIdx="0" presStyleCnt="6">
        <dgm:presLayoutVars>
          <dgm:chMax val="1"/>
          <dgm:chPref val="1"/>
        </dgm:presLayoutVars>
      </dgm:prSet>
      <dgm:spPr/>
    </dgm:pt>
    <dgm:pt modelId="{648FA2F6-1EB8-47E8-8292-D3D0CF3C4EA2}" type="pres">
      <dgm:prSet presAssocID="{8B2E17AC-D967-4C32-AA16-733624765839}" presName="sibTrans" presStyleCnt="0"/>
      <dgm:spPr/>
    </dgm:pt>
    <dgm:pt modelId="{A38371D0-93D5-41F1-9AC8-9CC0DA768C6E}" type="pres">
      <dgm:prSet presAssocID="{E599E54F-6BBF-4DE2-ABC0-34BD77FF77F3}" presName="compNode" presStyleCnt="0"/>
      <dgm:spPr/>
    </dgm:pt>
    <dgm:pt modelId="{5445C020-C728-4B07-A81F-2D1DD0E6C6B9}" type="pres">
      <dgm:prSet presAssocID="{E599E54F-6BBF-4DE2-ABC0-34BD77FF77F3}" presName="iconBgRect" presStyleLbl="bgShp" presStyleIdx="1" presStyleCnt="6"/>
      <dgm:spPr/>
    </dgm:pt>
    <dgm:pt modelId="{09664D91-A7FD-4480-9589-10B048768EC9}" type="pres">
      <dgm:prSet presAssocID="{E599E54F-6BBF-4DE2-ABC0-34BD77FF77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2029F0C-730E-441C-A2BE-61821CFD56F4}" type="pres">
      <dgm:prSet presAssocID="{E599E54F-6BBF-4DE2-ABC0-34BD77FF77F3}" presName="spaceRect" presStyleCnt="0"/>
      <dgm:spPr/>
    </dgm:pt>
    <dgm:pt modelId="{510293D4-4B1F-48B7-B964-C65051AB8F8F}" type="pres">
      <dgm:prSet presAssocID="{E599E54F-6BBF-4DE2-ABC0-34BD77FF77F3}" presName="textRect" presStyleLbl="revTx" presStyleIdx="1" presStyleCnt="6">
        <dgm:presLayoutVars>
          <dgm:chMax val="1"/>
          <dgm:chPref val="1"/>
        </dgm:presLayoutVars>
      </dgm:prSet>
      <dgm:spPr/>
    </dgm:pt>
    <dgm:pt modelId="{F4739A9F-8931-4AC7-A2CE-0907A66FB6BA}" type="pres">
      <dgm:prSet presAssocID="{2DEB862B-F0D4-443B-963E-B462879FABB5}" presName="sibTrans" presStyleCnt="0"/>
      <dgm:spPr/>
    </dgm:pt>
    <dgm:pt modelId="{22B07D78-78D0-425C-8FA2-0811B151E871}" type="pres">
      <dgm:prSet presAssocID="{773A9DE0-CCED-4A98-BE06-EEF52D722271}" presName="compNode" presStyleCnt="0"/>
      <dgm:spPr/>
    </dgm:pt>
    <dgm:pt modelId="{B0632AE7-01AF-416D-B7AD-C92AF3BD780F}" type="pres">
      <dgm:prSet presAssocID="{773A9DE0-CCED-4A98-BE06-EEF52D722271}" presName="iconBgRect" presStyleLbl="bgShp" presStyleIdx="2" presStyleCnt="6"/>
      <dgm:spPr/>
    </dgm:pt>
    <dgm:pt modelId="{14941828-F8AE-4FC8-A440-697F71D94A84}" type="pres">
      <dgm:prSet presAssocID="{773A9DE0-CCED-4A98-BE06-EEF52D7222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A4AFDEA-93AB-4980-B1F6-6D64B313EB0E}" type="pres">
      <dgm:prSet presAssocID="{773A9DE0-CCED-4A98-BE06-EEF52D722271}" presName="spaceRect" presStyleCnt="0"/>
      <dgm:spPr/>
    </dgm:pt>
    <dgm:pt modelId="{5948308C-F45D-46D1-B888-8A39DB52886F}" type="pres">
      <dgm:prSet presAssocID="{773A9DE0-CCED-4A98-BE06-EEF52D722271}" presName="textRect" presStyleLbl="revTx" presStyleIdx="2" presStyleCnt="6">
        <dgm:presLayoutVars>
          <dgm:chMax val="1"/>
          <dgm:chPref val="1"/>
        </dgm:presLayoutVars>
      </dgm:prSet>
      <dgm:spPr/>
    </dgm:pt>
    <dgm:pt modelId="{00A11447-3B43-44A5-B83A-FDD9160342A3}" type="pres">
      <dgm:prSet presAssocID="{E3DDE571-F90C-4C4D-AE14-F2765C6E839D}" presName="sibTrans" presStyleCnt="0"/>
      <dgm:spPr/>
    </dgm:pt>
    <dgm:pt modelId="{19FCEA58-8B9E-49D6-B2D0-56524976D223}" type="pres">
      <dgm:prSet presAssocID="{E89E1EEF-406D-004A-859F-EC1A2D9275B9}" presName="compNode" presStyleCnt="0"/>
      <dgm:spPr/>
    </dgm:pt>
    <dgm:pt modelId="{BC96EFF1-CF13-4857-81D9-DA9F77968BD4}" type="pres">
      <dgm:prSet presAssocID="{E89E1EEF-406D-004A-859F-EC1A2D9275B9}" presName="iconBgRect" presStyleLbl="bgShp" presStyleIdx="3" presStyleCnt="6"/>
      <dgm:spPr/>
    </dgm:pt>
    <dgm:pt modelId="{43EF1151-7DAB-47F6-B391-A781315FB5FB}" type="pres">
      <dgm:prSet presAssocID="{E89E1EEF-406D-004A-859F-EC1A2D9275B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AAA9A6BF-9582-4AC4-B2CD-E7349DD500E2}" type="pres">
      <dgm:prSet presAssocID="{E89E1EEF-406D-004A-859F-EC1A2D9275B9}" presName="spaceRect" presStyleCnt="0"/>
      <dgm:spPr/>
    </dgm:pt>
    <dgm:pt modelId="{C67D1630-FE7E-43E9-8001-543854026199}" type="pres">
      <dgm:prSet presAssocID="{E89E1EEF-406D-004A-859F-EC1A2D9275B9}" presName="textRect" presStyleLbl="revTx" presStyleIdx="3" presStyleCnt="6">
        <dgm:presLayoutVars>
          <dgm:chMax val="1"/>
          <dgm:chPref val="1"/>
        </dgm:presLayoutVars>
      </dgm:prSet>
      <dgm:spPr/>
    </dgm:pt>
    <dgm:pt modelId="{FDF5541B-B23C-40A7-A3F3-195455815FB0}" type="pres">
      <dgm:prSet presAssocID="{575C7E17-E5FF-5A4A-9FD3-FBCD62F973C5}" presName="sibTrans" presStyleCnt="0"/>
      <dgm:spPr/>
    </dgm:pt>
    <dgm:pt modelId="{6FFC2EBA-4C74-41BE-8C9C-B5C19ABEA0AE}" type="pres">
      <dgm:prSet presAssocID="{2A34635F-26A6-4AD3-97BE-7ADCD4C6EA5F}" presName="compNode" presStyleCnt="0"/>
      <dgm:spPr/>
    </dgm:pt>
    <dgm:pt modelId="{2E0C37A2-C5B7-4B56-995C-05A24C676BCE}" type="pres">
      <dgm:prSet presAssocID="{2A34635F-26A6-4AD3-97BE-7ADCD4C6EA5F}" presName="iconBgRect" presStyleLbl="bgShp" presStyleIdx="4" presStyleCnt="6"/>
      <dgm:spPr/>
    </dgm:pt>
    <dgm:pt modelId="{53467D28-E9CE-476D-90BC-50C7135F0702}" type="pres">
      <dgm:prSet presAssocID="{2A34635F-26A6-4AD3-97BE-7ADCD4C6EA5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0919C6-0305-4196-A820-E5CEC59C7EF9}" type="pres">
      <dgm:prSet presAssocID="{2A34635F-26A6-4AD3-97BE-7ADCD4C6EA5F}" presName="spaceRect" presStyleCnt="0"/>
      <dgm:spPr/>
    </dgm:pt>
    <dgm:pt modelId="{42C7C6E6-5DDC-4F22-BC01-BB531770AB81}" type="pres">
      <dgm:prSet presAssocID="{2A34635F-26A6-4AD3-97BE-7ADCD4C6EA5F}" presName="textRect" presStyleLbl="revTx" presStyleIdx="4" presStyleCnt="6">
        <dgm:presLayoutVars>
          <dgm:chMax val="1"/>
          <dgm:chPref val="1"/>
        </dgm:presLayoutVars>
      </dgm:prSet>
      <dgm:spPr/>
    </dgm:pt>
    <dgm:pt modelId="{D97791E7-1F7E-4EE1-A41A-8CF65F91173D}" type="pres">
      <dgm:prSet presAssocID="{03D704BB-A938-4087-9126-8114FBF8197F}" presName="sibTrans" presStyleCnt="0"/>
      <dgm:spPr/>
    </dgm:pt>
    <dgm:pt modelId="{350A67FB-BBA7-43C1-956F-6B03E8E83D33}" type="pres">
      <dgm:prSet presAssocID="{A7192EA4-C640-4E83-9382-E96FC7DAFD7B}" presName="compNode" presStyleCnt="0"/>
      <dgm:spPr/>
    </dgm:pt>
    <dgm:pt modelId="{36809D54-C6B9-4454-A2A8-FA85040A44C4}" type="pres">
      <dgm:prSet presAssocID="{A7192EA4-C640-4E83-9382-E96FC7DAFD7B}" presName="iconBgRect" presStyleLbl="bgShp" presStyleIdx="5" presStyleCnt="6"/>
      <dgm:spPr/>
    </dgm:pt>
    <dgm:pt modelId="{7C1774E4-C413-403A-BA5C-A38EF5858538}" type="pres">
      <dgm:prSet presAssocID="{A7192EA4-C640-4E83-9382-E96FC7DAFD7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EB0791DC-DD03-4C62-ACFF-90F8B2F6EA88}" type="pres">
      <dgm:prSet presAssocID="{A7192EA4-C640-4E83-9382-E96FC7DAFD7B}" presName="spaceRect" presStyleCnt="0"/>
      <dgm:spPr/>
    </dgm:pt>
    <dgm:pt modelId="{EEDB2BE2-B0F0-4743-9C33-A1FF21DBB8BF}" type="pres">
      <dgm:prSet presAssocID="{A7192EA4-C640-4E83-9382-E96FC7DAFD7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B75BC13-F545-4008-BF04-AE55516805DE}" srcId="{6B63CBC2-47B5-4282-AFED-9AB8F570D7C0}" destId="{773A9DE0-CCED-4A98-BE06-EEF52D722271}" srcOrd="2" destOrd="0" parTransId="{5E24D16B-B1B3-47A3-9A8B-4996FD14A00D}" sibTransId="{E3DDE571-F90C-4C4D-AE14-F2765C6E839D}"/>
    <dgm:cxn modelId="{88BE6A22-DF20-C04A-8420-8DE1832D5F06}" type="presOf" srcId="{E599E54F-6BBF-4DE2-ABC0-34BD77FF77F3}" destId="{510293D4-4B1F-48B7-B964-C65051AB8F8F}" srcOrd="0" destOrd="0" presId="urn:microsoft.com/office/officeart/2018/5/layout/IconCircleLabelList"/>
    <dgm:cxn modelId="{BE71D144-0E93-4B4B-9C35-36F0774E1288}" type="presOf" srcId="{6B63CBC2-47B5-4282-AFED-9AB8F570D7C0}" destId="{385715B9-FF06-4D1E-9730-436F38718633}" srcOrd="0" destOrd="0" presId="urn:microsoft.com/office/officeart/2018/5/layout/IconCircleLabelList"/>
    <dgm:cxn modelId="{9886E946-8079-9046-AE57-4CC76900151A}" type="presOf" srcId="{C9F9230C-F479-412E-803B-15C8EDEAA5E1}" destId="{DCD0D82B-7B74-4AC1-A625-AD1046CB1DB2}" srcOrd="0" destOrd="0" presId="urn:microsoft.com/office/officeart/2018/5/layout/IconCircleLabelList"/>
    <dgm:cxn modelId="{8B141D49-5567-4B48-97AE-1467ED55C4BC}" srcId="{6B63CBC2-47B5-4282-AFED-9AB8F570D7C0}" destId="{2A34635F-26A6-4AD3-97BE-7ADCD4C6EA5F}" srcOrd="4" destOrd="0" parTransId="{F4278EA3-13FD-4916-A1F0-9F585027AE70}" sibTransId="{03D704BB-A938-4087-9126-8114FBF8197F}"/>
    <dgm:cxn modelId="{EAEB8855-5D38-6042-B881-A0FFF113A9A2}" type="presOf" srcId="{E89E1EEF-406D-004A-859F-EC1A2D9275B9}" destId="{C67D1630-FE7E-43E9-8001-543854026199}" srcOrd="0" destOrd="0" presId="urn:microsoft.com/office/officeart/2018/5/layout/IconCircleLabelList"/>
    <dgm:cxn modelId="{8A91AD60-797A-5442-BB28-2BD17DBD56CE}" type="presOf" srcId="{773A9DE0-CCED-4A98-BE06-EEF52D722271}" destId="{5948308C-F45D-46D1-B888-8A39DB52886F}" srcOrd="0" destOrd="0" presId="urn:microsoft.com/office/officeart/2018/5/layout/IconCircleLabelList"/>
    <dgm:cxn modelId="{40DE9E66-75D8-594E-AC3B-7D6F13F9C25F}" type="presOf" srcId="{A7192EA4-C640-4E83-9382-E96FC7DAFD7B}" destId="{EEDB2BE2-B0F0-4743-9C33-A1FF21DBB8BF}" srcOrd="0" destOrd="0" presId="urn:microsoft.com/office/officeart/2018/5/layout/IconCircleLabelList"/>
    <dgm:cxn modelId="{0DF92D99-FEAD-7943-8E7F-BD8498B65865}" srcId="{6B63CBC2-47B5-4282-AFED-9AB8F570D7C0}" destId="{E89E1EEF-406D-004A-859F-EC1A2D9275B9}" srcOrd="3" destOrd="0" parTransId="{640DDA4F-DB70-8B43-B64E-9219276A8D04}" sibTransId="{575C7E17-E5FF-5A4A-9FD3-FBCD62F973C5}"/>
    <dgm:cxn modelId="{7FE775A7-CD79-4BB2-BF88-6614E6EE6646}" srcId="{6B63CBC2-47B5-4282-AFED-9AB8F570D7C0}" destId="{C9F9230C-F479-412E-803B-15C8EDEAA5E1}" srcOrd="0" destOrd="0" parTransId="{5CB7B961-60B7-4351-A1DA-DE2A221749ED}" sibTransId="{8B2E17AC-D967-4C32-AA16-733624765839}"/>
    <dgm:cxn modelId="{F7D2DAAE-2FCC-4CD6-B3E3-A21EC564C50B}" srcId="{6B63CBC2-47B5-4282-AFED-9AB8F570D7C0}" destId="{A7192EA4-C640-4E83-9382-E96FC7DAFD7B}" srcOrd="5" destOrd="0" parTransId="{1745DCC7-C566-46B1-ADCD-6E8050187981}" sibTransId="{8901A6F2-943A-40FF-849E-08A11C680A42}"/>
    <dgm:cxn modelId="{5A6199B5-F118-1F4F-9E1F-13F65DF29C04}" type="presOf" srcId="{2A34635F-26A6-4AD3-97BE-7ADCD4C6EA5F}" destId="{42C7C6E6-5DDC-4F22-BC01-BB531770AB81}" srcOrd="0" destOrd="0" presId="urn:microsoft.com/office/officeart/2018/5/layout/IconCircleLabelList"/>
    <dgm:cxn modelId="{94FE67FC-FA9A-47B6-8151-78B3C9AC0965}" srcId="{6B63CBC2-47B5-4282-AFED-9AB8F570D7C0}" destId="{E599E54F-6BBF-4DE2-ABC0-34BD77FF77F3}" srcOrd="1" destOrd="0" parTransId="{74129F87-10DF-41CE-A84E-088B2299EE1A}" sibTransId="{2DEB862B-F0D4-443B-963E-B462879FABB5}"/>
    <dgm:cxn modelId="{6EC33A62-EF9A-A24A-820D-D5C31A3BD223}" type="presParOf" srcId="{385715B9-FF06-4D1E-9730-436F38718633}" destId="{2D1182C6-41C3-4A75-8CD9-5F30FF39EB64}" srcOrd="0" destOrd="0" presId="urn:microsoft.com/office/officeart/2018/5/layout/IconCircleLabelList"/>
    <dgm:cxn modelId="{81058A2B-23E8-4D4A-A96A-5A6BE329A3F6}" type="presParOf" srcId="{2D1182C6-41C3-4A75-8CD9-5F30FF39EB64}" destId="{364CC787-376B-4F9A-9119-67BE59544397}" srcOrd="0" destOrd="0" presId="urn:microsoft.com/office/officeart/2018/5/layout/IconCircleLabelList"/>
    <dgm:cxn modelId="{092920B9-C4A7-334E-A1F5-F5A32DECCC84}" type="presParOf" srcId="{2D1182C6-41C3-4A75-8CD9-5F30FF39EB64}" destId="{AD7F0390-9D8F-47F8-A668-D5A53D75FEDF}" srcOrd="1" destOrd="0" presId="urn:microsoft.com/office/officeart/2018/5/layout/IconCircleLabelList"/>
    <dgm:cxn modelId="{BD76039D-232F-7B49-A943-975BCCBB41F9}" type="presParOf" srcId="{2D1182C6-41C3-4A75-8CD9-5F30FF39EB64}" destId="{232A58CA-1307-458A-9BEC-262FFEF8E60E}" srcOrd="2" destOrd="0" presId="urn:microsoft.com/office/officeart/2018/5/layout/IconCircleLabelList"/>
    <dgm:cxn modelId="{96D9099F-5118-504E-B013-7D7CD78E7AE7}" type="presParOf" srcId="{2D1182C6-41C3-4A75-8CD9-5F30FF39EB64}" destId="{DCD0D82B-7B74-4AC1-A625-AD1046CB1DB2}" srcOrd="3" destOrd="0" presId="urn:microsoft.com/office/officeart/2018/5/layout/IconCircleLabelList"/>
    <dgm:cxn modelId="{22309EF1-AD36-8F4D-87F0-4B97A47059C0}" type="presParOf" srcId="{385715B9-FF06-4D1E-9730-436F38718633}" destId="{648FA2F6-1EB8-47E8-8292-D3D0CF3C4EA2}" srcOrd="1" destOrd="0" presId="urn:microsoft.com/office/officeart/2018/5/layout/IconCircleLabelList"/>
    <dgm:cxn modelId="{6D6A4DE6-408D-664D-8F92-47F0937FC971}" type="presParOf" srcId="{385715B9-FF06-4D1E-9730-436F38718633}" destId="{A38371D0-93D5-41F1-9AC8-9CC0DA768C6E}" srcOrd="2" destOrd="0" presId="urn:microsoft.com/office/officeart/2018/5/layout/IconCircleLabelList"/>
    <dgm:cxn modelId="{3329AC67-07E4-4E48-BA13-3A2A924692D6}" type="presParOf" srcId="{A38371D0-93D5-41F1-9AC8-9CC0DA768C6E}" destId="{5445C020-C728-4B07-A81F-2D1DD0E6C6B9}" srcOrd="0" destOrd="0" presId="urn:microsoft.com/office/officeart/2018/5/layout/IconCircleLabelList"/>
    <dgm:cxn modelId="{3DF6D0FC-6866-BD4F-9C4F-4BD2B19361F7}" type="presParOf" srcId="{A38371D0-93D5-41F1-9AC8-9CC0DA768C6E}" destId="{09664D91-A7FD-4480-9589-10B048768EC9}" srcOrd="1" destOrd="0" presId="urn:microsoft.com/office/officeart/2018/5/layout/IconCircleLabelList"/>
    <dgm:cxn modelId="{A163A0FC-AB22-FD42-AFE6-CF007D8F7C61}" type="presParOf" srcId="{A38371D0-93D5-41F1-9AC8-9CC0DA768C6E}" destId="{F2029F0C-730E-441C-A2BE-61821CFD56F4}" srcOrd="2" destOrd="0" presId="urn:microsoft.com/office/officeart/2018/5/layout/IconCircleLabelList"/>
    <dgm:cxn modelId="{750BBD33-204A-2E40-82F9-CC83652B777B}" type="presParOf" srcId="{A38371D0-93D5-41F1-9AC8-9CC0DA768C6E}" destId="{510293D4-4B1F-48B7-B964-C65051AB8F8F}" srcOrd="3" destOrd="0" presId="urn:microsoft.com/office/officeart/2018/5/layout/IconCircleLabelList"/>
    <dgm:cxn modelId="{B40AA28C-2157-4D42-B193-90A285C6B816}" type="presParOf" srcId="{385715B9-FF06-4D1E-9730-436F38718633}" destId="{F4739A9F-8931-4AC7-A2CE-0907A66FB6BA}" srcOrd="3" destOrd="0" presId="urn:microsoft.com/office/officeart/2018/5/layout/IconCircleLabelList"/>
    <dgm:cxn modelId="{872CCB83-831E-8744-BDC0-31D22222DE72}" type="presParOf" srcId="{385715B9-FF06-4D1E-9730-436F38718633}" destId="{22B07D78-78D0-425C-8FA2-0811B151E871}" srcOrd="4" destOrd="0" presId="urn:microsoft.com/office/officeart/2018/5/layout/IconCircleLabelList"/>
    <dgm:cxn modelId="{A0E73952-7796-A240-A990-87A964378E36}" type="presParOf" srcId="{22B07D78-78D0-425C-8FA2-0811B151E871}" destId="{B0632AE7-01AF-416D-B7AD-C92AF3BD780F}" srcOrd="0" destOrd="0" presId="urn:microsoft.com/office/officeart/2018/5/layout/IconCircleLabelList"/>
    <dgm:cxn modelId="{0AB6E709-8269-0146-8908-E149D826C488}" type="presParOf" srcId="{22B07D78-78D0-425C-8FA2-0811B151E871}" destId="{14941828-F8AE-4FC8-A440-697F71D94A84}" srcOrd="1" destOrd="0" presId="urn:microsoft.com/office/officeart/2018/5/layout/IconCircleLabelList"/>
    <dgm:cxn modelId="{D5CA2A0F-FF03-B846-AC0C-B103B65CED95}" type="presParOf" srcId="{22B07D78-78D0-425C-8FA2-0811B151E871}" destId="{AA4AFDEA-93AB-4980-B1F6-6D64B313EB0E}" srcOrd="2" destOrd="0" presId="urn:microsoft.com/office/officeart/2018/5/layout/IconCircleLabelList"/>
    <dgm:cxn modelId="{E1AD17BC-2260-5E42-8973-04932B4453F3}" type="presParOf" srcId="{22B07D78-78D0-425C-8FA2-0811B151E871}" destId="{5948308C-F45D-46D1-B888-8A39DB52886F}" srcOrd="3" destOrd="0" presId="urn:microsoft.com/office/officeart/2018/5/layout/IconCircleLabelList"/>
    <dgm:cxn modelId="{750AE11E-DDE1-2041-8094-EF1079EE44C4}" type="presParOf" srcId="{385715B9-FF06-4D1E-9730-436F38718633}" destId="{00A11447-3B43-44A5-B83A-FDD9160342A3}" srcOrd="5" destOrd="0" presId="urn:microsoft.com/office/officeart/2018/5/layout/IconCircleLabelList"/>
    <dgm:cxn modelId="{AF366016-CE20-204E-80BB-4072F3440AC3}" type="presParOf" srcId="{385715B9-FF06-4D1E-9730-436F38718633}" destId="{19FCEA58-8B9E-49D6-B2D0-56524976D223}" srcOrd="6" destOrd="0" presId="urn:microsoft.com/office/officeart/2018/5/layout/IconCircleLabelList"/>
    <dgm:cxn modelId="{7D4719F1-E2ED-8044-8148-20B9B707DE8C}" type="presParOf" srcId="{19FCEA58-8B9E-49D6-B2D0-56524976D223}" destId="{BC96EFF1-CF13-4857-81D9-DA9F77968BD4}" srcOrd="0" destOrd="0" presId="urn:microsoft.com/office/officeart/2018/5/layout/IconCircleLabelList"/>
    <dgm:cxn modelId="{2E97ED98-5C1A-D24D-A5E3-B5E5D4993FEC}" type="presParOf" srcId="{19FCEA58-8B9E-49D6-B2D0-56524976D223}" destId="{43EF1151-7DAB-47F6-B391-A781315FB5FB}" srcOrd="1" destOrd="0" presId="urn:microsoft.com/office/officeart/2018/5/layout/IconCircleLabelList"/>
    <dgm:cxn modelId="{E9D38FB3-DE0F-3F46-BFE2-CCA320EFC213}" type="presParOf" srcId="{19FCEA58-8B9E-49D6-B2D0-56524976D223}" destId="{AAA9A6BF-9582-4AC4-B2CD-E7349DD500E2}" srcOrd="2" destOrd="0" presId="urn:microsoft.com/office/officeart/2018/5/layout/IconCircleLabelList"/>
    <dgm:cxn modelId="{E283DDD9-BC0D-A24A-9A6B-09922D355865}" type="presParOf" srcId="{19FCEA58-8B9E-49D6-B2D0-56524976D223}" destId="{C67D1630-FE7E-43E9-8001-543854026199}" srcOrd="3" destOrd="0" presId="urn:microsoft.com/office/officeart/2018/5/layout/IconCircleLabelList"/>
    <dgm:cxn modelId="{A41AFF1D-8762-1948-95F8-256EBD928CE3}" type="presParOf" srcId="{385715B9-FF06-4D1E-9730-436F38718633}" destId="{FDF5541B-B23C-40A7-A3F3-195455815FB0}" srcOrd="7" destOrd="0" presId="urn:microsoft.com/office/officeart/2018/5/layout/IconCircleLabelList"/>
    <dgm:cxn modelId="{38186296-C2BC-9A47-A1B1-505497E6FE3B}" type="presParOf" srcId="{385715B9-FF06-4D1E-9730-436F38718633}" destId="{6FFC2EBA-4C74-41BE-8C9C-B5C19ABEA0AE}" srcOrd="8" destOrd="0" presId="urn:microsoft.com/office/officeart/2018/5/layout/IconCircleLabelList"/>
    <dgm:cxn modelId="{9BA89037-882F-624C-904A-44EA3BE82FE2}" type="presParOf" srcId="{6FFC2EBA-4C74-41BE-8C9C-B5C19ABEA0AE}" destId="{2E0C37A2-C5B7-4B56-995C-05A24C676BCE}" srcOrd="0" destOrd="0" presId="urn:microsoft.com/office/officeart/2018/5/layout/IconCircleLabelList"/>
    <dgm:cxn modelId="{7B401D0E-D496-2B48-B266-1D76A7D4B5B1}" type="presParOf" srcId="{6FFC2EBA-4C74-41BE-8C9C-B5C19ABEA0AE}" destId="{53467D28-E9CE-476D-90BC-50C7135F0702}" srcOrd="1" destOrd="0" presId="urn:microsoft.com/office/officeart/2018/5/layout/IconCircleLabelList"/>
    <dgm:cxn modelId="{8CE75CD0-10E4-E042-9A31-921C448B209D}" type="presParOf" srcId="{6FFC2EBA-4C74-41BE-8C9C-B5C19ABEA0AE}" destId="{560919C6-0305-4196-A820-E5CEC59C7EF9}" srcOrd="2" destOrd="0" presId="urn:microsoft.com/office/officeart/2018/5/layout/IconCircleLabelList"/>
    <dgm:cxn modelId="{E259B8E2-CFF7-AD49-BFAD-F7EB34AABF23}" type="presParOf" srcId="{6FFC2EBA-4C74-41BE-8C9C-B5C19ABEA0AE}" destId="{42C7C6E6-5DDC-4F22-BC01-BB531770AB81}" srcOrd="3" destOrd="0" presId="urn:microsoft.com/office/officeart/2018/5/layout/IconCircleLabelList"/>
    <dgm:cxn modelId="{739679AE-CFA1-8149-A4EA-9FD00C7BFB01}" type="presParOf" srcId="{385715B9-FF06-4D1E-9730-436F38718633}" destId="{D97791E7-1F7E-4EE1-A41A-8CF65F91173D}" srcOrd="9" destOrd="0" presId="urn:microsoft.com/office/officeart/2018/5/layout/IconCircleLabelList"/>
    <dgm:cxn modelId="{546F0787-CB3C-8D4A-A5DC-EAA8BDAECD34}" type="presParOf" srcId="{385715B9-FF06-4D1E-9730-436F38718633}" destId="{350A67FB-BBA7-43C1-956F-6B03E8E83D33}" srcOrd="10" destOrd="0" presId="urn:microsoft.com/office/officeart/2018/5/layout/IconCircleLabelList"/>
    <dgm:cxn modelId="{EEB0DB57-6AEF-EA4D-8DD9-C6DA52C62029}" type="presParOf" srcId="{350A67FB-BBA7-43C1-956F-6B03E8E83D33}" destId="{36809D54-C6B9-4454-A2A8-FA85040A44C4}" srcOrd="0" destOrd="0" presId="urn:microsoft.com/office/officeart/2018/5/layout/IconCircleLabelList"/>
    <dgm:cxn modelId="{318C65E5-8971-8943-BB89-D5D490AA80F4}" type="presParOf" srcId="{350A67FB-BBA7-43C1-956F-6B03E8E83D33}" destId="{7C1774E4-C413-403A-BA5C-A38EF5858538}" srcOrd="1" destOrd="0" presId="urn:microsoft.com/office/officeart/2018/5/layout/IconCircleLabelList"/>
    <dgm:cxn modelId="{B0DE5AA0-C103-9641-8538-74E3DC460734}" type="presParOf" srcId="{350A67FB-BBA7-43C1-956F-6B03E8E83D33}" destId="{EB0791DC-DD03-4C62-ACFF-90F8B2F6EA88}" srcOrd="2" destOrd="0" presId="urn:microsoft.com/office/officeart/2018/5/layout/IconCircleLabelList"/>
    <dgm:cxn modelId="{F349AB81-5B44-7B44-9482-65A487297450}" type="presParOf" srcId="{350A67FB-BBA7-43C1-956F-6B03E8E83D33}" destId="{EEDB2BE2-B0F0-4743-9C33-A1FF21DBB8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3CBC2-47B5-4282-AFED-9AB8F570D7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F9230C-F479-412E-803B-15C8EDEAA5E1}">
      <dgm:prSet/>
      <dgm:spPr/>
      <dgm:t>
        <a:bodyPr/>
        <a:lstStyle/>
        <a:p>
          <a:r>
            <a:rPr lang="en-US"/>
            <a:t>High Temperature</a:t>
          </a:r>
        </a:p>
      </dgm:t>
    </dgm:pt>
    <dgm:pt modelId="{5CB7B961-60B7-4351-A1DA-DE2A221749ED}" type="parTrans" cxnId="{7FE775A7-CD79-4BB2-BF88-6614E6EE6646}">
      <dgm:prSet/>
      <dgm:spPr/>
      <dgm:t>
        <a:bodyPr/>
        <a:lstStyle/>
        <a:p>
          <a:endParaRPr lang="en-US"/>
        </a:p>
      </dgm:t>
    </dgm:pt>
    <dgm:pt modelId="{8B2E17AC-D967-4C32-AA16-733624765839}" type="sibTrans" cxnId="{7FE775A7-CD79-4BB2-BF88-6614E6EE6646}">
      <dgm:prSet/>
      <dgm:spPr/>
      <dgm:t>
        <a:bodyPr/>
        <a:lstStyle/>
        <a:p>
          <a:endParaRPr lang="en-US"/>
        </a:p>
      </dgm:t>
    </dgm:pt>
    <dgm:pt modelId="{D8314DFD-625E-4C72-8E24-779149D6AF59}">
      <dgm:prSet/>
      <dgm:spPr/>
      <dgm:t>
        <a:bodyPr/>
        <a:lstStyle/>
        <a:p>
          <a:r>
            <a:rPr lang="en-US"/>
            <a:t>Low Temperature</a:t>
          </a:r>
        </a:p>
      </dgm:t>
    </dgm:pt>
    <dgm:pt modelId="{3FF946C0-06A5-48D3-BF2E-4C7804DF00AA}" type="parTrans" cxnId="{F03289AC-8473-4F04-9666-A15FEAF4C435}">
      <dgm:prSet/>
      <dgm:spPr/>
      <dgm:t>
        <a:bodyPr/>
        <a:lstStyle/>
        <a:p>
          <a:endParaRPr lang="en-US"/>
        </a:p>
      </dgm:t>
    </dgm:pt>
    <dgm:pt modelId="{15706841-5E46-46DF-B233-32775407FE17}" type="sibTrans" cxnId="{F03289AC-8473-4F04-9666-A15FEAF4C435}">
      <dgm:prSet/>
      <dgm:spPr/>
      <dgm:t>
        <a:bodyPr/>
        <a:lstStyle/>
        <a:p>
          <a:endParaRPr lang="en-US"/>
        </a:p>
      </dgm:t>
    </dgm:pt>
    <dgm:pt modelId="{E599E54F-6BBF-4DE2-ABC0-34BD77FF77F3}">
      <dgm:prSet/>
      <dgm:spPr/>
      <dgm:t>
        <a:bodyPr/>
        <a:lstStyle/>
        <a:p>
          <a:r>
            <a:rPr lang="en-US"/>
            <a:t>Humidity</a:t>
          </a:r>
        </a:p>
      </dgm:t>
    </dgm:pt>
    <dgm:pt modelId="{74129F87-10DF-41CE-A84E-088B2299EE1A}" type="parTrans" cxnId="{94FE67FC-FA9A-47B6-8151-78B3C9AC0965}">
      <dgm:prSet/>
      <dgm:spPr/>
      <dgm:t>
        <a:bodyPr/>
        <a:lstStyle/>
        <a:p>
          <a:endParaRPr lang="en-US"/>
        </a:p>
      </dgm:t>
    </dgm:pt>
    <dgm:pt modelId="{2DEB862B-F0D4-443B-963E-B462879FABB5}" type="sibTrans" cxnId="{94FE67FC-FA9A-47B6-8151-78B3C9AC0965}">
      <dgm:prSet/>
      <dgm:spPr/>
      <dgm:t>
        <a:bodyPr/>
        <a:lstStyle/>
        <a:p>
          <a:endParaRPr lang="en-US"/>
        </a:p>
      </dgm:t>
    </dgm:pt>
    <dgm:pt modelId="{773A9DE0-CCED-4A98-BE06-EEF52D722271}">
      <dgm:prSet/>
      <dgm:spPr/>
      <dgm:t>
        <a:bodyPr/>
        <a:lstStyle/>
        <a:p>
          <a:r>
            <a:rPr lang="en-US"/>
            <a:t>Dewpoint</a:t>
          </a:r>
        </a:p>
      </dgm:t>
    </dgm:pt>
    <dgm:pt modelId="{5E24D16B-B1B3-47A3-9A8B-4996FD14A00D}" type="parTrans" cxnId="{BB75BC13-F545-4008-BF04-AE55516805DE}">
      <dgm:prSet/>
      <dgm:spPr/>
      <dgm:t>
        <a:bodyPr/>
        <a:lstStyle/>
        <a:p>
          <a:endParaRPr lang="en-US"/>
        </a:p>
      </dgm:t>
    </dgm:pt>
    <dgm:pt modelId="{E3DDE571-F90C-4C4D-AE14-F2765C6E839D}" type="sibTrans" cxnId="{BB75BC13-F545-4008-BF04-AE55516805DE}">
      <dgm:prSet/>
      <dgm:spPr/>
      <dgm:t>
        <a:bodyPr/>
        <a:lstStyle/>
        <a:p>
          <a:endParaRPr lang="en-US"/>
        </a:p>
      </dgm:t>
    </dgm:pt>
    <dgm:pt modelId="{ACA435B4-B86C-4602-BAA7-829BF65581A3}">
      <dgm:prSet/>
      <dgm:spPr/>
      <dgm:t>
        <a:bodyPr/>
        <a:lstStyle/>
        <a:p>
          <a:r>
            <a:rPr lang="en-US"/>
            <a:t>Wind Speed</a:t>
          </a:r>
        </a:p>
      </dgm:t>
    </dgm:pt>
    <dgm:pt modelId="{B12F0A0E-B38F-4EDD-9941-F4B35AD7D36B}" type="parTrans" cxnId="{D1680312-15CB-433E-A228-719A4E9243BA}">
      <dgm:prSet/>
      <dgm:spPr/>
      <dgm:t>
        <a:bodyPr/>
        <a:lstStyle/>
        <a:p>
          <a:endParaRPr lang="en-US"/>
        </a:p>
      </dgm:t>
    </dgm:pt>
    <dgm:pt modelId="{61A674F3-5C6C-4051-8858-C72C95B2D015}" type="sibTrans" cxnId="{D1680312-15CB-433E-A228-719A4E9243BA}">
      <dgm:prSet/>
      <dgm:spPr/>
      <dgm:t>
        <a:bodyPr/>
        <a:lstStyle/>
        <a:p>
          <a:endParaRPr lang="en-US"/>
        </a:p>
      </dgm:t>
    </dgm:pt>
    <dgm:pt modelId="{2A34635F-26A6-4AD3-97BE-7ADCD4C6EA5F}">
      <dgm:prSet/>
      <dgm:spPr/>
      <dgm:t>
        <a:bodyPr/>
        <a:lstStyle/>
        <a:p>
          <a:r>
            <a:rPr lang="en-US"/>
            <a:t>Wind Gust</a:t>
          </a:r>
        </a:p>
      </dgm:t>
    </dgm:pt>
    <dgm:pt modelId="{F4278EA3-13FD-4916-A1F0-9F585027AE70}" type="parTrans" cxnId="{8B141D49-5567-4B48-97AE-1467ED55C4BC}">
      <dgm:prSet/>
      <dgm:spPr/>
      <dgm:t>
        <a:bodyPr/>
        <a:lstStyle/>
        <a:p>
          <a:endParaRPr lang="en-US"/>
        </a:p>
      </dgm:t>
    </dgm:pt>
    <dgm:pt modelId="{03D704BB-A938-4087-9126-8114FBF8197F}" type="sibTrans" cxnId="{8B141D49-5567-4B48-97AE-1467ED55C4BC}">
      <dgm:prSet/>
      <dgm:spPr/>
      <dgm:t>
        <a:bodyPr/>
        <a:lstStyle/>
        <a:p>
          <a:endParaRPr lang="en-US"/>
        </a:p>
      </dgm:t>
    </dgm:pt>
    <dgm:pt modelId="{A7192EA4-C640-4E83-9382-E96FC7DAFD7B}">
      <dgm:prSet/>
      <dgm:spPr/>
      <dgm:t>
        <a:bodyPr/>
        <a:lstStyle/>
        <a:p>
          <a:r>
            <a:rPr lang="en-US"/>
            <a:t>Cover</a:t>
          </a:r>
        </a:p>
      </dgm:t>
    </dgm:pt>
    <dgm:pt modelId="{1745DCC7-C566-46B1-ADCD-6E8050187981}" type="parTrans" cxnId="{F7D2DAAE-2FCC-4CD6-B3E3-A21EC564C50B}">
      <dgm:prSet/>
      <dgm:spPr/>
      <dgm:t>
        <a:bodyPr/>
        <a:lstStyle/>
        <a:p>
          <a:endParaRPr lang="en-US"/>
        </a:p>
      </dgm:t>
    </dgm:pt>
    <dgm:pt modelId="{8901A6F2-943A-40FF-849E-08A11C680A42}" type="sibTrans" cxnId="{F7D2DAAE-2FCC-4CD6-B3E3-A21EC564C50B}">
      <dgm:prSet/>
      <dgm:spPr/>
      <dgm:t>
        <a:bodyPr/>
        <a:lstStyle/>
        <a:p>
          <a:endParaRPr lang="en-US"/>
        </a:p>
      </dgm:t>
    </dgm:pt>
    <dgm:pt modelId="{89A94AF7-2AFD-410B-8835-1140682B6150}" type="pres">
      <dgm:prSet presAssocID="{6B63CBC2-47B5-4282-AFED-9AB8F570D7C0}" presName="root" presStyleCnt="0">
        <dgm:presLayoutVars>
          <dgm:dir/>
          <dgm:resizeHandles val="exact"/>
        </dgm:presLayoutVars>
      </dgm:prSet>
      <dgm:spPr/>
    </dgm:pt>
    <dgm:pt modelId="{A82F949A-DD29-4674-AF2C-103F88C86668}" type="pres">
      <dgm:prSet presAssocID="{C9F9230C-F479-412E-803B-15C8EDEAA5E1}" presName="compNode" presStyleCnt="0"/>
      <dgm:spPr/>
    </dgm:pt>
    <dgm:pt modelId="{447902AF-9CB5-4FB6-9EF4-1F74EA448CFD}" type="pres">
      <dgm:prSet presAssocID="{C9F9230C-F479-412E-803B-15C8EDEAA5E1}" presName="bgRect" presStyleLbl="bgShp" presStyleIdx="0" presStyleCnt="7"/>
      <dgm:spPr/>
    </dgm:pt>
    <dgm:pt modelId="{6572E2DF-A088-4D14-B368-3DAD08D06761}" type="pres">
      <dgm:prSet presAssocID="{C9F9230C-F479-412E-803B-15C8EDEAA5E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1B71354E-D31A-4BC5-999E-B0E64798392A}" type="pres">
      <dgm:prSet presAssocID="{C9F9230C-F479-412E-803B-15C8EDEAA5E1}" presName="spaceRect" presStyleCnt="0"/>
      <dgm:spPr/>
    </dgm:pt>
    <dgm:pt modelId="{366BEB17-D154-4A6E-BEB1-157E1E131CBE}" type="pres">
      <dgm:prSet presAssocID="{C9F9230C-F479-412E-803B-15C8EDEAA5E1}" presName="parTx" presStyleLbl="revTx" presStyleIdx="0" presStyleCnt="7">
        <dgm:presLayoutVars>
          <dgm:chMax val="0"/>
          <dgm:chPref val="0"/>
        </dgm:presLayoutVars>
      </dgm:prSet>
      <dgm:spPr/>
    </dgm:pt>
    <dgm:pt modelId="{48B08AA9-8CB7-4136-BB8A-7EED785A5478}" type="pres">
      <dgm:prSet presAssocID="{8B2E17AC-D967-4C32-AA16-733624765839}" presName="sibTrans" presStyleCnt="0"/>
      <dgm:spPr/>
    </dgm:pt>
    <dgm:pt modelId="{0511CD86-C0A2-47FC-907B-245475F211BE}" type="pres">
      <dgm:prSet presAssocID="{D8314DFD-625E-4C72-8E24-779149D6AF59}" presName="compNode" presStyleCnt="0"/>
      <dgm:spPr/>
    </dgm:pt>
    <dgm:pt modelId="{9304F594-BC0F-4538-B964-7E49D67300A1}" type="pres">
      <dgm:prSet presAssocID="{D8314DFD-625E-4C72-8E24-779149D6AF59}" presName="bgRect" presStyleLbl="bgShp" presStyleIdx="1" presStyleCnt="7"/>
      <dgm:spPr/>
    </dgm:pt>
    <dgm:pt modelId="{72FCBF45-274F-4E5B-B928-CBE34E4967C7}" type="pres">
      <dgm:prSet presAssocID="{D8314DFD-625E-4C72-8E24-779149D6AF5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35E59D3F-1C2B-45FD-AF0C-EA104AFE7511}" type="pres">
      <dgm:prSet presAssocID="{D8314DFD-625E-4C72-8E24-779149D6AF59}" presName="spaceRect" presStyleCnt="0"/>
      <dgm:spPr/>
    </dgm:pt>
    <dgm:pt modelId="{AB12E19F-E1BB-43DD-A0FC-F35F302888C0}" type="pres">
      <dgm:prSet presAssocID="{D8314DFD-625E-4C72-8E24-779149D6AF59}" presName="parTx" presStyleLbl="revTx" presStyleIdx="1" presStyleCnt="7">
        <dgm:presLayoutVars>
          <dgm:chMax val="0"/>
          <dgm:chPref val="0"/>
        </dgm:presLayoutVars>
      </dgm:prSet>
      <dgm:spPr/>
    </dgm:pt>
    <dgm:pt modelId="{0742C9D8-6A64-4F54-BE57-0F1D6313BADA}" type="pres">
      <dgm:prSet presAssocID="{15706841-5E46-46DF-B233-32775407FE17}" presName="sibTrans" presStyleCnt="0"/>
      <dgm:spPr/>
    </dgm:pt>
    <dgm:pt modelId="{CA79753C-0DED-4340-AA91-44D157E6CB55}" type="pres">
      <dgm:prSet presAssocID="{E599E54F-6BBF-4DE2-ABC0-34BD77FF77F3}" presName="compNode" presStyleCnt="0"/>
      <dgm:spPr/>
    </dgm:pt>
    <dgm:pt modelId="{01F152E3-1CC5-4A40-BA6D-D7C529B51947}" type="pres">
      <dgm:prSet presAssocID="{E599E54F-6BBF-4DE2-ABC0-34BD77FF77F3}" presName="bgRect" presStyleLbl="bgShp" presStyleIdx="2" presStyleCnt="7"/>
      <dgm:spPr/>
    </dgm:pt>
    <dgm:pt modelId="{D0D0C86D-CC0F-4DFD-B1A8-9720815EC8DB}" type="pres">
      <dgm:prSet presAssocID="{E599E54F-6BBF-4DE2-ABC0-34BD77FF77F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FDDAC32-7EA1-4A44-AA8B-FC42CDB86167}" type="pres">
      <dgm:prSet presAssocID="{E599E54F-6BBF-4DE2-ABC0-34BD77FF77F3}" presName="spaceRect" presStyleCnt="0"/>
      <dgm:spPr/>
    </dgm:pt>
    <dgm:pt modelId="{95FDCF3C-5973-4493-B82D-B33EF6CB952A}" type="pres">
      <dgm:prSet presAssocID="{E599E54F-6BBF-4DE2-ABC0-34BD77FF77F3}" presName="parTx" presStyleLbl="revTx" presStyleIdx="2" presStyleCnt="7">
        <dgm:presLayoutVars>
          <dgm:chMax val="0"/>
          <dgm:chPref val="0"/>
        </dgm:presLayoutVars>
      </dgm:prSet>
      <dgm:spPr/>
    </dgm:pt>
    <dgm:pt modelId="{98F58735-38A0-402D-9BAA-C815F24C3F20}" type="pres">
      <dgm:prSet presAssocID="{2DEB862B-F0D4-443B-963E-B462879FABB5}" presName="sibTrans" presStyleCnt="0"/>
      <dgm:spPr/>
    </dgm:pt>
    <dgm:pt modelId="{A06E72BB-F26B-4BAC-A0C2-A9C7DB28F74B}" type="pres">
      <dgm:prSet presAssocID="{773A9DE0-CCED-4A98-BE06-EEF52D722271}" presName="compNode" presStyleCnt="0"/>
      <dgm:spPr/>
    </dgm:pt>
    <dgm:pt modelId="{37035E5E-3770-4933-9B17-706019E4605E}" type="pres">
      <dgm:prSet presAssocID="{773A9DE0-CCED-4A98-BE06-EEF52D722271}" presName="bgRect" presStyleLbl="bgShp" presStyleIdx="3" presStyleCnt="7"/>
      <dgm:spPr/>
    </dgm:pt>
    <dgm:pt modelId="{80F1E08D-45BA-4CBE-8D2B-3F52DEEC2F4A}" type="pres">
      <dgm:prSet presAssocID="{773A9DE0-CCED-4A98-BE06-EEF52D72227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F0ED7FC-6DE6-4A8F-8B2A-F20E1DEC4945}" type="pres">
      <dgm:prSet presAssocID="{773A9DE0-CCED-4A98-BE06-EEF52D722271}" presName="spaceRect" presStyleCnt="0"/>
      <dgm:spPr/>
    </dgm:pt>
    <dgm:pt modelId="{AAA99A0E-90D6-49D3-BA45-B1F6E069E59B}" type="pres">
      <dgm:prSet presAssocID="{773A9DE0-CCED-4A98-BE06-EEF52D722271}" presName="parTx" presStyleLbl="revTx" presStyleIdx="3" presStyleCnt="7">
        <dgm:presLayoutVars>
          <dgm:chMax val="0"/>
          <dgm:chPref val="0"/>
        </dgm:presLayoutVars>
      </dgm:prSet>
      <dgm:spPr/>
    </dgm:pt>
    <dgm:pt modelId="{41A84CE0-DCC8-4F6D-929E-6D1FFE4BA6D7}" type="pres">
      <dgm:prSet presAssocID="{E3DDE571-F90C-4C4D-AE14-F2765C6E839D}" presName="sibTrans" presStyleCnt="0"/>
      <dgm:spPr/>
    </dgm:pt>
    <dgm:pt modelId="{EE1DA488-F31D-4820-A7F5-927935A2D6E8}" type="pres">
      <dgm:prSet presAssocID="{ACA435B4-B86C-4602-BAA7-829BF65581A3}" presName="compNode" presStyleCnt="0"/>
      <dgm:spPr/>
    </dgm:pt>
    <dgm:pt modelId="{68504096-01E4-4D3F-AE22-93B4872112E3}" type="pres">
      <dgm:prSet presAssocID="{ACA435B4-B86C-4602-BAA7-829BF65581A3}" presName="bgRect" presStyleLbl="bgShp" presStyleIdx="4" presStyleCnt="7"/>
      <dgm:spPr/>
    </dgm:pt>
    <dgm:pt modelId="{86671507-994B-484E-94DC-634F40529BFF}" type="pres">
      <dgm:prSet presAssocID="{ACA435B4-B86C-4602-BAA7-829BF65581A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BA3259B-EBFB-4095-844B-55B41182F75A}" type="pres">
      <dgm:prSet presAssocID="{ACA435B4-B86C-4602-BAA7-829BF65581A3}" presName="spaceRect" presStyleCnt="0"/>
      <dgm:spPr/>
    </dgm:pt>
    <dgm:pt modelId="{2ABB9D1E-5673-4496-9DBC-783F5CC4A26E}" type="pres">
      <dgm:prSet presAssocID="{ACA435B4-B86C-4602-BAA7-829BF65581A3}" presName="parTx" presStyleLbl="revTx" presStyleIdx="4" presStyleCnt="7">
        <dgm:presLayoutVars>
          <dgm:chMax val="0"/>
          <dgm:chPref val="0"/>
        </dgm:presLayoutVars>
      </dgm:prSet>
      <dgm:spPr/>
    </dgm:pt>
    <dgm:pt modelId="{64A836A8-29A6-495C-B852-6C5F5B759AB3}" type="pres">
      <dgm:prSet presAssocID="{61A674F3-5C6C-4051-8858-C72C95B2D015}" presName="sibTrans" presStyleCnt="0"/>
      <dgm:spPr/>
    </dgm:pt>
    <dgm:pt modelId="{DB7ECABF-8A05-470F-B5AE-41D5DEC77710}" type="pres">
      <dgm:prSet presAssocID="{2A34635F-26A6-4AD3-97BE-7ADCD4C6EA5F}" presName="compNode" presStyleCnt="0"/>
      <dgm:spPr/>
    </dgm:pt>
    <dgm:pt modelId="{675D4201-7B62-45BB-A11D-43863C966B7D}" type="pres">
      <dgm:prSet presAssocID="{2A34635F-26A6-4AD3-97BE-7ADCD4C6EA5F}" presName="bgRect" presStyleLbl="bgShp" presStyleIdx="5" presStyleCnt="7"/>
      <dgm:spPr/>
    </dgm:pt>
    <dgm:pt modelId="{0ACF5832-E5C4-48D7-838D-380F99FAE327}" type="pres">
      <dgm:prSet presAssocID="{2A34635F-26A6-4AD3-97BE-7ADCD4C6EA5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99076893-400F-4887-938E-7D51BE09CBC2}" type="pres">
      <dgm:prSet presAssocID="{2A34635F-26A6-4AD3-97BE-7ADCD4C6EA5F}" presName="spaceRect" presStyleCnt="0"/>
      <dgm:spPr/>
    </dgm:pt>
    <dgm:pt modelId="{C96BE35B-8776-4AFD-B447-4D9222438F06}" type="pres">
      <dgm:prSet presAssocID="{2A34635F-26A6-4AD3-97BE-7ADCD4C6EA5F}" presName="parTx" presStyleLbl="revTx" presStyleIdx="5" presStyleCnt="7">
        <dgm:presLayoutVars>
          <dgm:chMax val="0"/>
          <dgm:chPref val="0"/>
        </dgm:presLayoutVars>
      </dgm:prSet>
      <dgm:spPr/>
    </dgm:pt>
    <dgm:pt modelId="{6CD7720D-0147-4D65-BB23-8EC20930B58F}" type="pres">
      <dgm:prSet presAssocID="{03D704BB-A938-4087-9126-8114FBF8197F}" presName="sibTrans" presStyleCnt="0"/>
      <dgm:spPr/>
    </dgm:pt>
    <dgm:pt modelId="{062E8EE6-3EA4-4AF6-9B0B-1A045FE07804}" type="pres">
      <dgm:prSet presAssocID="{A7192EA4-C640-4E83-9382-E96FC7DAFD7B}" presName="compNode" presStyleCnt="0"/>
      <dgm:spPr/>
    </dgm:pt>
    <dgm:pt modelId="{71442FB1-77C0-43ED-9538-11F822093FF0}" type="pres">
      <dgm:prSet presAssocID="{A7192EA4-C640-4E83-9382-E96FC7DAFD7B}" presName="bgRect" presStyleLbl="bgShp" presStyleIdx="6" presStyleCnt="7"/>
      <dgm:spPr/>
    </dgm:pt>
    <dgm:pt modelId="{EF8A4436-DC71-48EF-8D25-F648B6024886}" type="pres">
      <dgm:prSet presAssocID="{A7192EA4-C640-4E83-9382-E96FC7DAFD7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45E9C4-A578-48AA-B08A-9BF6FDAE08C3}" type="pres">
      <dgm:prSet presAssocID="{A7192EA4-C640-4E83-9382-E96FC7DAFD7B}" presName="spaceRect" presStyleCnt="0"/>
      <dgm:spPr/>
    </dgm:pt>
    <dgm:pt modelId="{3784CB88-D41F-453A-BC73-F6A361D63738}" type="pres">
      <dgm:prSet presAssocID="{A7192EA4-C640-4E83-9382-E96FC7DAFD7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1680312-15CB-433E-A228-719A4E9243BA}" srcId="{6B63CBC2-47B5-4282-AFED-9AB8F570D7C0}" destId="{ACA435B4-B86C-4602-BAA7-829BF65581A3}" srcOrd="4" destOrd="0" parTransId="{B12F0A0E-B38F-4EDD-9941-F4B35AD7D36B}" sibTransId="{61A674F3-5C6C-4051-8858-C72C95B2D015}"/>
    <dgm:cxn modelId="{BB75BC13-F545-4008-BF04-AE55516805DE}" srcId="{6B63CBC2-47B5-4282-AFED-9AB8F570D7C0}" destId="{773A9DE0-CCED-4A98-BE06-EEF52D722271}" srcOrd="3" destOrd="0" parTransId="{5E24D16B-B1B3-47A3-9A8B-4996FD14A00D}" sibTransId="{E3DDE571-F90C-4C4D-AE14-F2765C6E839D}"/>
    <dgm:cxn modelId="{073A4A35-46A7-4778-84AC-FB42801B9F5A}" type="presOf" srcId="{773A9DE0-CCED-4A98-BE06-EEF52D722271}" destId="{AAA99A0E-90D6-49D3-BA45-B1F6E069E59B}" srcOrd="0" destOrd="0" presId="urn:microsoft.com/office/officeart/2018/2/layout/IconVerticalSolidList"/>
    <dgm:cxn modelId="{8B141D49-5567-4B48-97AE-1467ED55C4BC}" srcId="{6B63CBC2-47B5-4282-AFED-9AB8F570D7C0}" destId="{2A34635F-26A6-4AD3-97BE-7ADCD4C6EA5F}" srcOrd="5" destOrd="0" parTransId="{F4278EA3-13FD-4916-A1F0-9F585027AE70}" sibTransId="{03D704BB-A938-4087-9126-8114FBF8197F}"/>
    <dgm:cxn modelId="{D15CEC72-E794-4752-A10D-E1B458447670}" type="presOf" srcId="{6B63CBC2-47B5-4282-AFED-9AB8F570D7C0}" destId="{89A94AF7-2AFD-410B-8835-1140682B6150}" srcOrd="0" destOrd="0" presId="urn:microsoft.com/office/officeart/2018/2/layout/IconVerticalSolidList"/>
    <dgm:cxn modelId="{1247DA80-58C8-49D3-BD08-DDF55678B20F}" type="presOf" srcId="{2A34635F-26A6-4AD3-97BE-7ADCD4C6EA5F}" destId="{C96BE35B-8776-4AFD-B447-4D9222438F06}" srcOrd="0" destOrd="0" presId="urn:microsoft.com/office/officeart/2018/2/layout/IconVerticalSolidList"/>
    <dgm:cxn modelId="{A60F7593-56A5-4AB8-982A-446D0828E733}" type="presOf" srcId="{ACA435B4-B86C-4602-BAA7-829BF65581A3}" destId="{2ABB9D1E-5673-4496-9DBC-783F5CC4A26E}" srcOrd="0" destOrd="0" presId="urn:microsoft.com/office/officeart/2018/2/layout/IconVerticalSolidList"/>
    <dgm:cxn modelId="{7FE775A7-CD79-4BB2-BF88-6614E6EE6646}" srcId="{6B63CBC2-47B5-4282-AFED-9AB8F570D7C0}" destId="{C9F9230C-F479-412E-803B-15C8EDEAA5E1}" srcOrd="0" destOrd="0" parTransId="{5CB7B961-60B7-4351-A1DA-DE2A221749ED}" sibTransId="{8B2E17AC-D967-4C32-AA16-733624765839}"/>
    <dgm:cxn modelId="{F9D639AB-A993-4288-9BAC-29574A85E70C}" type="presOf" srcId="{C9F9230C-F479-412E-803B-15C8EDEAA5E1}" destId="{366BEB17-D154-4A6E-BEB1-157E1E131CBE}" srcOrd="0" destOrd="0" presId="urn:microsoft.com/office/officeart/2018/2/layout/IconVerticalSolidList"/>
    <dgm:cxn modelId="{F03289AC-8473-4F04-9666-A15FEAF4C435}" srcId="{6B63CBC2-47B5-4282-AFED-9AB8F570D7C0}" destId="{D8314DFD-625E-4C72-8E24-779149D6AF59}" srcOrd="1" destOrd="0" parTransId="{3FF946C0-06A5-48D3-BF2E-4C7804DF00AA}" sibTransId="{15706841-5E46-46DF-B233-32775407FE17}"/>
    <dgm:cxn modelId="{F7D2DAAE-2FCC-4CD6-B3E3-A21EC564C50B}" srcId="{6B63CBC2-47B5-4282-AFED-9AB8F570D7C0}" destId="{A7192EA4-C640-4E83-9382-E96FC7DAFD7B}" srcOrd="6" destOrd="0" parTransId="{1745DCC7-C566-46B1-ADCD-6E8050187981}" sibTransId="{8901A6F2-943A-40FF-849E-08A11C680A42}"/>
    <dgm:cxn modelId="{6CEB0AB7-8D19-4D6F-A1D2-6A887C0CEBA8}" type="presOf" srcId="{D8314DFD-625E-4C72-8E24-779149D6AF59}" destId="{AB12E19F-E1BB-43DD-A0FC-F35F302888C0}" srcOrd="0" destOrd="0" presId="urn:microsoft.com/office/officeart/2018/2/layout/IconVerticalSolidList"/>
    <dgm:cxn modelId="{6DF4CFC0-EBBD-489E-A287-0DC898E6193E}" type="presOf" srcId="{A7192EA4-C640-4E83-9382-E96FC7DAFD7B}" destId="{3784CB88-D41F-453A-BC73-F6A361D63738}" srcOrd="0" destOrd="0" presId="urn:microsoft.com/office/officeart/2018/2/layout/IconVerticalSolidList"/>
    <dgm:cxn modelId="{482065C9-F1C7-468B-9CFE-0E683080F13F}" type="presOf" srcId="{E599E54F-6BBF-4DE2-ABC0-34BD77FF77F3}" destId="{95FDCF3C-5973-4493-B82D-B33EF6CB952A}" srcOrd="0" destOrd="0" presId="urn:microsoft.com/office/officeart/2018/2/layout/IconVerticalSolidList"/>
    <dgm:cxn modelId="{94FE67FC-FA9A-47B6-8151-78B3C9AC0965}" srcId="{6B63CBC2-47B5-4282-AFED-9AB8F570D7C0}" destId="{E599E54F-6BBF-4DE2-ABC0-34BD77FF77F3}" srcOrd="2" destOrd="0" parTransId="{74129F87-10DF-41CE-A84E-088B2299EE1A}" sibTransId="{2DEB862B-F0D4-443B-963E-B462879FABB5}"/>
    <dgm:cxn modelId="{5BCE89CF-7089-4D38-ACC1-836794C8B4A4}" type="presParOf" srcId="{89A94AF7-2AFD-410B-8835-1140682B6150}" destId="{A82F949A-DD29-4674-AF2C-103F88C86668}" srcOrd="0" destOrd="0" presId="urn:microsoft.com/office/officeart/2018/2/layout/IconVerticalSolidList"/>
    <dgm:cxn modelId="{5884D911-5A31-49EA-8D0B-49641E2EB4AF}" type="presParOf" srcId="{A82F949A-DD29-4674-AF2C-103F88C86668}" destId="{447902AF-9CB5-4FB6-9EF4-1F74EA448CFD}" srcOrd="0" destOrd="0" presId="urn:microsoft.com/office/officeart/2018/2/layout/IconVerticalSolidList"/>
    <dgm:cxn modelId="{715007AD-375D-4CD9-869B-B250BA764C57}" type="presParOf" srcId="{A82F949A-DD29-4674-AF2C-103F88C86668}" destId="{6572E2DF-A088-4D14-B368-3DAD08D06761}" srcOrd="1" destOrd="0" presId="urn:microsoft.com/office/officeart/2018/2/layout/IconVerticalSolidList"/>
    <dgm:cxn modelId="{28F9178C-B01B-4FB4-9B4B-E953D3765657}" type="presParOf" srcId="{A82F949A-DD29-4674-AF2C-103F88C86668}" destId="{1B71354E-D31A-4BC5-999E-B0E64798392A}" srcOrd="2" destOrd="0" presId="urn:microsoft.com/office/officeart/2018/2/layout/IconVerticalSolidList"/>
    <dgm:cxn modelId="{1B2F621A-C309-470F-B207-7D81302A547E}" type="presParOf" srcId="{A82F949A-DD29-4674-AF2C-103F88C86668}" destId="{366BEB17-D154-4A6E-BEB1-157E1E131CBE}" srcOrd="3" destOrd="0" presId="urn:microsoft.com/office/officeart/2018/2/layout/IconVerticalSolidList"/>
    <dgm:cxn modelId="{9715737A-AFAD-4AB6-93C2-10364D8AFD7D}" type="presParOf" srcId="{89A94AF7-2AFD-410B-8835-1140682B6150}" destId="{48B08AA9-8CB7-4136-BB8A-7EED785A5478}" srcOrd="1" destOrd="0" presId="urn:microsoft.com/office/officeart/2018/2/layout/IconVerticalSolidList"/>
    <dgm:cxn modelId="{52799E81-CD10-4E93-9A68-8CEA2F767CB9}" type="presParOf" srcId="{89A94AF7-2AFD-410B-8835-1140682B6150}" destId="{0511CD86-C0A2-47FC-907B-245475F211BE}" srcOrd="2" destOrd="0" presId="urn:microsoft.com/office/officeart/2018/2/layout/IconVerticalSolidList"/>
    <dgm:cxn modelId="{9404AE89-E17C-4768-B85F-78B7F030A3CC}" type="presParOf" srcId="{0511CD86-C0A2-47FC-907B-245475F211BE}" destId="{9304F594-BC0F-4538-B964-7E49D67300A1}" srcOrd="0" destOrd="0" presId="urn:microsoft.com/office/officeart/2018/2/layout/IconVerticalSolidList"/>
    <dgm:cxn modelId="{BEE62F83-F0FA-4CF1-A807-2FB511A2B9D7}" type="presParOf" srcId="{0511CD86-C0A2-47FC-907B-245475F211BE}" destId="{72FCBF45-274F-4E5B-B928-CBE34E4967C7}" srcOrd="1" destOrd="0" presId="urn:microsoft.com/office/officeart/2018/2/layout/IconVerticalSolidList"/>
    <dgm:cxn modelId="{55CA45AC-846B-440D-8BDB-E569082AFFC0}" type="presParOf" srcId="{0511CD86-C0A2-47FC-907B-245475F211BE}" destId="{35E59D3F-1C2B-45FD-AF0C-EA104AFE7511}" srcOrd="2" destOrd="0" presId="urn:microsoft.com/office/officeart/2018/2/layout/IconVerticalSolidList"/>
    <dgm:cxn modelId="{F9E7B09D-0FBB-44DD-886E-BA83EE347B9A}" type="presParOf" srcId="{0511CD86-C0A2-47FC-907B-245475F211BE}" destId="{AB12E19F-E1BB-43DD-A0FC-F35F302888C0}" srcOrd="3" destOrd="0" presId="urn:microsoft.com/office/officeart/2018/2/layout/IconVerticalSolidList"/>
    <dgm:cxn modelId="{7B0F8ED0-D849-44D3-BD51-ED74C3D2E4A8}" type="presParOf" srcId="{89A94AF7-2AFD-410B-8835-1140682B6150}" destId="{0742C9D8-6A64-4F54-BE57-0F1D6313BADA}" srcOrd="3" destOrd="0" presId="urn:microsoft.com/office/officeart/2018/2/layout/IconVerticalSolidList"/>
    <dgm:cxn modelId="{13FD3FA0-942C-4E5D-B69C-D3DB1A377B0F}" type="presParOf" srcId="{89A94AF7-2AFD-410B-8835-1140682B6150}" destId="{CA79753C-0DED-4340-AA91-44D157E6CB55}" srcOrd="4" destOrd="0" presId="urn:microsoft.com/office/officeart/2018/2/layout/IconVerticalSolidList"/>
    <dgm:cxn modelId="{F7F4FA91-B36B-4875-94A9-A85A327E9799}" type="presParOf" srcId="{CA79753C-0DED-4340-AA91-44D157E6CB55}" destId="{01F152E3-1CC5-4A40-BA6D-D7C529B51947}" srcOrd="0" destOrd="0" presId="urn:microsoft.com/office/officeart/2018/2/layout/IconVerticalSolidList"/>
    <dgm:cxn modelId="{8F1FE984-3DE9-4A28-80C1-712F5F02CA84}" type="presParOf" srcId="{CA79753C-0DED-4340-AA91-44D157E6CB55}" destId="{D0D0C86D-CC0F-4DFD-B1A8-9720815EC8DB}" srcOrd="1" destOrd="0" presId="urn:microsoft.com/office/officeart/2018/2/layout/IconVerticalSolidList"/>
    <dgm:cxn modelId="{BE30A7D6-1F69-4AF4-9872-A4D12ADE6C50}" type="presParOf" srcId="{CA79753C-0DED-4340-AA91-44D157E6CB55}" destId="{CFDDAC32-7EA1-4A44-AA8B-FC42CDB86167}" srcOrd="2" destOrd="0" presId="urn:microsoft.com/office/officeart/2018/2/layout/IconVerticalSolidList"/>
    <dgm:cxn modelId="{29EAACA1-DE77-4F4E-8271-A0BA84954B54}" type="presParOf" srcId="{CA79753C-0DED-4340-AA91-44D157E6CB55}" destId="{95FDCF3C-5973-4493-B82D-B33EF6CB952A}" srcOrd="3" destOrd="0" presId="urn:microsoft.com/office/officeart/2018/2/layout/IconVerticalSolidList"/>
    <dgm:cxn modelId="{95DB1A97-A074-4540-9123-00B34F6C9CA5}" type="presParOf" srcId="{89A94AF7-2AFD-410B-8835-1140682B6150}" destId="{98F58735-38A0-402D-9BAA-C815F24C3F20}" srcOrd="5" destOrd="0" presId="urn:microsoft.com/office/officeart/2018/2/layout/IconVerticalSolidList"/>
    <dgm:cxn modelId="{BE33123E-6867-4129-B349-D8E20860381D}" type="presParOf" srcId="{89A94AF7-2AFD-410B-8835-1140682B6150}" destId="{A06E72BB-F26B-4BAC-A0C2-A9C7DB28F74B}" srcOrd="6" destOrd="0" presId="urn:microsoft.com/office/officeart/2018/2/layout/IconVerticalSolidList"/>
    <dgm:cxn modelId="{9ADD88AA-7D43-44EA-8942-B2337DD8C269}" type="presParOf" srcId="{A06E72BB-F26B-4BAC-A0C2-A9C7DB28F74B}" destId="{37035E5E-3770-4933-9B17-706019E4605E}" srcOrd="0" destOrd="0" presId="urn:microsoft.com/office/officeart/2018/2/layout/IconVerticalSolidList"/>
    <dgm:cxn modelId="{EABFFECA-369E-46C3-8FBB-935C2889BB41}" type="presParOf" srcId="{A06E72BB-F26B-4BAC-A0C2-A9C7DB28F74B}" destId="{80F1E08D-45BA-4CBE-8D2B-3F52DEEC2F4A}" srcOrd="1" destOrd="0" presId="urn:microsoft.com/office/officeart/2018/2/layout/IconVerticalSolidList"/>
    <dgm:cxn modelId="{A63029B2-96E8-415A-B100-4D95271F9C8F}" type="presParOf" srcId="{A06E72BB-F26B-4BAC-A0C2-A9C7DB28F74B}" destId="{4F0ED7FC-6DE6-4A8F-8B2A-F20E1DEC4945}" srcOrd="2" destOrd="0" presId="urn:microsoft.com/office/officeart/2018/2/layout/IconVerticalSolidList"/>
    <dgm:cxn modelId="{9A0D0C42-3124-4010-BDED-B90727871255}" type="presParOf" srcId="{A06E72BB-F26B-4BAC-A0C2-A9C7DB28F74B}" destId="{AAA99A0E-90D6-49D3-BA45-B1F6E069E59B}" srcOrd="3" destOrd="0" presId="urn:microsoft.com/office/officeart/2018/2/layout/IconVerticalSolidList"/>
    <dgm:cxn modelId="{2BE947A1-07C7-4DC2-896F-551FE237207E}" type="presParOf" srcId="{89A94AF7-2AFD-410B-8835-1140682B6150}" destId="{41A84CE0-DCC8-4F6D-929E-6D1FFE4BA6D7}" srcOrd="7" destOrd="0" presId="urn:microsoft.com/office/officeart/2018/2/layout/IconVerticalSolidList"/>
    <dgm:cxn modelId="{EA0142B3-D029-4B43-89B3-56E16D9E78C7}" type="presParOf" srcId="{89A94AF7-2AFD-410B-8835-1140682B6150}" destId="{EE1DA488-F31D-4820-A7F5-927935A2D6E8}" srcOrd="8" destOrd="0" presId="urn:microsoft.com/office/officeart/2018/2/layout/IconVerticalSolidList"/>
    <dgm:cxn modelId="{7D551BED-9066-48EE-ADD5-389B4A5B1EE0}" type="presParOf" srcId="{EE1DA488-F31D-4820-A7F5-927935A2D6E8}" destId="{68504096-01E4-4D3F-AE22-93B4872112E3}" srcOrd="0" destOrd="0" presId="urn:microsoft.com/office/officeart/2018/2/layout/IconVerticalSolidList"/>
    <dgm:cxn modelId="{19AE14C1-732F-4BA1-8C23-432E878F3A9B}" type="presParOf" srcId="{EE1DA488-F31D-4820-A7F5-927935A2D6E8}" destId="{86671507-994B-484E-94DC-634F40529BFF}" srcOrd="1" destOrd="0" presId="urn:microsoft.com/office/officeart/2018/2/layout/IconVerticalSolidList"/>
    <dgm:cxn modelId="{EBA776E0-730F-4687-9880-136DE1C8885F}" type="presParOf" srcId="{EE1DA488-F31D-4820-A7F5-927935A2D6E8}" destId="{3BA3259B-EBFB-4095-844B-55B41182F75A}" srcOrd="2" destOrd="0" presId="urn:microsoft.com/office/officeart/2018/2/layout/IconVerticalSolidList"/>
    <dgm:cxn modelId="{656DC11D-66A2-48DF-BD72-C5742B8FF5DC}" type="presParOf" srcId="{EE1DA488-F31D-4820-A7F5-927935A2D6E8}" destId="{2ABB9D1E-5673-4496-9DBC-783F5CC4A26E}" srcOrd="3" destOrd="0" presId="urn:microsoft.com/office/officeart/2018/2/layout/IconVerticalSolidList"/>
    <dgm:cxn modelId="{ADA753B3-F5B1-4018-A750-A569DF09465B}" type="presParOf" srcId="{89A94AF7-2AFD-410B-8835-1140682B6150}" destId="{64A836A8-29A6-495C-B852-6C5F5B759AB3}" srcOrd="9" destOrd="0" presId="urn:microsoft.com/office/officeart/2018/2/layout/IconVerticalSolidList"/>
    <dgm:cxn modelId="{A97A184A-E986-4F62-A59F-4EC289566E02}" type="presParOf" srcId="{89A94AF7-2AFD-410B-8835-1140682B6150}" destId="{DB7ECABF-8A05-470F-B5AE-41D5DEC77710}" srcOrd="10" destOrd="0" presId="urn:microsoft.com/office/officeart/2018/2/layout/IconVerticalSolidList"/>
    <dgm:cxn modelId="{AF619C4D-6AF6-44E8-B7E2-1D8578197EA3}" type="presParOf" srcId="{DB7ECABF-8A05-470F-B5AE-41D5DEC77710}" destId="{675D4201-7B62-45BB-A11D-43863C966B7D}" srcOrd="0" destOrd="0" presId="urn:microsoft.com/office/officeart/2018/2/layout/IconVerticalSolidList"/>
    <dgm:cxn modelId="{DFBBA69E-0740-4F76-B4F0-B67D87103A56}" type="presParOf" srcId="{DB7ECABF-8A05-470F-B5AE-41D5DEC77710}" destId="{0ACF5832-E5C4-48D7-838D-380F99FAE327}" srcOrd="1" destOrd="0" presId="urn:microsoft.com/office/officeart/2018/2/layout/IconVerticalSolidList"/>
    <dgm:cxn modelId="{78151366-0864-4B31-B607-EA36FB7DFBB3}" type="presParOf" srcId="{DB7ECABF-8A05-470F-B5AE-41D5DEC77710}" destId="{99076893-400F-4887-938E-7D51BE09CBC2}" srcOrd="2" destOrd="0" presId="urn:microsoft.com/office/officeart/2018/2/layout/IconVerticalSolidList"/>
    <dgm:cxn modelId="{8DECFD8C-8139-4F65-8687-55DC90B127D9}" type="presParOf" srcId="{DB7ECABF-8A05-470F-B5AE-41D5DEC77710}" destId="{C96BE35B-8776-4AFD-B447-4D9222438F06}" srcOrd="3" destOrd="0" presId="urn:microsoft.com/office/officeart/2018/2/layout/IconVerticalSolidList"/>
    <dgm:cxn modelId="{BC61CB4B-C15D-4B35-8E6F-C4E0CF1F2CA7}" type="presParOf" srcId="{89A94AF7-2AFD-410B-8835-1140682B6150}" destId="{6CD7720D-0147-4D65-BB23-8EC20930B58F}" srcOrd="11" destOrd="0" presId="urn:microsoft.com/office/officeart/2018/2/layout/IconVerticalSolidList"/>
    <dgm:cxn modelId="{2E920C9B-F7D7-40D1-BE67-E40003F9413E}" type="presParOf" srcId="{89A94AF7-2AFD-410B-8835-1140682B6150}" destId="{062E8EE6-3EA4-4AF6-9B0B-1A045FE07804}" srcOrd="12" destOrd="0" presId="urn:microsoft.com/office/officeart/2018/2/layout/IconVerticalSolidList"/>
    <dgm:cxn modelId="{7E12CC91-DB81-449C-A573-F720731798BD}" type="presParOf" srcId="{062E8EE6-3EA4-4AF6-9B0B-1A045FE07804}" destId="{71442FB1-77C0-43ED-9538-11F822093FF0}" srcOrd="0" destOrd="0" presId="urn:microsoft.com/office/officeart/2018/2/layout/IconVerticalSolidList"/>
    <dgm:cxn modelId="{359D90B6-F466-4AAA-88A6-5D68165A9B93}" type="presParOf" srcId="{062E8EE6-3EA4-4AF6-9B0B-1A045FE07804}" destId="{EF8A4436-DC71-48EF-8D25-F648B6024886}" srcOrd="1" destOrd="0" presId="urn:microsoft.com/office/officeart/2018/2/layout/IconVerticalSolidList"/>
    <dgm:cxn modelId="{C0B06FE4-659C-46E3-9E9C-2B8D9F4FF17F}" type="presParOf" srcId="{062E8EE6-3EA4-4AF6-9B0B-1A045FE07804}" destId="{A845E9C4-A578-48AA-B08A-9BF6FDAE08C3}" srcOrd="2" destOrd="0" presId="urn:microsoft.com/office/officeart/2018/2/layout/IconVerticalSolidList"/>
    <dgm:cxn modelId="{D18FCCA9-8243-458E-9724-35AE587CEE93}" type="presParOf" srcId="{062E8EE6-3EA4-4AF6-9B0B-1A045FE07804}" destId="{3784CB88-D41F-453A-BC73-F6A361D637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C787-376B-4F9A-9119-67BE59544397}">
      <dsp:nvSpPr>
        <dsp:cNvPr id="0" name=""/>
        <dsp:cNvSpPr/>
      </dsp:nvSpPr>
      <dsp:spPr>
        <a:xfrm>
          <a:off x="519366" y="101927"/>
          <a:ext cx="1193926" cy="11939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F0390-9D8F-47F8-A668-D5A53D75FEDF}">
      <dsp:nvSpPr>
        <dsp:cNvPr id="0" name=""/>
        <dsp:cNvSpPr/>
      </dsp:nvSpPr>
      <dsp:spPr>
        <a:xfrm>
          <a:off x="773809" y="356370"/>
          <a:ext cx="685039" cy="685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0D82B-7B74-4AC1-A625-AD1046CB1DB2}">
      <dsp:nvSpPr>
        <dsp:cNvPr id="0" name=""/>
        <dsp:cNvSpPr/>
      </dsp:nvSpPr>
      <dsp:spPr>
        <a:xfrm>
          <a:off x="137701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High Temperature</a:t>
          </a:r>
        </a:p>
      </dsp:txBody>
      <dsp:txXfrm>
        <a:off x="137701" y="1667732"/>
        <a:ext cx="1957256" cy="720000"/>
      </dsp:txXfrm>
    </dsp:sp>
    <dsp:sp modelId="{5445C020-C728-4B07-A81F-2D1DD0E6C6B9}">
      <dsp:nvSpPr>
        <dsp:cNvPr id="0" name=""/>
        <dsp:cNvSpPr/>
      </dsp:nvSpPr>
      <dsp:spPr>
        <a:xfrm>
          <a:off x="2819142" y="101927"/>
          <a:ext cx="1193926" cy="11939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64D91-A7FD-4480-9589-10B048768EC9}">
      <dsp:nvSpPr>
        <dsp:cNvPr id="0" name=""/>
        <dsp:cNvSpPr/>
      </dsp:nvSpPr>
      <dsp:spPr>
        <a:xfrm>
          <a:off x="3073586" y="356370"/>
          <a:ext cx="685039" cy="685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293D4-4B1F-48B7-B964-C65051AB8F8F}">
      <dsp:nvSpPr>
        <dsp:cNvPr id="0" name=""/>
        <dsp:cNvSpPr/>
      </dsp:nvSpPr>
      <dsp:spPr>
        <a:xfrm>
          <a:off x="2437477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Humidity</a:t>
          </a:r>
        </a:p>
      </dsp:txBody>
      <dsp:txXfrm>
        <a:off x="2437477" y="1667732"/>
        <a:ext cx="1957256" cy="720000"/>
      </dsp:txXfrm>
    </dsp:sp>
    <dsp:sp modelId="{B0632AE7-01AF-416D-B7AD-C92AF3BD780F}">
      <dsp:nvSpPr>
        <dsp:cNvPr id="0" name=""/>
        <dsp:cNvSpPr/>
      </dsp:nvSpPr>
      <dsp:spPr>
        <a:xfrm>
          <a:off x="5118919" y="101927"/>
          <a:ext cx="1193926" cy="11939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41828-F8AE-4FC8-A440-697F71D94A84}">
      <dsp:nvSpPr>
        <dsp:cNvPr id="0" name=""/>
        <dsp:cNvSpPr/>
      </dsp:nvSpPr>
      <dsp:spPr>
        <a:xfrm>
          <a:off x="5373362" y="356370"/>
          <a:ext cx="685039" cy="685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308C-F45D-46D1-B888-8A39DB52886F}">
      <dsp:nvSpPr>
        <dsp:cNvPr id="0" name=""/>
        <dsp:cNvSpPr/>
      </dsp:nvSpPr>
      <dsp:spPr>
        <a:xfrm>
          <a:off x="4737254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Dewpoint</a:t>
          </a:r>
        </a:p>
      </dsp:txBody>
      <dsp:txXfrm>
        <a:off x="4737254" y="1667732"/>
        <a:ext cx="1957256" cy="720000"/>
      </dsp:txXfrm>
    </dsp:sp>
    <dsp:sp modelId="{BC96EFF1-CF13-4857-81D9-DA9F77968BD4}">
      <dsp:nvSpPr>
        <dsp:cNvPr id="0" name=""/>
        <dsp:cNvSpPr/>
      </dsp:nvSpPr>
      <dsp:spPr>
        <a:xfrm>
          <a:off x="519366" y="2877046"/>
          <a:ext cx="1193926" cy="11939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F1151-7DAB-47F6-B391-A781315FB5FB}">
      <dsp:nvSpPr>
        <dsp:cNvPr id="0" name=""/>
        <dsp:cNvSpPr/>
      </dsp:nvSpPr>
      <dsp:spPr>
        <a:xfrm>
          <a:off x="773809" y="3131489"/>
          <a:ext cx="685039" cy="685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D1630-FE7E-43E9-8001-543854026199}">
      <dsp:nvSpPr>
        <dsp:cNvPr id="0" name=""/>
        <dsp:cNvSpPr/>
      </dsp:nvSpPr>
      <dsp:spPr>
        <a:xfrm>
          <a:off x="137701" y="4442851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Pressure</a:t>
          </a:r>
        </a:p>
      </dsp:txBody>
      <dsp:txXfrm>
        <a:off x="137701" y="4442851"/>
        <a:ext cx="1957256" cy="720000"/>
      </dsp:txXfrm>
    </dsp:sp>
    <dsp:sp modelId="{2E0C37A2-C5B7-4B56-995C-05A24C676BCE}">
      <dsp:nvSpPr>
        <dsp:cNvPr id="0" name=""/>
        <dsp:cNvSpPr/>
      </dsp:nvSpPr>
      <dsp:spPr>
        <a:xfrm>
          <a:off x="2819142" y="2877046"/>
          <a:ext cx="1193926" cy="11939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67D28-E9CE-476D-90BC-50C7135F0702}">
      <dsp:nvSpPr>
        <dsp:cNvPr id="0" name=""/>
        <dsp:cNvSpPr/>
      </dsp:nvSpPr>
      <dsp:spPr>
        <a:xfrm>
          <a:off x="3073586" y="3131489"/>
          <a:ext cx="685039" cy="685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7C6E6-5DDC-4F22-BC01-BB531770AB81}">
      <dsp:nvSpPr>
        <dsp:cNvPr id="0" name=""/>
        <dsp:cNvSpPr/>
      </dsp:nvSpPr>
      <dsp:spPr>
        <a:xfrm>
          <a:off x="2437477" y="4442851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Wind Gust</a:t>
          </a:r>
        </a:p>
      </dsp:txBody>
      <dsp:txXfrm>
        <a:off x="2437477" y="4442851"/>
        <a:ext cx="1957256" cy="720000"/>
      </dsp:txXfrm>
    </dsp:sp>
    <dsp:sp modelId="{36809D54-C6B9-4454-A2A8-FA85040A44C4}">
      <dsp:nvSpPr>
        <dsp:cNvPr id="0" name=""/>
        <dsp:cNvSpPr/>
      </dsp:nvSpPr>
      <dsp:spPr>
        <a:xfrm>
          <a:off x="5118919" y="2877046"/>
          <a:ext cx="1193926" cy="11939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74E4-C413-403A-BA5C-A38EF5858538}">
      <dsp:nvSpPr>
        <dsp:cNvPr id="0" name=""/>
        <dsp:cNvSpPr/>
      </dsp:nvSpPr>
      <dsp:spPr>
        <a:xfrm>
          <a:off x="5373362" y="3131489"/>
          <a:ext cx="685039" cy="6850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B2BE2-B0F0-4743-9C33-A1FF21DBB8BF}">
      <dsp:nvSpPr>
        <dsp:cNvPr id="0" name=""/>
        <dsp:cNvSpPr/>
      </dsp:nvSpPr>
      <dsp:spPr>
        <a:xfrm>
          <a:off x="4737254" y="4442851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Cover</a:t>
          </a:r>
        </a:p>
      </dsp:txBody>
      <dsp:txXfrm>
        <a:off x="4737254" y="4442851"/>
        <a:ext cx="195725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902AF-9CB5-4FB6-9EF4-1F74EA448CFD}">
      <dsp:nvSpPr>
        <dsp:cNvPr id="0" name=""/>
        <dsp:cNvSpPr/>
      </dsp:nvSpPr>
      <dsp:spPr>
        <a:xfrm>
          <a:off x="0" y="449"/>
          <a:ext cx="6832212" cy="619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2E2DF-A088-4D14-B368-3DAD08D06761}">
      <dsp:nvSpPr>
        <dsp:cNvPr id="0" name=""/>
        <dsp:cNvSpPr/>
      </dsp:nvSpPr>
      <dsp:spPr>
        <a:xfrm>
          <a:off x="187332" y="139787"/>
          <a:ext cx="340603" cy="34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EB17-D154-4A6E-BEB1-157E1E131CBE}">
      <dsp:nvSpPr>
        <dsp:cNvPr id="0" name=""/>
        <dsp:cNvSpPr/>
      </dsp:nvSpPr>
      <dsp:spPr>
        <a:xfrm>
          <a:off x="715268" y="4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 Temperature</a:t>
          </a:r>
        </a:p>
      </dsp:txBody>
      <dsp:txXfrm>
        <a:off x="715268" y="449"/>
        <a:ext cx="6116943" cy="619279"/>
      </dsp:txXfrm>
    </dsp:sp>
    <dsp:sp modelId="{9304F594-BC0F-4538-B964-7E49D67300A1}">
      <dsp:nvSpPr>
        <dsp:cNvPr id="0" name=""/>
        <dsp:cNvSpPr/>
      </dsp:nvSpPr>
      <dsp:spPr>
        <a:xfrm>
          <a:off x="0" y="774549"/>
          <a:ext cx="6832212" cy="619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CBF45-274F-4E5B-B928-CBE34E4967C7}">
      <dsp:nvSpPr>
        <dsp:cNvPr id="0" name=""/>
        <dsp:cNvSpPr/>
      </dsp:nvSpPr>
      <dsp:spPr>
        <a:xfrm>
          <a:off x="187332" y="913887"/>
          <a:ext cx="340603" cy="34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2E19F-E1BB-43DD-A0FC-F35F302888C0}">
      <dsp:nvSpPr>
        <dsp:cNvPr id="0" name=""/>
        <dsp:cNvSpPr/>
      </dsp:nvSpPr>
      <dsp:spPr>
        <a:xfrm>
          <a:off x="715268" y="7745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Low Temperature</a:t>
          </a:r>
        </a:p>
      </dsp:txBody>
      <dsp:txXfrm>
        <a:off x="715268" y="774549"/>
        <a:ext cx="6116943" cy="619279"/>
      </dsp:txXfrm>
    </dsp:sp>
    <dsp:sp modelId="{01F152E3-1CC5-4A40-BA6D-D7C529B51947}">
      <dsp:nvSpPr>
        <dsp:cNvPr id="0" name=""/>
        <dsp:cNvSpPr/>
      </dsp:nvSpPr>
      <dsp:spPr>
        <a:xfrm>
          <a:off x="0" y="1548649"/>
          <a:ext cx="6832212" cy="619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0C86D-CC0F-4DFD-B1A8-9720815EC8DB}">
      <dsp:nvSpPr>
        <dsp:cNvPr id="0" name=""/>
        <dsp:cNvSpPr/>
      </dsp:nvSpPr>
      <dsp:spPr>
        <a:xfrm>
          <a:off x="187332" y="1687987"/>
          <a:ext cx="340603" cy="340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DCF3C-5973-4493-B82D-B33EF6CB952A}">
      <dsp:nvSpPr>
        <dsp:cNvPr id="0" name=""/>
        <dsp:cNvSpPr/>
      </dsp:nvSpPr>
      <dsp:spPr>
        <a:xfrm>
          <a:off x="715268" y="15486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Humidity</a:t>
          </a:r>
        </a:p>
      </dsp:txBody>
      <dsp:txXfrm>
        <a:off x="715268" y="1548649"/>
        <a:ext cx="6116943" cy="619279"/>
      </dsp:txXfrm>
    </dsp:sp>
    <dsp:sp modelId="{37035E5E-3770-4933-9B17-706019E4605E}">
      <dsp:nvSpPr>
        <dsp:cNvPr id="0" name=""/>
        <dsp:cNvSpPr/>
      </dsp:nvSpPr>
      <dsp:spPr>
        <a:xfrm>
          <a:off x="0" y="2322749"/>
          <a:ext cx="6832212" cy="6192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1E08D-45BA-4CBE-8D2B-3F52DEEC2F4A}">
      <dsp:nvSpPr>
        <dsp:cNvPr id="0" name=""/>
        <dsp:cNvSpPr/>
      </dsp:nvSpPr>
      <dsp:spPr>
        <a:xfrm>
          <a:off x="187332" y="2462087"/>
          <a:ext cx="340603" cy="3406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99A0E-90D6-49D3-BA45-B1F6E069E59B}">
      <dsp:nvSpPr>
        <dsp:cNvPr id="0" name=""/>
        <dsp:cNvSpPr/>
      </dsp:nvSpPr>
      <dsp:spPr>
        <a:xfrm>
          <a:off x="715268" y="23227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Dewpoint</a:t>
          </a:r>
        </a:p>
      </dsp:txBody>
      <dsp:txXfrm>
        <a:off x="715268" y="2322749"/>
        <a:ext cx="6116943" cy="619279"/>
      </dsp:txXfrm>
    </dsp:sp>
    <dsp:sp modelId="{68504096-01E4-4D3F-AE22-93B4872112E3}">
      <dsp:nvSpPr>
        <dsp:cNvPr id="0" name=""/>
        <dsp:cNvSpPr/>
      </dsp:nvSpPr>
      <dsp:spPr>
        <a:xfrm>
          <a:off x="0" y="3096849"/>
          <a:ext cx="6832212" cy="6192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1507-994B-484E-94DC-634F40529BFF}">
      <dsp:nvSpPr>
        <dsp:cNvPr id="0" name=""/>
        <dsp:cNvSpPr/>
      </dsp:nvSpPr>
      <dsp:spPr>
        <a:xfrm>
          <a:off x="187332" y="3236187"/>
          <a:ext cx="340603" cy="3406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B9D1E-5673-4496-9DBC-783F5CC4A26E}">
      <dsp:nvSpPr>
        <dsp:cNvPr id="0" name=""/>
        <dsp:cNvSpPr/>
      </dsp:nvSpPr>
      <dsp:spPr>
        <a:xfrm>
          <a:off x="715268" y="30968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 Speed</a:t>
          </a:r>
        </a:p>
      </dsp:txBody>
      <dsp:txXfrm>
        <a:off x="715268" y="3096849"/>
        <a:ext cx="6116943" cy="619279"/>
      </dsp:txXfrm>
    </dsp:sp>
    <dsp:sp modelId="{675D4201-7B62-45BB-A11D-43863C966B7D}">
      <dsp:nvSpPr>
        <dsp:cNvPr id="0" name=""/>
        <dsp:cNvSpPr/>
      </dsp:nvSpPr>
      <dsp:spPr>
        <a:xfrm>
          <a:off x="0" y="3870949"/>
          <a:ext cx="6832212" cy="619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F5832-E5C4-48D7-838D-380F99FAE327}">
      <dsp:nvSpPr>
        <dsp:cNvPr id="0" name=""/>
        <dsp:cNvSpPr/>
      </dsp:nvSpPr>
      <dsp:spPr>
        <a:xfrm>
          <a:off x="187332" y="4010287"/>
          <a:ext cx="340603" cy="3406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BE35B-8776-4AFD-B447-4D9222438F06}">
      <dsp:nvSpPr>
        <dsp:cNvPr id="0" name=""/>
        <dsp:cNvSpPr/>
      </dsp:nvSpPr>
      <dsp:spPr>
        <a:xfrm>
          <a:off x="715268" y="38709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 Gust</a:t>
          </a:r>
        </a:p>
      </dsp:txBody>
      <dsp:txXfrm>
        <a:off x="715268" y="3870949"/>
        <a:ext cx="6116943" cy="619279"/>
      </dsp:txXfrm>
    </dsp:sp>
    <dsp:sp modelId="{71442FB1-77C0-43ED-9538-11F822093FF0}">
      <dsp:nvSpPr>
        <dsp:cNvPr id="0" name=""/>
        <dsp:cNvSpPr/>
      </dsp:nvSpPr>
      <dsp:spPr>
        <a:xfrm>
          <a:off x="0" y="4645049"/>
          <a:ext cx="6832212" cy="619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A4436-DC71-48EF-8D25-F648B6024886}">
      <dsp:nvSpPr>
        <dsp:cNvPr id="0" name=""/>
        <dsp:cNvSpPr/>
      </dsp:nvSpPr>
      <dsp:spPr>
        <a:xfrm>
          <a:off x="187332" y="4784387"/>
          <a:ext cx="340603" cy="3406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4CB88-D41F-453A-BC73-F6A361D63738}">
      <dsp:nvSpPr>
        <dsp:cNvPr id="0" name=""/>
        <dsp:cNvSpPr/>
      </dsp:nvSpPr>
      <dsp:spPr>
        <a:xfrm>
          <a:off x="715268" y="46450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Cover</a:t>
          </a:r>
        </a:p>
      </dsp:txBody>
      <dsp:txXfrm>
        <a:off x="715268" y="4645049"/>
        <a:ext cx="6116943" cy="61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27FCE-F9C5-5E4B-935D-42462078CD7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5E96-2A7C-8A46-92B7-98BC6757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DROUGHT &gt; WILDFIRES &gt; KINCADE FIRE – theorized started by PG&amp;E power line</a:t>
            </a:r>
          </a:p>
          <a:p>
            <a:r>
              <a:rPr lang="en-US" dirty="0"/>
              <a:t>/MASKS &gt; MAYOR AND PG&amp;E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5E96-2A7C-8A46-92B7-98BC6757B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5E96-2A7C-8A46-92B7-98BC6757B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Source: https://</a:t>
            </a:r>
            <a:r>
              <a:rPr lang="en-US" sz="1200" dirty="0" err="1"/>
              <a:t>www.pge.com</a:t>
            </a:r>
            <a:r>
              <a:rPr lang="en-US" sz="1200" dirty="0"/>
              <a:t>/</a:t>
            </a:r>
            <a:r>
              <a:rPr lang="en-US" sz="1200" dirty="0" err="1"/>
              <a:t>en_US</a:t>
            </a:r>
            <a:r>
              <a:rPr lang="en-US" sz="1200" dirty="0"/>
              <a:t>/safety/emergency-preparedness/natural-disaster/wildfires/public-safety-power-shutoff-</a:t>
            </a:r>
            <a:r>
              <a:rPr lang="en-US" sz="1200" dirty="0" err="1"/>
              <a:t>faq.page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5E96-2A7C-8A46-92B7-98BC6757B9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5E96-2A7C-8A46-92B7-98BC6757B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Precision: 0.9713, Recall: 0.9597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5E96-2A7C-8A46-92B7-98BC6757B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Precision: 0.9713, Recall: 0.9597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5E96-2A7C-8A46-92B7-98BC6757B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CPUC high fire threat areas</a:t>
            </a:r>
          </a:p>
          <a:p>
            <a:r>
              <a:rPr lang="en-US" dirty="0"/>
              <a:t>Time series features: dry fuel, start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5E96-2A7C-8A46-92B7-98BC6757B9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2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878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476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09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0331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46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3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17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2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54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4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4000"/>
                <a:alpha val="8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84A2-9784-A347-A204-200AEDF4A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PG&amp;E Predictions: Power for the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F88A4-9E53-2D4A-854E-F03CBDFEF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Elliot Tam</a:t>
            </a:r>
          </a:p>
        </p:txBody>
      </p:sp>
    </p:spTree>
    <p:extLst>
      <p:ext uri="{BB962C8B-B14F-4D97-AF65-F5344CB8AC3E}">
        <p14:creationId xmlns:p14="http://schemas.microsoft.com/office/powerpoint/2010/main" val="418407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Results and Metrics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FA8A86-49EE-0948-9AF2-D57518D9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79" y="557199"/>
            <a:ext cx="6085401" cy="4062003"/>
          </a:xfrm>
          <a:prstGeom prst="rect">
            <a:avLst/>
          </a:prstGeom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3034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Results and Metrics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AF758-9987-4742-B137-A34752EB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594" y="571171"/>
            <a:ext cx="6064470" cy="404803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FA8A86-49EE-0948-9AF2-D57518D99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179" y="557199"/>
            <a:ext cx="6085401" cy="4062003"/>
          </a:xfrm>
          <a:prstGeom prst="rect">
            <a:avLst/>
          </a:prstGeom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FBB32-3D0A-F64F-A2F8-A59D584252E5}"/>
              </a:ext>
            </a:extLst>
          </p:cNvPr>
          <p:cNvCxnSpPr>
            <a:cxnSpLocks/>
          </p:cNvCxnSpPr>
          <p:nvPr/>
        </p:nvCxnSpPr>
        <p:spPr>
          <a:xfrm>
            <a:off x="6929438" y="557199"/>
            <a:ext cx="0" cy="419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B732F6-1012-2C45-9BDC-7A787DB29ECE}"/>
              </a:ext>
            </a:extLst>
          </p:cNvPr>
          <p:cNvSpPr txBox="1"/>
          <p:nvPr/>
        </p:nvSpPr>
        <p:spPr>
          <a:xfrm>
            <a:off x="7315200" y="5897171"/>
            <a:ext cx="36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0.9713, Recall: 0.9597</a:t>
            </a:r>
          </a:p>
        </p:txBody>
      </p:sp>
    </p:spTree>
    <p:extLst>
      <p:ext uri="{BB962C8B-B14F-4D97-AF65-F5344CB8AC3E}">
        <p14:creationId xmlns:p14="http://schemas.microsoft.com/office/powerpoint/2010/main" val="291220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Model Results and Metrics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ABA96-C1D8-FD46-9831-5888E52D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4" y="660025"/>
            <a:ext cx="7010937" cy="467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9FE00-35DE-D84B-B2D0-0B40BFA30F61}"/>
              </a:ext>
            </a:extLst>
          </p:cNvPr>
          <p:cNvSpPr txBox="1"/>
          <p:nvPr/>
        </p:nvSpPr>
        <p:spPr>
          <a:xfrm>
            <a:off x="7441637" y="5862683"/>
            <a:ext cx="390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0.8679, Recall: 0.8577</a:t>
            </a:r>
          </a:p>
        </p:txBody>
      </p:sp>
    </p:spTree>
    <p:extLst>
      <p:ext uri="{BB962C8B-B14F-4D97-AF65-F5344CB8AC3E}">
        <p14:creationId xmlns:p14="http://schemas.microsoft.com/office/powerpoint/2010/main" val="258094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Results and Metrics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B9EDA8D-3668-9A47-8E0E-9D188B29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7" y="648236"/>
            <a:ext cx="8269288" cy="4217337"/>
          </a:xfrm>
          <a:prstGeom prst="rect">
            <a:avLst/>
          </a:prstGeom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403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802-6908-3E4A-BA5F-FCC072B2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90365"/>
          </a:xfrm>
        </p:spPr>
        <p:txBody>
          <a:bodyPr>
            <a:normAutofit/>
          </a:bodyPr>
          <a:lstStyle/>
          <a:p>
            <a:r>
              <a:rPr lang="en-US" sz="4800" b="1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6134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802-6908-3E4A-BA5F-FCC072B2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90365"/>
          </a:xfrm>
        </p:spPr>
        <p:txBody>
          <a:bodyPr>
            <a:normAutofit/>
          </a:bodyPr>
          <a:lstStyle/>
          <a:p>
            <a:r>
              <a:rPr lang="en-US" sz="4800" b="1" dirty="0"/>
              <a:t>Applications</a:t>
            </a:r>
          </a:p>
        </p:txBody>
      </p:sp>
      <p:pic>
        <p:nvPicPr>
          <p:cNvPr id="1030" name="Picture 6" descr="Image result for icon for businesses">
            <a:extLst>
              <a:ext uri="{FF2B5EF4-FFF2-40B4-BE49-F238E27FC236}">
                <a16:creationId xmlns:a16="http://schemas.microsoft.com/office/drawing/2014/main" id="{4D5AD4EE-CB6C-D546-BA39-A58DC2F8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581496"/>
            <a:ext cx="2813714" cy="23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2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802-6908-3E4A-BA5F-FCC072B2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90365"/>
          </a:xfrm>
        </p:spPr>
        <p:txBody>
          <a:bodyPr>
            <a:normAutofit/>
          </a:bodyPr>
          <a:lstStyle/>
          <a:p>
            <a:r>
              <a:rPr lang="en-US" sz="4800" b="1" dirty="0"/>
              <a:t>Applications</a:t>
            </a:r>
          </a:p>
        </p:txBody>
      </p:sp>
      <p:pic>
        <p:nvPicPr>
          <p:cNvPr id="1026" name="Picture 2" descr="Image result for pg&amp;e">
            <a:extLst>
              <a:ext uri="{FF2B5EF4-FFF2-40B4-BE49-F238E27FC236}">
                <a16:creationId xmlns:a16="http://schemas.microsoft.com/office/drawing/2014/main" id="{13424CE0-643C-1C42-B26F-24C447A35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9"/>
          <a:stretch/>
        </p:blipFill>
        <p:spPr bwMode="auto">
          <a:xfrm>
            <a:off x="5754002" y="2423232"/>
            <a:ext cx="2196924" cy="24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con for businesses">
            <a:extLst>
              <a:ext uri="{FF2B5EF4-FFF2-40B4-BE49-F238E27FC236}">
                <a16:creationId xmlns:a16="http://schemas.microsoft.com/office/drawing/2014/main" id="{4D5AD4EE-CB6C-D546-BA39-A58DC2F8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581496"/>
            <a:ext cx="2813714" cy="23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8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802-6908-3E4A-BA5F-FCC072B2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90365"/>
          </a:xfrm>
        </p:spPr>
        <p:txBody>
          <a:bodyPr>
            <a:normAutofit/>
          </a:bodyPr>
          <a:lstStyle/>
          <a:p>
            <a:r>
              <a:rPr lang="en-US" sz="4800" b="1" dirty="0"/>
              <a:t>Applications</a:t>
            </a:r>
          </a:p>
        </p:txBody>
      </p:sp>
      <p:pic>
        <p:nvPicPr>
          <p:cNvPr id="1026" name="Picture 2" descr="Image result for pg&amp;e">
            <a:extLst>
              <a:ext uri="{FF2B5EF4-FFF2-40B4-BE49-F238E27FC236}">
                <a16:creationId xmlns:a16="http://schemas.microsoft.com/office/drawing/2014/main" id="{13424CE0-643C-1C42-B26F-24C447A35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9"/>
          <a:stretch/>
        </p:blipFill>
        <p:spPr bwMode="auto">
          <a:xfrm>
            <a:off x="5754002" y="2423232"/>
            <a:ext cx="2196924" cy="24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con for general public">
            <a:extLst>
              <a:ext uri="{FF2B5EF4-FFF2-40B4-BE49-F238E27FC236}">
                <a16:creationId xmlns:a16="http://schemas.microsoft.com/office/drawing/2014/main" id="{2171260D-3E82-AD45-908C-0A7F3ADA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6" y="2269441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con for businesses">
            <a:extLst>
              <a:ext uri="{FF2B5EF4-FFF2-40B4-BE49-F238E27FC236}">
                <a16:creationId xmlns:a16="http://schemas.microsoft.com/office/drawing/2014/main" id="{4D5AD4EE-CB6C-D546-BA39-A58DC2F8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581496"/>
            <a:ext cx="2813714" cy="23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8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7567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Future Work</a:t>
            </a:r>
          </a:p>
        </p:txBody>
      </p:sp>
      <p:pic>
        <p:nvPicPr>
          <p:cNvPr id="6146" name="Picture 2" descr="Image result for cpuc high fire threat map">
            <a:extLst>
              <a:ext uri="{FF2B5EF4-FFF2-40B4-BE49-F238E27FC236}">
                <a16:creationId xmlns:a16="http://schemas.microsoft.com/office/drawing/2014/main" id="{41BD578A-1A64-7747-BBD2-C6A14FC7A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398"/>
          <a:stretch/>
        </p:blipFill>
        <p:spPr bwMode="auto">
          <a:xfrm>
            <a:off x="4639732" y="10"/>
            <a:ext cx="755226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8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0666E7-B6B8-C943-9655-9BDFC34C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Thank You!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6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84" name="Rectangle 28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Wildfires</a:t>
            </a:r>
          </a:p>
        </p:txBody>
      </p:sp>
      <p:sp>
        <p:nvSpPr>
          <p:cNvPr id="28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wildfires in california statistics">
            <a:extLst>
              <a:ext uri="{FF2B5EF4-FFF2-40B4-BE49-F238E27FC236}">
                <a16:creationId xmlns:a16="http://schemas.microsoft.com/office/drawing/2014/main" id="{8F9E0313-573D-BA40-A090-B5F66DDE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423222"/>
            <a:ext cx="5640502" cy="40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9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7416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Appendix: Feature Importance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34A66-2E3B-474A-A9CE-21113679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411343" cy="3602736"/>
          </a:xfrm>
          <a:prstGeom prst="rect">
            <a:avLst/>
          </a:prstGeom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6750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Appendix: Initial Models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D38B32A-7CD0-BD4E-9065-8EC97E46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19" y="-125306"/>
            <a:ext cx="7337586" cy="48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Appendix: Improved Models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3FD75FD-43B8-4E41-896E-F763F2C5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-56292"/>
            <a:ext cx="7340600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2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Appendix: Model ROC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94A3D-F9B6-7347-8088-2C963692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54" y="35630"/>
            <a:ext cx="7244915" cy="48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2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Appendix: Precision - Recall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C6623F-9311-6041-AA43-7BA73ED3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91" y="0"/>
            <a:ext cx="7457641" cy="49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2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Appendix: Threshold</a:t>
            </a:r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A3425F5E-044C-EE47-9ADD-29692051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7" y="-159590"/>
            <a:ext cx="7385050" cy="4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4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74" y="3816740"/>
            <a:ext cx="3907005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Appendix: Features</a:t>
            </a: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BD032FC-2599-403B-9217-81D096CA5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7140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98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Appendix: </a:t>
            </a:r>
            <a:r>
              <a:rPr lang="en-US" sz="4000" dirty="0" err="1">
                <a:solidFill>
                  <a:srgbClr val="FEFFFF"/>
                </a:solidFill>
              </a:rPr>
              <a:t>Pairplot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D4F04619-78F4-BB4D-B183-128993BB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22" y="377825"/>
            <a:ext cx="6659370" cy="63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Public Safety Power Shutoff</a:t>
            </a:r>
          </a:p>
        </p:txBody>
      </p:sp>
    </p:spTree>
    <p:extLst>
      <p:ext uri="{BB962C8B-B14F-4D97-AF65-F5344CB8AC3E}">
        <p14:creationId xmlns:p14="http://schemas.microsoft.com/office/powerpoint/2010/main" val="284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Public Safety Power Shutoff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7D9E-80FE-804E-8258-AF0E36D389F2}"/>
              </a:ext>
            </a:extLst>
          </p:cNvPr>
          <p:cNvSpPr txBox="1"/>
          <p:nvPr/>
        </p:nvSpPr>
        <p:spPr>
          <a:xfrm>
            <a:off x="7941494" y="1651038"/>
            <a:ext cx="3961121" cy="388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 Humidity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 Winds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 Temperatures</a:t>
            </a:r>
          </a:p>
          <a:p>
            <a:endParaRPr lang="en-U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Condition of dry fuel &amp; vegetation</a:t>
            </a:r>
          </a:p>
        </p:txBody>
      </p:sp>
    </p:spTree>
    <p:extLst>
      <p:ext uri="{BB962C8B-B14F-4D97-AF65-F5344CB8AC3E}">
        <p14:creationId xmlns:p14="http://schemas.microsoft.com/office/powerpoint/2010/main" val="340824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29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0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2" name="Rectangle 102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mage result for electricity">
            <a:extLst>
              <a:ext uri="{FF2B5EF4-FFF2-40B4-BE49-F238E27FC236}">
                <a16:creationId xmlns:a16="http://schemas.microsoft.com/office/drawing/2014/main" id="{6B4FA382-F67C-8F4A-8C23-F13FD8DD4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5" t="2703" r="18667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 5">
            <a:extLst>
              <a:ext uri="{FF2B5EF4-FFF2-40B4-BE49-F238E27FC236}">
                <a16:creationId xmlns:a16="http://schemas.microsoft.com/office/drawing/2014/main" id="{4536C52F-C11B-4718-8B63-3E4A4346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3962400"/>
            <a:ext cx="8458200" cy="958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EFFFF"/>
                </a:solidFill>
              </a:rPr>
              <a:t>Electricity</a:t>
            </a:r>
          </a:p>
        </p:txBody>
      </p:sp>
    </p:spTree>
    <p:extLst>
      <p:ext uri="{BB962C8B-B14F-4D97-AF65-F5344CB8AC3E}">
        <p14:creationId xmlns:p14="http://schemas.microsoft.com/office/powerpoint/2010/main" val="32008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04653"/>
          </a:xfrm>
        </p:spPr>
        <p:txBody>
          <a:bodyPr>
            <a:normAutofit/>
          </a:bodyPr>
          <a:lstStyle/>
          <a:p>
            <a:r>
              <a:rPr lang="en-US" sz="4800" b="1" dirty="0"/>
              <a:t>Methodology</a:t>
            </a:r>
            <a:r>
              <a:rPr lang="en-US" sz="48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1F9254-87AB-D343-9259-9F47A5265865}"/>
              </a:ext>
            </a:extLst>
          </p:cNvPr>
          <p:cNvSpPr/>
          <p:nvPr/>
        </p:nvSpPr>
        <p:spPr>
          <a:xfrm>
            <a:off x="2357438" y="1528763"/>
            <a:ext cx="4691329" cy="295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CA698-F112-8446-9166-A4982D8F26A2}"/>
              </a:ext>
            </a:extLst>
          </p:cNvPr>
          <p:cNvSpPr txBox="1"/>
          <p:nvPr/>
        </p:nvSpPr>
        <p:spPr>
          <a:xfrm>
            <a:off x="3083852" y="1640066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Collection</a:t>
            </a:r>
          </a:p>
        </p:txBody>
      </p:sp>
      <p:pic>
        <p:nvPicPr>
          <p:cNvPr id="3074" name="Picture 2" descr="Image result for python logo">
            <a:extLst>
              <a:ext uri="{FF2B5EF4-FFF2-40B4-BE49-F238E27FC236}">
                <a16:creationId xmlns:a16="http://schemas.microsoft.com/office/drawing/2014/main" id="{02DC8C1C-855E-EF4A-B932-4D33D1F3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09" y="2237256"/>
            <a:ext cx="1054746" cy="10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rk sky api">
            <a:extLst>
              <a:ext uri="{FF2B5EF4-FFF2-40B4-BE49-F238E27FC236}">
                <a16:creationId xmlns:a16="http://schemas.microsoft.com/office/drawing/2014/main" id="{93A7FC8D-ADFA-9540-B476-5ED4DEEA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76" y="2275653"/>
            <a:ext cx="300696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oogle maps api logo">
            <a:extLst>
              <a:ext uri="{FF2B5EF4-FFF2-40B4-BE49-F238E27FC236}">
                <a16:creationId xmlns:a16="http://schemas.microsoft.com/office/drawing/2014/main" id="{67AE9D84-C995-1E4B-93B1-3F073FB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09" y="3450549"/>
            <a:ext cx="407868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4" descr="Image result for matplotlib python logo">
            <a:extLst>
              <a:ext uri="{FF2B5EF4-FFF2-40B4-BE49-F238E27FC236}">
                <a16:creationId xmlns:a16="http://schemas.microsoft.com/office/drawing/2014/main" id="{9C5D0D93-740B-484A-8A85-CB469769A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 descr="Image result for matplotlib python logo">
            <a:extLst>
              <a:ext uri="{FF2B5EF4-FFF2-40B4-BE49-F238E27FC236}">
                <a16:creationId xmlns:a16="http://schemas.microsoft.com/office/drawing/2014/main" id="{99AC9685-C3B7-214A-9CC5-CF3746539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04653"/>
          </a:xfrm>
        </p:spPr>
        <p:txBody>
          <a:bodyPr>
            <a:normAutofit/>
          </a:bodyPr>
          <a:lstStyle/>
          <a:p>
            <a:r>
              <a:rPr lang="en-US" sz="4800" b="1" dirty="0"/>
              <a:t>Methodology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1F9254-87AB-D343-9259-9F47A5265865}"/>
              </a:ext>
            </a:extLst>
          </p:cNvPr>
          <p:cNvSpPr/>
          <p:nvPr/>
        </p:nvSpPr>
        <p:spPr>
          <a:xfrm>
            <a:off x="2357438" y="1528763"/>
            <a:ext cx="4691329" cy="295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CA698-F112-8446-9166-A4982D8F26A2}"/>
              </a:ext>
            </a:extLst>
          </p:cNvPr>
          <p:cNvSpPr txBox="1"/>
          <p:nvPr/>
        </p:nvSpPr>
        <p:spPr>
          <a:xfrm>
            <a:off x="3083852" y="1640066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Collection</a:t>
            </a:r>
          </a:p>
        </p:txBody>
      </p:sp>
      <p:pic>
        <p:nvPicPr>
          <p:cNvPr id="3074" name="Picture 2" descr="Image result for python logo">
            <a:extLst>
              <a:ext uri="{FF2B5EF4-FFF2-40B4-BE49-F238E27FC236}">
                <a16:creationId xmlns:a16="http://schemas.microsoft.com/office/drawing/2014/main" id="{02DC8C1C-855E-EF4A-B932-4D33D1F3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09" y="2237256"/>
            <a:ext cx="1054746" cy="10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rk sky api">
            <a:extLst>
              <a:ext uri="{FF2B5EF4-FFF2-40B4-BE49-F238E27FC236}">
                <a16:creationId xmlns:a16="http://schemas.microsoft.com/office/drawing/2014/main" id="{93A7FC8D-ADFA-9540-B476-5ED4DEEA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76" y="2275653"/>
            <a:ext cx="300696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oogle maps api logo">
            <a:extLst>
              <a:ext uri="{FF2B5EF4-FFF2-40B4-BE49-F238E27FC236}">
                <a16:creationId xmlns:a16="http://schemas.microsoft.com/office/drawing/2014/main" id="{67AE9D84-C995-1E4B-93B1-3F073FB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09" y="3450549"/>
            <a:ext cx="407868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FF82970-7DF1-A646-A360-B5BD2938AB56}"/>
              </a:ext>
            </a:extLst>
          </p:cNvPr>
          <p:cNvSpPr/>
          <p:nvPr/>
        </p:nvSpPr>
        <p:spPr>
          <a:xfrm>
            <a:off x="7241588" y="2546806"/>
            <a:ext cx="87153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7D31C5-96EE-AC49-96C3-5748E6759F06}"/>
              </a:ext>
            </a:extLst>
          </p:cNvPr>
          <p:cNvSpPr/>
          <p:nvPr/>
        </p:nvSpPr>
        <p:spPr>
          <a:xfrm>
            <a:off x="8305946" y="1524452"/>
            <a:ext cx="3571875" cy="295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8D19F-5C6E-BB40-B138-4F7D80EC36E9}"/>
              </a:ext>
            </a:extLst>
          </p:cNvPr>
          <p:cNvSpPr txBox="1"/>
          <p:nvPr/>
        </p:nvSpPr>
        <p:spPr>
          <a:xfrm>
            <a:off x="8668690" y="1591949"/>
            <a:ext cx="284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Cleaning</a:t>
            </a:r>
          </a:p>
        </p:txBody>
      </p:sp>
      <p:pic>
        <p:nvPicPr>
          <p:cNvPr id="3080" name="Picture 8" descr="Image result for postgresql logo">
            <a:extLst>
              <a:ext uri="{FF2B5EF4-FFF2-40B4-BE49-F238E27FC236}">
                <a16:creationId xmlns:a16="http://schemas.microsoft.com/office/drawing/2014/main" id="{1195A0D4-3A29-5549-BF70-72390AFA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35" y="2199220"/>
            <a:ext cx="1096504" cy="118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andas python">
            <a:extLst>
              <a:ext uri="{FF2B5EF4-FFF2-40B4-BE49-F238E27FC236}">
                <a16:creationId xmlns:a16="http://schemas.microsoft.com/office/drawing/2014/main" id="{6B0BD8F2-5159-1347-B4B1-1AFB683F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339" y="203837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4" descr="Image result for matplotlib python logo">
            <a:extLst>
              <a:ext uri="{FF2B5EF4-FFF2-40B4-BE49-F238E27FC236}">
                <a16:creationId xmlns:a16="http://schemas.microsoft.com/office/drawing/2014/main" id="{9C5D0D93-740B-484A-8A85-CB469769A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 descr="Image result for matplotlib python logo">
            <a:extLst>
              <a:ext uri="{FF2B5EF4-FFF2-40B4-BE49-F238E27FC236}">
                <a16:creationId xmlns:a16="http://schemas.microsoft.com/office/drawing/2014/main" id="{99AC9685-C3B7-214A-9CC5-CF3746539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04653"/>
          </a:xfrm>
        </p:spPr>
        <p:txBody>
          <a:bodyPr>
            <a:normAutofit/>
          </a:bodyPr>
          <a:lstStyle/>
          <a:p>
            <a:r>
              <a:rPr lang="en-US" sz="4800" b="1" dirty="0"/>
              <a:t>Methodology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1F9254-87AB-D343-9259-9F47A5265865}"/>
              </a:ext>
            </a:extLst>
          </p:cNvPr>
          <p:cNvSpPr/>
          <p:nvPr/>
        </p:nvSpPr>
        <p:spPr>
          <a:xfrm>
            <a:off x="2357438" y="1528763"/>
            <a:ext cx="4691329" cy="295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CA698-F112-8446-9166-A4982D8F26A2}"/>
              </a:ext>
            </a:extLst>
          </p:cNvPr>
          <p:cNvSpPr txBox="1"/>
          <p:nvPr/>
        </p:nvSpPr>
        <p:spPr>
          <a:xfrm>
            <a:off x="3083852" y="1640066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Collection</a:t>
            </a:r>
          </a:p>
        </p:txBody>
      </p:sp>
      <p:pic>
        <p:nvPicPr>
          <p:cNvPr id="3074" name="Picture 2" descr="Image result for python logo">
            <a:extLst>
              <a:ext uri="{FF2B5EF4-FFF2-40B4-BE49-F238E27FC236}">
                <a16:creationId xmlns:a16="http://schemas.microsoft.com/office/drawing/2014/main" id="{02DC8C1C-855E-EF4A-B932-4D33D1F3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09" y="2237256"/>
            <a:ext cx="1054746" cy="10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rk sky api">
            <a:extLst>
              <a:ext uri="{FF2B5EF4-FFF2-40B4-BE49-F238E27FC236}">
                <a16:creationId xmlns:a16="http://schemas.microsoft.com/office/drawing/2014/main" id="{93A7FC8D-ADFA-9540-B476-5ED4DEEA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76" y="2275653"/>
            <a:ext cx="300696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oogle maps api logo">
            <a:extLst>
              <a:ext uri="{FF2B5EF4-FFF2-40B4-BE49-F238E27FC236}">
                <a16:creationId xmlns:a16="http://schemas.microsoft.com/office/drawing/2014/main" id="{67AE9D84-C995-1E4B-93B1-3F073FB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09" y="3450549"/>
            <a:ext cx="407868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FF82970-7DF1-A646-A360-B5BD2938AB56}"/>
              </a:ext>
            </a:extLst>
          </p:cNvPr>
          <p:cNvSpPr/>
          <p:nvPr/>
        </p:nvSpPr>
        <p:spPr>
          <a:xfrm>
            <a:off x="7241588" y="2546806"/>
            <a:ext cx="87153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7D31C5-96EE-AC49-96C3-5748E6759F06}"/>
              </a:ext>
            </a:extLst>
          </p:cNvPr>
          <p:cNvSpPr/>
          <p:nvPr/>
        </p:nvSpPr>
        <p:spPr>
          <a:xfrm>
            <a:off x="8305946" y="1524452"/>
            <a:ext cx="3571875" cy="295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8D19F-5C6E-BB40-B138-4F7D80EC36E9}"/>
              </a:ext>
            </a:extLst>
          </p:cNvPr>
          <p:cNvSpPr txBox="1"/>
          <p:nvPr/>
        </p:nvSpPr>
        <p:spPr>
          <a:xfrm>
            <a:off x="8668690" y="1591949"/>
            <a:ext cx="284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Cleaning</a:t>
            </a:r>
          </a:p>
        </p:txBody>
      </p:sp>
      <p:pic>
        <p:nvPicPr>
          <p:cNvPr id="3080" name="Picture 8" descr="Image result for postgresql logo">
            <a:extLst>
              <a:ext uri="{FF2B5EF4-FFF2-40B4-BE49-F238E27FC236}">
                <a16:creationId xmlns:a16="http://schemas.microsoft.com/office/drawing/2014/main" id="{1195A0D4-3A29-5549-BF70-72390AFA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35" y="2199220"/>
            <a:ext cx="1096504" cy="118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andas python">
            <a:extLst>
              <a:ext uri="{FF2B5EF4-FFF2-40B4-BE49-F238E27FC236}">
                <a16:creationId xmlns:a16="http://schemas.microsoft.com/office/drawing/2014/main" id="{6B0BD8F2-5159-1347-B4B1-1AFB683F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339" y="203837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ent Arrow 9">
            <a:extLst>
              <a:ext uri="{FF2B5EF4-FFF2-40B4-BE49-F238E27FC236}">
                <a16:creationId xmlns:a16="http://schemas.microsoft.com/office/drawing/2014/main" id="{FF498D0E-4A58-FC41-A2CB-A51B0C8630FE}"/>
              </a:ext>
            </a:extLst>
          </p:cNvPr>
          <p:cNvSpPr/>
          <p:nvPr/>
        </p:nvSpPr>
        <p:spPr>
          <a:xfrm rot="10800000">
            <a:off x="9042339" y="4988856"/>
            <a:ext cx="1433637" cy="13125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3D22B7-2A61-2247-A7E1-D0ED3A27F84D}"/>
              </a:ext>
            </a:extLst>
          </p:cNvPr>
          <p:cNvSpPr/>
          <p:nvPr/>
        </p:nvSpPr>
        <p:spPr>
          <a:xfrm>
            <a:off x="2357438" y="4733301"/>
            <a:ext cx="5948508" cy="2024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ACC65-C5BA-E544-A404-D356BFB3132C}"/>
              </a:ext>
            </a:extLst>
          </p:cNvPr>
          <p:cNvSpPr txBox="1"/>
          <p:nvPr/>
        </p:nvSpPr>
        <p:spPr>
          <a:xfrm>
            <a:off x="3099724" y="4926132"/>
            <a:ext cx="450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Modeling &amp; Visualization</a:t>
            </a:r>
          </a:p>
        </p:txBody>
      </p:sp>
      <p:pic>
        <p:nvPicPr>
          <p:cNvPr id="3084" name="Picture 12" descr="Image result for sklearn python logo">
            <a:extLst>
              <a:ext uri="{FF2B5EF4-FFF2-40B4-BE49-F238E27FC236}">
                <a16:creationId xmlns:a16="http://schemas.microsoft.com/office/drawing/2014/main" id="{84B87DDB-3933-9947-965B-B55245E8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5409122"/>
            <a:ext cx="2043113" cy="109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4" descr="Image result for matplotlib python logo">
            <a:extLst>
              <a:ext uri="{FF2B5EF4-FFF2-40B4-BE49-F238E27FC236}">
                <a16:creationId xmlns:a16="http://schemas.microsoft.com/office/drawing/2014/main" id="{9C5D0D93-740B-484A-8A85-CB469769A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 descr="Image result for matplotlib python logo">
            <a:extLst>
              <a:ext uri="{FF2B5EF4-FFF2-40B4-BE49-F238E27FC236}">
                <a16:creationId xmlns:a16="http://schemas.microsoft.com/office/drawing/2014/main" id="{99AC9685-C3B7-214A-9CC5-CF3746539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0" name="Picture 18" descr="Image result for matplotlib python logo">
            <a:extLst>
              <a:ext uri="{FF2B5EF4-FFF2-40B4-BE49-F238E27FC236}">
                <a16:creationId xmlns:a16="http://schemas.microsoft.com/office/drawing/2014/main" id="{E7929DF2-B508-F54E-99CF-6F3A1F249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467" y="6025909"/>
            <a:ext cx="2527770" cy="46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xgboost python logo">
            <a:extLst>
              <a:ext uri="{FF2B5EF4-FFF2-40B4-BE49-F238E27FC236}">
                <a16:creationId xmlns:a16="http://schemas.microsoft.com/office/drawing/2014/main" id="{EC21E036-B4DA-4D48-A26C-ED7E99B7C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83" y="5400833"/>
            <a:ext cx="1317137" cy="54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37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B655-E493-F34A-9158-3B1F1267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BD032FC-2599-403B-9217-81D096CA5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05950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8584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223</Words>
  <Application>Microsoft Macintosh PowerPoint</Application>
  <PresentationFormat>Widescreen</PresentationFormat>
  <Paragraphs>72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PG&amp;E Predictions: Power for the People</vt:lpstr>
      <vt:lpstr>Wildfires</vt:lpstr>
      <vt:lpstr>Public Safety Power Shutoff</vt:lpstr>
      <vt:lpstr>Public Safety Power Shutoff</vt:lpstr>
      <vt:lpstr>Electricity</vt:lpstr>
      <vt:lpstr>Methodology </vt:lpstr>
      <vt:lpstr>Methodology </vt:lpstr>
      <vt:lpstr>Methodology </vt:lpstr>
      <vt:lpstr>Features</vt:lpstr>
      <vt:lpstr>Model Results and Metrics</vt:lpstr>
      <vt:lpstr>Model Results and Metrics</vt:lpstr>
      <vt:lpstr>Model Results and Metrics</vt:lpstr>
      <vt:lpstr>Model Results and Metrics</vt:lpstr>
      <vt:lpstr>Applications</vt:lpstr>
      <vt:lpstr>Applications</vt:lpstr>
      <vt:lpstr>Applications</vt:lpstr>
      <vt:lpstr>Applications</vt:lpstr>
      <vt:lpstr>Future Work</vt:lpstr>
      <vt:lpstr>Thank You!</vt:lpstr>
      <vt:lpstr>Appendix</vt:lpstr>
      <vt:lpstr>Appendix: Feature Importance</vt:lpstr>
      <vt:lpstr>Appendix: Initial Models</vt:lpstr>
      <vt:lpstr>Appendix: Improved Models</vt:lpstr>
      <vt:lpstr>Appendix: Model ROC</vt:lpstr>
      <vt:lpstr>Appendix: Precision - Recall</vt:lpstr>
      <vt:lpstr>Appendix: Threshold</vt:lpstr>
      <vt:lpstr>Appendix: Features</vt:lpstr>
      <vt:lpstr>Appendix: Pairplot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PG&amp;E Predictions: Power for the People</dc:title>
  <dc:creator>Elliot Tam</dc:creator>
  <cp:lastModifiedBy>Elliot Tam</cp:lastModifiedBy>
  <cp:revision>1</cp:revision>
  <dcterms:created xsi:type="dcterms:W3CDTF">2020-02-13T18:02:31Z</dcterms:created>
  <dcterms:modified xsi:type="dcterms:W3CDTF">2020-02-13T18:05:26Z</dcterms:modified>
</cp:coreProperties>
</file>