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73" r:id="rId12"/>
    <p:sldId id="274" r:id="rId13"/>
    <p:sldId id="267" r:id="rId14"/>
    <p:sldId id="270" r:id="rId15"/>
    <p:sldId id="27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/>
    <p:restoredTop sz="94648"/>
  </p:normalViewPr>
  <p:slideViewPr>
    <p:cSldViewPr snapToGrid="0" snapToObjects="1">
      <p:cViewPr>
        <p:scale>
          <a:sx n="104" d="100"/>
          <a:sy n="104" d="100"/>
        </p:scale>
        <p:origin x="13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2AEDC-5D2D-B648-9212-C9759E0E1779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3192A-4BE5-FA4D-A045-B60FA1DC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Scraper and Pandas to form corpus – initial cleaning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3192A-4BE5-FA4D-A045-B60FA1DC1C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NLTK – lemmatize and count vectorize</a:t>
            </a:r>
          </a:p>
          <a:p>
            <a:r>
              <a:rPr lang="en-US" dirty="0" err="1"/>
              <a:t>Scikit</a:t>
            </a:r>
            <a:r>
              <a:rPr lang="en-US" dirty="0"/>
              <a:t>-learn – NMF and PCA and </a:t>
            </a:r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3192A-4BE5-FA4D-A045-B60FA1DC1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Seaborn/Matplotlib for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3192A-4BE5-FA4D-A045-B60FA1DC1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topic count</a:t>
            </a:r>
          </a:p>
          <a:p>
            <a:r>
              <a:rPr lang="en-US" dirty="0"/>
              <a:t>Loyal Fans / Warriors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3192A-4BE5-FA4D-A045-B60FA1DC1C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r>
              <a:rPr lang="en-US" dirty="0"/>
              <a:t> </a:t>
            </a:r>
            <a:r>
              <a:rPr lang="en-US" dirty="0" err="1"/>
              <a:t>Umap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3192A-4BE5-FA4D-A045-B60FA1DC1C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8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2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4E0F-5BD1-DD44-952A-3238DD8E26C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66AC64-906A-1B4C-AA62-577F44792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4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olden state warriors">
            <a:extLst>
              <a:ext uri="{FF2B5EF4-FFF2-40B4-BE49-F238E27FC236}">
                <a16:creationId xmlns:a16="http://schemas.microsoft.com/office/drawing/2014/main" id="{539FB516-B566-9C47-83C5-CD592E1C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6" y="0"/>
            <a:ext cx="7862584" cy="78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0267B-E78B-464E-8DFC-AD942787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Warriors twitter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70026E-26F5-B441-9A5F-9D224A50DEA7}"/>
              </a:ext>
            </a:extLst>
          </p:cNvPr>
          <p:cNvSpPr txBox="1"/>
          <p:nvPr/>
        </p:nvSpPr>
        <p:spPr>
          <a:xfrm>
            <a:off x="5877496" y="4072446"/>
            <a:ext cx="19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Elliot Tam</a:t>
            </a:r>
          </a:p>
        </p:txBody>
      </p:sp>
    </p:spTree>
    <p:extLst>
      <p:ext uri="{BB962C8B-B14F-4D97-AF65-F5344CB8AC3E}">
        <p14:creationId xmlns:p14="http://schemas.microsoft.com/office/powerpoint/2010/main" val="390636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618-69FE-D748-98E9-BED38B9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parallels</a:t>
            </a:r>
          </a:p>
        </p:txBody>
      </p:sp>
      <p:pic>
        <p:nvPicPr>
          <p:cNvPr id="5" name="Content Placeholder 4" descr="A picture containing sitting, pink, drawing, clock&#10;&#10;Description automatically generated">
            <a:extLst>
              <a:ext uri="{FF2B5EF4-FFF2-40B4-BE49-F238E27FC236}">
                <a16:creationId xmlns:a16="http://schemas.microsoft.com/office/drawing/2014/main" id="{2070D209-9BB1-B84C-87C7-F0C9F3B9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7"/>
          <a:stretch/>
        </p:blipFill>
        <p:spPr>
          <a:xfrm>
            <a:off x="1922539" y="2257425"/>
            <a:ext cx="8661353" cy="40458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FF31D-4A1A-FA46-9F3E-BD54C3E540CA}"/>
              </a:ext>
            </a:extLst>
          </p:cNvPr>
          <p:cNvSpPr/>
          <p:nvPr/>
        </p:nvSpPr>
        <p:spPr>
          <a:xfrm>
            <a:off x="6657975" y="2175322"/>
            <a:ext cx="242887" cy="282892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315CC-3477-0044-B745-392C8EDEA020}"/>
              </a:ext>
            </a:extLst>
          </p:cNvPr>
          <p:cNvSpPr/>
          <p:nvPr/>
        </p:nvSpPr>
        <p:spPr>
          <a:xfrm>
            <a:off x="4336267" y="2876207"/>
            <a:ext cx="1381880" cy="952843"/>
          </a:xfrm>
          <a:prstGeom prst="rect">
            <a:avLst/>
          </a:prstGeom>
          <a:solidFill>
            <a:schemeClr val="accent1">
              <a:alpha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618-69FE-D748-98E9-BED38B9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parallels</a:t>
            </a:r>
          </a:p>
        </p:txBody>
      </p:sp>
      <p:pic>
        <p:nvPicPr>
          <p:cNvPr id="5" name="Content Placeholder 4" descr="A picture containing sitting, pink, drawing, clock&#10;&#10;Description automatically generated">
            <a:extLst>
              <a:ext uri="{FF2B5EF4-FFF2-40B4-BE49-F238E27FC236}">
                <a16:creationId xmlns:a16="http://schemas.microsoft.com/office/drawing/2014/main" id="{2070D209-9BB1-B84C-87C7-F0C9F3B9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7"/>
          <a:stretch/>
        </p:blipFill>
        <p:spPr>
          <a:xfrm>
            <a:off x="1922539" y="2257425"/>
            <a:ext cx="8661353" cy="40458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CC6EC3-C606-EB41-91FA-DFD473516691}"/>
              </a:ext>
            </a:extLst>
          </p:cNvPr>
          <p:cNvSpPr/>
          <p:nvPr/>
        </p:nvSpPr>
        <p:spPr>
          <a:xfrm>
            <a:off x="7215188" y="2328862"/>
            <a:ext cx="242887" cy="338613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FF31D-4A1A-FA46-9F3E-BD54C3E540CA}"/>
              </a:ext>
            </a:extLst>
          </p:cNvPr>
          <p:cNvSpPr/>
          <p:nvPr/>
        </p:nvSpPr>
        <p:spPr>
          <a:xfrm>
            <a:off x="6657975" y="2175322"/>
            <a:ext cx="242887" cy="2828925"/>
          </a:xfrm>
          <a:prstGeom prst="rect">
            <a:avLst/>
          </a:prstGeom>
          <a:solidFill>
            <a:schemeClr val="accent1">
              <a:alpha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315CC-3477-0044-B745-392C8EDEA020}"/>
              </a:ext>
            </a:extLst>
          </p:cNvPr>
          <p:cNvSpPr/>
          <p:nvPr/>
        </p:nvSpPr>
        <p:spPr>
          <a:xfrm>
            <a:off x="4336267" y="2876207"/>
            <a:ext cx="1381880" cy="952843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618-69FE-D748-98E9-BED38B9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parallels</a:t>
            </a:r>
          </a:p>
        </p:txBody>
      </p:sp>
      <p:pic>
        <p:nvPicPr>
          <p:cNvPr id="5" name="Content Placeholder 4" descr="A picture containing sitting, pink, drawing, clock&#10;&#10;Description automatically generated">
            <a:extLst>
              <a:ext uri="{FF2B5EF4-FFF2-40B4-BE49-F238E27FC236}">
                <a16:creationId xmlns:a16="http://schemas.microsoft.com/office/drawing/2014/main" id="{2070D209-9BB1-B84C-87C7-F0C9F3B9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7"/>
          <a:stretch/>
        </p:blipFill>
        <p:spPr>
          <a:xfrm>
            <a:off x="1922539" y="2257425"/>
            <a:ext cx="8661353" cy="40458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CC6EC3-C606-EB41-91FA-DFD473516691}"/>
              </a:ext>
            </a:extLst>
          </p:cNvPr>
          <p:cNvSpPr/>
          <p:nvPr/>
        </p:nvSpPr>
        <p:spPr>
          <a:xfrm>
            <a:off x="7215188" y="2328862"/>
            <a:ext cx="242887" cy="3386137"/>
          </a:xfrm>
          <a:prstGeom prst="rect">
            <a:avLst/>
          </a:prstGeom>
          <a:solidFill>
            <a:schemeClr val="accent1">
              <a:alpha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FF31D-4A1A-FA46-9F3E-BD54C3E540CA}"/>
              </a:ext>
            </a:extLst>
          </p:cNvPr>
          <p:cNvSpPr/>
          <p:nvPr/>
        </p:nvSpPr>
        <p:spPr>
          <a:xfrm>
            <a:off x="6657975" y="2175322"/>
            <a:ext cx="242887" cy="2828925"/>
          </a:xfrm>
          <a:prstGeom prst="rect">
            <a:avLst/>
          </a:prstGeom>
          <a:solidFill>
            <a:schemeClr val="accent1">
              <a:alpha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B12ED-2573-E744-80AA-5A2D37AFE2E6}"/>
              </a:ext>
            </a:extLst>
          </p:cNvPr>
          <p:cNvSpPr/>
          <p:nvPr/>
        </p:nvSpPr>
        <p:spPr>
          <a:xfrm>
            <a:off x="8397903" y="1935857"/>
            <a:ext cx="242888" cy="2146746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315CC-3477-0044-B745-392C8EDEA020}"/>
              </a:ext>
            </a:extLst>
          </p:cNvPr>
          <p:cNvSpPr/>
          <p:nvPr/>
        </p:nvSpPr>
        <p:spPr>
          <a:xfrm>
            <a:off x="4336267" y="2876207"/>
            <a:ext cx="1381880" cy="952843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3E29-0645-1D4A-8519-40CADB1E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contrast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3EFCD-9CD5-9740-9ADD-754B4311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70"/>
          <a:stretch/>
        </p:blipFill>
        <p:spPr>
          <a:xfrm>
            <a:off x="1854301" y="2239498"/>
            <a:ext cx="8797829" cy="407423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D5C3BC-5DEF-174D-8947-81E94BC8CFA2}"/>
              </a:ext>
            </a:extLst>
          </p:cNvPr>
          <p:cNvSpPr/>
          <p:nvPr/>
        </p:nvSpPr>
        <p:spPr>
          <a:xfrm>
            <a:off x="4900612" y="3143250"/>
            <a:ext cx="257175" cy="17145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7E8CF-94B2-2E4A-B29C-8620AE87C50F}"/>
              </a:ext>
            </a:extLst>
          </p:cNvPr>
          <p:cNvSpPr/>
          <p:nvPr/>
        </p:nvSpPr>
        <p:spPr>
          <a:xfrm>
            <a:off x="5738812" y="2239497"/>
            <a:ext cx="257175" cy="306116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C3C0F-2319-264F-A9E9-3037691AD842}"/>
              </a:ext>
            </a:extLst>
          </p:cNvPr>
          <p:cNvSpPr/>
          <p:nvPr/>
        </p:nvSpPr>
        <p:spPr>
          <a:xfrm>
            <a:off x="6681787" y="2809875"/>
            <a:ext cx="257175" cy="17145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41E85-29B7-D047-862A-EA619568EAE5}"/>
              </a:ext>
            </a:extLst>
          </p:cNvPr>
          <p:cNvSpPr/>
          <p:nvPr/>
        </p:nvSpPr>
        <p:spPr>
          <a:xfrm>
            <a:off x="7228683" y="2055579"/>
            <a:ext cx="257175" cy="3759434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4A932-6C2E-7B48-9774-097C0BBC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3CA14-076B-3C4E-9793-3C10D71B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Dig further into hashtags</a:t>
            </a:r>
          </a:p>
          <a:p>
            <a:r>
              <a:rPr lang="en-US" sz="2400" dirty="0"/>
              <a:t>Test out a variety of clustering</a:t>
            </a:r>
          </a:p>
          <a:p>
            <a:r>
              <a:rPr lang="en-US" sz="2400" dirty="0"/>
              <a:t>Flask App</a:t>
            </a:r>
          </a:p>
        </p:txBody>
      </p:sp>
      <p:pic>
        <p:nvPicPr>
          <p:cNvPr id="9218" name="Picture 2" descr="Image result for basketball icon">
            <a:extLst>
              <a:ext uri="{FF2B5EF4-FFF2-40B4-BE49-F238E27FC236}">
                <a16:creationId xmlns:a16="http://schemas.microsoft.com/office/drawing/2014/main" id="{F1599F29-4AD8-A84A-9496-64C5799F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9" y="4219364"/>
            <a:ext cx="2493962" cy="24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2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E6410-2FD7-9144-8ABA-075C0B43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9337F-BA7E-8949-892E-377386B8A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A6A78-845A-0D4A-9AAB-D5A1998E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2CB2-5667-6749-A244-7A252017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3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D160-8D4D-CB45-BA54-059C5A5E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506FB-3C2E-B842-BE10-65AFC424B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57"/>
          <a:stretch/>
        </p:blipFill>
        <p:spPr>
          <a:xfrm>
            <a:off x="3571875" y="2116480"/>
            <a:ext cx="4886325" cy="4194561"/>
          </a:xfrm>
        </p:spPr>
      </p:pic>
    </p:spTree>
    <p:extLst>
      <p:ext uri="{BB962C8B-B14F-4D97-AF65-F5344CB8AC3E}">
        <p14:creationId xmlns:p14="http://schemas.microsoft.com/office/powerpoint/2010/main" val="3259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4F62-3542-8A40-A571-A2AFA17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Pulse of the fanbase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BC8E4BC0-6BCE-B141-87D1-99253E37B6EB}"/>
              </a:ext>
            </a:extLst>
          </p:cNvPr>
          <p:cNvSpPr/>
          <p:nvPr/>
        </p:nvSpPr>
        <p:spPr>
          <a:xfrm>
            <a:off x="2692511" y="2618915"/>
            <a:ext cx="6086475" cy="3224324"/>
          </a:xfrm>
          <a:prstGeom prst="donut">
            <a:avLst/>
          </a:prstGeom>
          <a:solidFill>
            <a:schemeClr val="accent6">
              <a:lumMod val="75000"/>
              <a:alpha val="7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chase center">
            <a:extLst>
              <a:ext uri="{FF2B5EF4-FFF2-40B4-BE49-F238E27FC236}">
                <a16:creationId xmlns:a16="http://schemas.microsoft.com/office/drawing/2014/main" id="{06B2868D-CFAA-864E-B4AA-8F3AAE91E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4079" r="16054"/>
          <a:stretch/>
        </p:blipFill>
        <p:spPr bwMode="auto">
          <a:xfrm>
            <a:off x="7895368" y="3429000"/>
            <a:ext cx="3159486" cy="1980240"/>
          </a:xfrm>
          <a:prstGeom prst="roundRect">
            <a:avLst>
              <a:gd name="adj" fmla="val 2782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 believe warriors fans">
            <a:extLst>
              <a:ext uri="{FF2B5EF4-FFF2-40B4-BE49-F238E27FC236}">
                <a16:creationId xmlns:a16="http://schemas.microsoft.com/office/drawing/2014/main" id="{AAD2DE08-1C02-1348-9FF4-56C7B1A95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654" r="-375" b="-1085"/>
          <a:stretch/>
        </p:blipFill>
        <p:spPr bwMode="auto">
          <a:xfrm>
            <a:off x="660578" y="3381856"/>
            <a:ext cx="2915553" cy="1957389"/>
          </a:xfrm>
          <a:prstGeom prst="roundRect">
            <a:avLst>
              <a:gd name="adj" fmla="val 293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ey">
            <a:extLst>
              <a:ext uri="{FF2B5EF4-FFF2-40B4-BE49-F238E27FC236}">
                <a16:creationId xmlns:a16="http://schemas.microsoft.com/office/drawing/2014/main" id="{F252A72C-3C79-3848-97E8-78C6E63E5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4578" r="59288" b="10803"/>
          <a:stretch/>
        </p:blipFill>
        <p:spPr bwMode="auto">
          <a:xfrm rot="5400000">
            <a:off x="4745631" y="1635810"/>
            <a:ext cx="1980239" cy="2530428"/>
          </a:xfrm>
          <a:prstGeom prst="roundRect">
            <a:avLst>
              <a:gd name="adj" fmla="val 315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arriors 2020">
            <a:extLst>
              <a:ext uri="{FF2B5EF4-FFF2-40B4-BE49-F238E27FC236}">
                <a16:creationId xmlns:a16="http://schemas.microsoft.com/office/drawing/2014/main" id="{475764AB-9B03-1C46-9AC9-B1A230C4A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4" t="-1" r="13273" b="28647"/>
          <a:stretch/>
        </p:blipFill>
        <p:spPr bwMode="auto">
          <a:xfrm>
            <a:off x="4123391" y="4656305"/>
            <a:ext cx="3224717" cy="19573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4A-6BF4-384C-A9DC-9596D96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NLP Processing</a:t>
            </a:r>
          </a:p>
        </p:txBody>
      </p:sp>
      <p:pic>
        <p:nvPicPr>
          <p:cNvPr id="3074" name="Picture 2" descr="Image result for twitter scraper logo">
            <a:extLst>
              <a:ext uri="{FF2B5EF4-FFF2-40B4-BE49-F238E27FC236}">
                <a16:creationId xmlns:a16="http://schemas.microsoft.com/office/drawing/2014/main" id="{6DD35B2E-81A6-BB48-A8AD-525F2368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81" y="2202108"/>
            <a:ext cx="1814512" cy="1814512"/>
          </a:xfrm>
          <a:prstGeom prst="hexagon">
            <a:avLst>
              <a:gd name="adj" fmla="val 3731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ndas python logo">
            <a:extLst>
              <a:ext uri="{FF2B5EF4-FFF2-40B4-BE49-F238E27FC236}">
                <a16:creationId xmlns:a16="http://schemas.microsoft.com/office/drawing/2014/main" id="{8DE01873-8280-9448-9E3E-8208D80C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1" y="4156189"/>
            <a:ext cx="1897292" cy="18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969A93-E2AE-8448-9571-9863811E0DF0}"/>
              </a:ext>
            </a:extLst>
          </p:cNvPr>
          <p:cNvSpPr/>
          <p:nvPr/>
        </p:nvSpPr>
        <p:spPr>
          <a:xfrm>
            <a:off x="771525" y="2028825"/>
            <a:ext cx="2500313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4A-6BF4-384C-A9DC-9596D96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NLP Processing</a:t>
            </a:r>
          </a:p>
        </p:txBody>
      </p:sp>
      <p:pic>
        <p:nvPicPr>
          <p:cNvPr id="3074" name="Picture 2" descr="Image result for twitter scraper logo">
            <a:extLst>
              <a:ext uri="{FF2B5EF4-FFF2-40B4-BE49-F238E27FC236}">
                <a16:creationId xmlns:a16="http://schemas.microsoft.com/office/drawing/2014/main" id="{6DD35B2E-81A6-BB48-A8AD-525F2368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81" y="2202108"/>
            <a:ext cx="1814512" cy="1814512"/>
          </a:xfrm>
          <a:prstGeom prst="hexagon">
            <a:avLst>
              <a:gd name="adj" fmla="val 3731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cikit learn python logo">
            <a:extLst>
              <a:ext uri="{FF2B5EF4-FFF2-40B4-BE49-F238E27FC236}">
                <a16:creationId xmlns:a16="http://schemas.microsoft.com/office/drawing/2014/main" id="{502EF9D7-4712-3B4B-870F-8B5B7552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81" y="2222134"/>
            <a:ext cx="2908654" cy="15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ndas python logo">
            <a:extLst>
              <a:ext uri="{FF2B5EF4-FFF2-40B4-BE49-F238E27FC236}">
                <a16:creationId xmlns:a16="http://schemas.microsoft.com/office/drawing/2014/main" id="{8DE01873-8280-9448-9E3E-8208D80C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1" y="4156189"/>
            <a:ext cx="1897292" cy="18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ltk logo">
            <a:extLst>
              <a:ext uri="{FF2B5EF4-FFF2-40B4-BE49-F238E27FC236}">
                <a16:creationId xmlns:a16="http://schemas.microsoft.com/office/drawing/2014/main" id="{2412F2CC-1786-4149-AC1E-5ED46D2F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36" y="4156189"/>
            <a:ext cx="2120169" cy="189729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969A93-E2AE-8448-9571-9863811E0DF0}"/>
              </a:ext>
            </a:extLst>
          </p:cNvPr>
          <p:cNvSpPr/>
          <p:nvPr/>
        </p:nvSpPr>
        <p:spPr>
          <a:xfrm>
            <a:off x="771525" y="2028825"/>
            <a:ext cx="2500313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CBAE6C-65F5-1843-930F-47049D73303E}"/>
              </a:ext>
            </a:extLst>
          </p:cNvPr>
          <p:cNvSpPr/>
          <p:nvPr/>
        </p:nvSpPr>
        <p:spPr>
          <a:xfrm>
            <a:off x="4167092" y="2004292"/>
            <a:ext cx="3105246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4A-6BF4-384C-A9DC-9596D96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NLP Processing</a:t>
            </a:r>
          </a:p>
        </p:txBody>
      </p:sp>
      <p:pic>
        <p:nvPicPr>
          <p:cNvPr id="3074" name="Picture 2" descr="Image result for twitter scraper logo">
            <a:extLst>
              <a:ext uri="{FF2B5EF4-FFF2-40B4-BE49-F238E27FC236}">
                <a16:creationId xmlns:a16="http://schemas.microsoft.com/office/drawing/2014/main" id="{6DD35B2E-81A6-BB48-A8AD-525F2368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81" y="2202108"/>
            <a:ext cx="1814512" cy="1814512"/>
          </a:xfrm>
          <a:prstGeom prst="hexagon">
            <a:avLst>
              <a:gd name="adj" fmla="val 3731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cikit learn python logo">
            <a:extLst>
              <a:ext uri="{FF2B5EF4-FFF2-40B4-BE49-F238E27FC236}">
                <a16:creationId xmlns:a16="http://schemas.microsoft.com/office/drawing/2014/main" id="{502EF9D7-4712-3B4B-870F-8B5B7552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81" y="2222134"/>
            <a:ext cx="2908654" cy="15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ndas python logo">
            <a:extLst>
              <a:ext uri="{FF2B5EF4-FFF2-40B4-BE49-F238E27FC236}">
                <a16:creationId xmlns:a16="http://schemas.microsoft.com/office/drawing/2014/main" id="{8DE01873-8280-9448-9E3E-8208D80C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1" y="4156189"/>
            <a:ext cx="1897292" cy="18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ltk logo">
            <a:extLst>
              <a:ext uri="{FF2B5EF4-FFF2-40B4-BE49-F238E27FC236}">
                <a16:creationId xmlns:a16="http://schemas.microsoft.com/office/drawing/2014/main" id="{2412F2CC-1786-4149-AC1E-5ED46D2F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36" y="4156189"/>
            <a:ext cx="2120169" cy="189729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seaborn logo">
            <a:extLst>
              <a:ext uri="{FF2B5EF4-FFF2-40B4-BE49-F238E27FC236}">
                <a16:creationId xmlns:a16="http://schemas.microsoft.com/office/drawing/2014/main" id="{46AA2AE4-B453-F645-97E8-B424380C4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t="18371" r="29521" b="17572"/>
          <a:stretch/>
        </p:blipFill>
        <p:spPr bwMode="auto">
          <a:xfrm>
            <a:off x="8387523" y="2182961"/>
            <a:ext cx="2120169" cy="1833659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atplotlib logo">
            <a:extLst>
              <a:ext uri="{FF2B5EF4-FFF2-40B4-BE49-F238E27FC236}">
                <a16:creationId xmlns:a16="http://schemas.microsoft.com/office/drawing/2014/main" id="{C75335A0-29FD-E746-A546-5D8E930D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05" y="4088812"/>
            <a:ext cx="1926004" cy="19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969A93-E2AE-8448-9571-9863811E0DF0}"/>
              </a:ext>
            </a:extLst>
          </p:cNvPr>
          <p:cNvSpPr/>
          <p:nvPr/>
        </p:nvSpPr>
        <p:spPr>
          <a:xfrm>
            <a:off x="771525" y="2028825"/>
            <a:ext cx="2500313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CBAE6C-65F5-1843-930F-47049D73303E}"/>
              </a:ext>
            </a:extLst>
          </p:cNvPr>
          <p:cNvSpPr/>
          <p:nvPr/>
        </p:nvSpPr>
        <p:spPr>
          <a:xfrm>
            <a:off x="4167092" y="2004292"/>
            <a:ext cx="3105246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3B515C-3D07-334A-816A-4908C1BFA0D6}"/>
              </a:ext>
            </a:extLst>
          </p:cNvPr>
          <p:cNvSpPr/>
          <p:nvPr/>
        </p:nvSpPr>
        <p:spPr>
          <a:xfrm>
            <a:off x="8167592" y="2004292"/>
            <a:ext cx="2530171" cy="4096848"/>
          </a:xfrm>
          <a:prstGeom prst="round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CD4F-5F2B-F94F-9B70-A5C9BCE1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Tweet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5CE9C-7654-4242-B9E4-F95358FF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56"/>
          <a:stretch/>
        </p:blipFill>
        <p:spPr>
          <a:xfrm>
            <a:off x="241106" y="2257425"/>
            <a:ext cx="12024219" cy="3500835"/>
          </a:xfrm>
        </p:spPr>
      </p:pic>
    </p:spTree>
    <p:extLst>
      <p:ext uri="{BB962C8B-B14F-4D97-AF65-F5344CB8AC3E}">
        <p14:creationId xmlns:p14="http://schemas.microsoft.com/office/powerpoint/2010/main" val="18278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E892-B6DD-3D47-9628-6C574856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8E710-5DB6-9D49-A334-26AA83F4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41"/>
          <a:stretch/>
        </p:blipFill>
        <p:spPr>
          <a:xfrm>
            <a:off x="1497288" y="1953766"/>
            <a:ext cx="9197424" cy="4255744"/>
          </a:xfrm>
        </p:spPr>
      </p:pic>
    </p:spTree>
    <p:extLst>
      <p:ext uri="{BB962C8B-B14F-4D97-AF65-F5344CB8AC3E}">
        <p14:creationId xmlns:p14="http://schemas.microsoft.com/office/powerpoint/2010/main" val="3045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618-69FE-D748-98E9-BED38B9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parallels</a:t>
            </a:r>
          </a:p>
        </p:txBody>
      </p:sp>
      <p:pic>
        <p:nvPicPr>
          <p:cNvPr id="5" name="Content Placeholder 4" descr="A picture containing sitting, pink, drawing, clock&#10;&#10;Description automatically generated">
            <a:extLst>
              <a:ext uri="{FF2B5EF4-FFF2-40B4-BE49-F238E27FC236}">
                <a16:creationId xmlns:a16="http://schemas.microsoft.com/office/drawing/2014/main" id="{2070D209-9BB1-B84C-87C7-F0C9F3B9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7"/>
          <a:stretch/>
        </p:blipFill>
        <p:spPr>
          <a:xfrm>
            <a:off x="1961530" y="2128838"/>
            <a:ext cx="8661353" cy="4045825"/>
          </a:xfrm>
        </p:spPr>
      </p:pic>
    </p:spTree>
    <p:extLst>
      <p:ext uri="{BB962C8B-B14F-4D97-AF65-F5344CB8AC3E}">
        <p14:creationId xmlns:p14="http://schemas.microsoft.com/office/powerpoint/2010/main" val="29195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618-69FE-D748-98E9-BED38B9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parallels</a:t>
            </a:r>
          </a:p>
        </p:txBody>
      </p:sp>
      <p:pic>
        <p:nvPicPr>
          <p:cNvPr id="5" name="Content Placeholder 4" descr="A picture containing sitting, pink, drawing, clock&#10;&#10;Description automatically generated">
            <a:extLst>
              <a:ext uri="{FF2B5EF4-FFF2-40B4-BE49-F238E27FC236}">
                <a16:creationId xmlns:a16="http://schemas.microsoft.com/office/drawing/2014/main" id="{2070D209-9BB1-B84C-87C7-F0C9F3B9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7"/>
          <a:stretch/>
        </p:blipFill>
        <p:spPr>
          <a:xfrm>
            <a:off x="1922539" y="2257425"/>
            <a:ext cx="8661353" cy="40458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15CC-3477-0044-B745-392C8EDEA020}"/>
              </a:ext>
            </a:extLst>
          </p:cNvPr>
          <p:cNvSpPr/>
          <p:nvPr/>
        </p:nvSpPr>
        <p:spPr>
          <a:xfrm>
            <a:off x="4336267" y="2876207"/>
            <a:ext cx="1381880" cy="952843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84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95</Words>
  <Application>Microsoft Macintosh PowerPoint</Application>
  <PresentationFormat>Widescreen</PresentationFormat>
  <Paragraphs>33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Warriors twitter analysis</vt:lpstr>
      <vt:lpstr>Pulse of the fanbase</vt:lpstr>
      <vt:lpstr>NLP Processing</vt:lpstr>
      <vt:lpstr>NLP Processing</vt:lpstr>
      <vt:lpstr>NLP Processing</vt:lpstr>
      <vt:lpstr>Tweet topics</vt:lpstr>
      <vt:lpstr>Sentiment over time</vt:lpstr>
      <vt:lpstr>Sentiment parallels</vt:lpstr>
      <vt:lpstr>Sentiment parallels</vt:lpstr>
      <vt:lpstr>Sentiment parallels</vt:lpstr>
      <vt:lpstr>Sentiment parallels</vt:lpstr>
      <vt:lpstr>Sentiment parallels</vt:lpstr>
      <vt:lpstr>Sentiment contrast</vt:lpstr>
      <vt:lpstr>Future work</vt:lpstr>
      <vt:lpstr>Thank you!</vt:lpstr>
      <vt:lpstr>appendix</vt:lpstr>
      <vt:lpstr>KMEANs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Warriors twitter analysis</dc:title>
  <dc:creator>Elliot Tam</dc:creator>
  <cp:lastModifiedBy>Elliot Tam</cp:lastModifiedBy>
  <cp:revision>13</cp:revision>
  <dcterms:created xsi:type="dcterms:W3CDTF">2020-02-28T08:41:16Z</dcterms:created>
  <dcterms:modified xsi:type="dcterms:W3CDTF">2020-02-28T21:03:28Z</dcterms:modified>
</cp:coreProperties>
</file>