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00"/>
    <a:srgbClr val="0C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04" d="100"/>
          <a:sy n="104" d="100"/>
        </p:scale>
        <p:origin x="89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FBEF1-46A0-446E-3CEB-AD3155FAD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EC1A01-B4EA-D2E4-C595-38C675107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657A5-4577-616B-7007-026828B2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1C8-2605-C04E-9083-FE24C80024EF}" type="datetimeFigureOut">
              <a:rPr kumimoji="1" lang="ko-KR" altLang="en-US" smtClean="0"/>
              <a:t>2024. 12. 10.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0B08B-2F06-2A7C-A6D3-6D68B756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01BB2-4A11-4C81-56E8-9DFDF33A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AC-8457-DF44-A4EE-4D4B02CEB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129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E6CD9-FE3E-14C1-3392-103AC3F8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720E4-5CA4-5351-5A03-2410EC6D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18702-A2AE-B564-34B3-ECD0BDB8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1C8-2605-C04E-9083-FE24C80024EF}" type="datetimeFigureOut">
              <a:rPr kumimoji="1" lang="ko-KR" altLang="en-US" smtClean="0"/>
              <a:t>2024. 12. 10.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BE0F9-A979-845C-B0A3-31B2360B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48088-9E7B-3D1B-915D-7E5A951D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AC-8457-DF44-A4EE-4D4B02CEB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957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56A8B-933D-0399-8BDD-6AC4E3381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910EF-CB00-C7B3-ABC3-C91E0DA50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CBE3B-136D-8253-C66C-99EBB51B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1C8-2605-C04E-9083-FE24C80024EF}" type="datetimeFigureOut">
              <a:rPr kumimoji="1" lang="ko-KR" altLang="en-US" smtClean="0"/>
              <a:t>2024. 12. 10.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D723D-617B-E20A-9C58-60C2DDA2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A4A06-0AAA-2088-89EB-AE957ADA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AC-8457-DF44-A4EE-4D4B02CEB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24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A247C-4BA4-78BA-844A-CF841C52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7A26C-A030-4BE7-AEAA-9F5A4F86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0138B-4ECE-F015-EA21-FA015457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1C8-2605-C04E-9083-FE24C80024EF}" type="datetimeFigureOut">
              <a:rPr kumimoji="1" lang="ko-KR" altLang="en-US" smtClean="0"/>
              <a:t>2024. 12. 10.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89251-1E4F-9AE9-C354-1C26C625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80368-F890-1E9B-05C5-0A7FE8CD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AC-8457-DF44-A4EE-4D4B02CEB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07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B33AB-0056-E412-DB37-622417B7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473E7-A4AB-BAA2-26AB-7F89712C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05ADD-230C-A732-5EAA-4B427AB4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1C8-2605-C04E-9083-FE24C80024EF}" type="datetimeFigureOut">
              <a:rPr kumimoji="1" lang="ko-KR" altLang="en-US" smtClean="0"/>
              <a:t>2024. 12. 10.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2F30E-D499-4DCA-CFF3-2CB51189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2679D-6250-34D1-8E4C-62801CE1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AC-8457-DF44-A4EE-4D4B02CEB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307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97D09-4F90-6ADD-54F7-2BEA5483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FF030-3188-3426-117D-711D6416E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46C20-3558-22E7-C58E-2B1BAFCA3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E517F6-2D36-8FEC-D454-DECE85C9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1C8-2605-C04E-9083-FE24C80024EF}" type="datetimeFigureOut">
              <a:rPr kumimoji="1" lang="ko-KR" altLang="en-US" smtClean="0"/>
              <a:t>2024. 12. 10.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2C7ED1-5079-DC3C-D902-67E668B0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6FBD54-738B-0B49-6378-6003B2CB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AC-8457-DF44-A4EE-4D4B02CEB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376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5ECC7-645D-E522-1210-0DCFD2FC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17391-13B8-3D6E-ACA6-B9934594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00CDD1-410C-5AE1-F806-59AFBF47F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F1A91-4227-B36E-F680-F9404A637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00C3CC-6DC6-5E1D-C5BE-3640BC30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140DC7-7343-7512-169B-3E1B1031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1C8-2605-C04E-9083-FE24C80024EF}" type="datetimeFigureOut">
              <a:rPr kumimoji="1" lang="ko-KR" altLang="en-US" smtClean="0"/>
              <a:t>2024. 12. 10.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407909-1284-8D29-A5D9-D5043BE2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BFCC7A-0B5B-D6DF-5DEF-AD6D74B8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AC-8457-DF44-A4EE-4D4B02CEB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488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16F6F-0FD9-C6F3-7C4D-3FD328C0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BE17E-F55F-E38C-06C8-E81A8E3E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1C8-2605-C04E-9083-FE24C80024EF}" type="datetimeFigureOut">
              <a:rPr kumimoji="1" lang="ko-KR" altLang="en-US" smtClean="0"/>
              <a:t>2024. 12. 10.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101C04-94D1-B2B0-F8CE-DAB09B9A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AB473F-B7F4-C53F-50C5-C4CFE88A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AC-8457-DF44-A4EE-4D4B02CEB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122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F8C971-EDF7-7B17-500A-5B777C18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1C8-2605-C04E-9083-FE24C80024EF}" type="datetimeFigureOut">
              <a:rPr kumimoji="1" lang="ko-KR" altLang="en-US" smtClean="0"/>
              <a:t>2024. 12. 10.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F9A8AA-69C6-17D6-596C-1AE7AB83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6ADF2-E323-B1A4-96B3-ADE45B56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AC-8457-DF44-A4EE-4D4B02CEB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125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B7C43-44E7-8F82-534D-DB93401E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0A431-465E-391F-4D4D-F8D6CB877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46E659-8648-5C61-DADB-349CEDF33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B25DB9-1606-80ED-0CE8-5A3EA58C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1C8-2605-C04E-9083-FE24C80024EF}" type="datetimeFigureOut">
              <a:rPr kumimoji="1" lang="ko-KR" altLang="en-US" smtClean="0"/>
              <a:t>2024. 12. 10.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6C64C-806E-44AD-58A6-9B43A188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64F2A2-4E03-7881-D3A3-FDD03760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AC-8457-DF44-A4EE-4D4B02CEB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760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E9CBC-0E8D-78FD-0548-D1EDAB87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AD9BC6-6E97-A03F-3568-2E3A9DB2A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C37BC-AA4C-96B3-AD4D-764797C26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E472A-3F31-1F5E-F265-5E00D613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31C8-2605-C04E-9083-FE24C80024EF}" type="datetimeFigureOut">
              <a:rPr kumimoji="1" lang="ko-KR" altLang="en-US" smtClean="0"/>
              <a:t>2024. 12. 10.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B8AC5-4350-B006-D42C-5B1AAD36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DE4FFB-6061-2157-CF58-02A4D961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15AC-8457-DF44-A4EE-4D4B02CEB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9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208583-493D-D7A6-0336-352A2F6A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56806-1B9A-2922-C098-5CFDE1F5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B196C-45EF-065E-1E33-8423D60FA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31C8-2605-C04E-9083-FE24C80024EF}" type="datetimeFigureOut">
              <a:rPr kumimoji="1" lang="ko-KR" altLang="en-US" smtClean="0"/>
              <a:t>2024. 12. 10.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EE89E-894E-F14C-146D-FFA594911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DF692-6F0F-43A4-90B8-A9DF22032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15AC-8457-DF44-A4EE-4D4B02CEB53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93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AB5D56-FC57-02D5-0382-024734872705}"/>
              </a:ext>
            </a:extLst>
          </p:cNvPr>
          <p:cNvSpPr/>
          <p:nvPr/>
        </p:nvSpPr>
        <p:spPr>
          <a:xfrm>
            <a:off x="-146839" y="-164135"/>
            <a:ext cx="12702746" cy="7315200"/>
          </a:xfrm>
          <a:prstGeom prst="rect">
            <a:avLst/>
          </a:prstGeom>
          <a:solidFill>
            <a:srgbClr val="0C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F1717E-4FC5-D971-8B7D-88C9AF92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96616" y="6178282"/>
            <a:ext cx="1837038" cy="3337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637AE3-1514-31BB-F433-C1D110EDCB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411182" y="808648"/>
            <a:ext cx="5369634" cy="5369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465A8C-5BF2-87A7-A71D-81D4ED4859ED}"/>
              </a:ext>
            </a:extLst>
          </p:cNvPr>
          <p:cNvSpPr txBox="1"/>
          <p:nvPr/>
        </p:nvSpPr>
        <p:spPr>
          <a:xfrm>
            <a:off x="164941" y="17299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FFA200"/>
                </a:solidFill>
                <a:latin typeface="Winner Sans Wide" pitchFamily="2" charset="0"/>
              </a:rPr>
              <a:t>PUBG ESPORTS </a:t>
            </a:r>
            <a:r>
              <a:rPr kumimoji="1" lang="ko-KR" altLang="en-US" sz="2800" dirty="0">
                <a:solidFill>
                  <a:srgbClr val="FFA2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토너먼트 일정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A652E8-6D80-77CA-9C75-F00845452257}"/>
              </a:ext>
            </a:extLst>
          </p:cNvPr>
          <p:cNvGrpSpPr/>
          <p:nvPr/>
        </p:nvGrpSpPr>
        <p:grpSpPr>
          <a:xfrm>
            <a:off x="278644" y="726151"/>
            <a:ext cx="5472000" cy="72000"/>
            <a:chOff x="1659388" y="3864935"/>
            <a:chExt cx="5472000" cy="72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38F685-2D49-B3DD-8EBA-FDE8C34908E0}"/>
                </a:ext>
              </a:extLst>
            </p:cNvPr>
            <p:cNvSpPr/>
            <p:nvPr/>
          </p:nvSpPr>
          <p:spPr>
            <a:xfrm>
              <a:off x="1659388" y="3864935"/>
              <a:ext cx="5400000" cy="72000"/>
            </a:xfrm>
            <a:prstGeom prst="rect">
              <a:avLst/>
            </a:prstGeom>
            <a:solidFill>
              <a:srgbClr val="FFA2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각 삼각형[R] 10">
              <a:extLst>
                <a:ext uri="{FF2B5EF4-FFF2-40B4-BE49-F238E27FC236}">
                  <a16:creationId xmlns:a16="http://schemas.microsoft.com/office/drawing/2014/main" id="{6C0A76D6-4294-13A1-9D0F-4A87C80186E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059388" y="3864935"/>
              <a:ext cx="72000" cy="72000"/>
            </a:xfrm>
            <a:prstGeom prst="rtTriangle">
              <a:avLst/>
            </a:prstGeom>
            <a:solidFill>
              <a:srgbClr val="FFA2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68EB29-F19A-2207-381E-2518DF2833D9}"/>
              </a:ext>
            </a:extLst>
          </p:cNvPr>
          <p:cNvSpPr txBox="1"/>
          <p:nvPr/>
        </p:nvSpPr>
        <p:spPr>
          <a:xfrm>
            <a:off x="164941" y="6037498"/>
            <a:ext cx="44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A200"/>
                </a:solidFill>
                <a:latin typeface="Winner Sans Comp" pitchFamily="2" charset="0"/>
              </a:rPr>
              <a:t>PPC – PUBG Players Cup</a:t>
            </a:r>
            <a:br>
              <a:rPr kumimoji="1" lang="en-US" altLang="ko-KR" dirty="0">
                <a:solidFill>
                  <a:srgbClr val="FFA200"/>
                </a:solidFill>
                <a:latin typeface="Winner Sans Comp" pitchFamily="2" charset="0"/>
              </a:rPr>
            </a:br>
            <a:r>
              <a:rPr kumimoji="1" lang="en-US" altLang="ko-KR" dirty="0">
                <a:solidFill>
                  <a:srgbClr val="FFA200"/>
                </a:solidFill>
                <a:latin typeface="Winner Sans Comp" pitchFamily="2" charset="0"/>
              </a:rPr>
              <a:t>PGC – PUBG Global Championship</a:t>
            </a:r>
            <a:br>
              <a:rPr kumimoji="1" lang="en-US" altLang="ko-KR" dirty="0">
                <a:solidFill>
                  <a:srgbClr val="FFA200"/>
                </a:solidFill>
                <a:latin typeface="Winner Sans Comp" pitchFamily="2" charset="0"/>
              </a:rPr>
            </a:br>
            <a:br>
              <a:rPr kumimoji="1" lang="en-US" altLang="ko-KR" dirty="0">
                <a:solidFill>
                  <a:srgbClr val="FFA200"/>
                </a:solidFill>
                <a:latin typeface="Winner Sans Comp" pitchFamily="2" charset="0"/>
              </a:rPr>
            </a:br>
            <a:endParaRPr kumimoji="1" lang="ko-KR" altLang="en-US" dirty="0">
              <a:solidFill>
                <a:srgbClr val="FFA200"/>
              </a:solidFill>
              <a:latin typeface="Winner Sans Comp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3D07D-2A92-F641-6902-E3871D721AD8}"/>
              </a:ext>
            </a:extLst>
          </p:cNvPr>
          <p:cNvSpPr txBox="1"/>
          <p:nvPr/>
        </p:nvSpPr>
        <p:spPr>
          <a:xfrm>
            <a:off x="2594919" y="6057707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A200"/>
                </a:solidFill>
                <a:latin typeface="Winner Sans Comp" pitchFamily="2" charset="0"/>
              </a:rPr>
              <a:t>PGS – PUBG Global Series</a:t>
            </a:r>
            <a:br>
              <a:rPr kumimoji="1" lang="en-US" altLang="ko-KR" dirty="0">
                <a:solidFill>
                  <a:srgbClr val="FFA200"/>
                </a:solidFill>
                <a:latin typeface="Winner Sans Comp" pitchFamily="2" charset="0"/>
              </a:rPr>
            </a:br>
            <a:r>
              <a:rPr kumimoji="1" lang="en-US" altLang="ko-KR" dirty="0">
                <a:solidFill>
                  <a:srgbClr val="FFA200"/>
                </a:solidFill>
                <a:latin typeface="Winner Sans Comp" pitchFamily="2" charset="0"/>
              </a:rPr>
              <a:t>PNC – PUBG Nations Cup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44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BM DoHyeon OTF</vt:lpstr>
      <vt:lpstr>Arial</vt:lpstr>
      <vt:lpstr>Winner Sans Comp</vt:lpstr>
      <vt:lpstr>Winner Sans Wide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병윤 김</dc:creator>
  <cp:lastModifiedBy>병윤 김</cp:lastModifiedBy>
  <cp:revision>2</cp:revision>
  <dcterms:created xsi:type="dcterms:W3CDTF">2024-12-10T11:51:22Z</dcterms:created>
  <dcterms:modified xsi:type="dcterms:W3CDTF">2024-12-10T12:59:55Z</dcterms:modified>
</cp:coreProperties>
</file>