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B28-1429-264F-8017-ABCFF117257A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FBF-6674-9D4A-8A2A-5189505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B28-1429-264F-8017-ABCFF117257A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FBF-6674-9D4A-8A2A-5189505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B28-1429-264F-8017-ABCFF117257A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FBF-6674-9D4A-8A2A-5189505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B28-1429-264F-8017-ABCFF117257A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FBF-6674-9D4A-8A2A-5189505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9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B28-1429-264F-8017-ABCFF117257A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FBF-6674-9D4A-8A2A-5189505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B28-1429-264F-8017-ABCFF117257A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FBF-6674-9D4A-8A2A-5189505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4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B28-1429-264F-8017-ABCFF117257A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FBF-6674-9D4A-8A2A-5189505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B28-1429-264F-8017-ABCFF117257A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FBF-6674-9D4A-8A2A-5189505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B28-1429-264F-8017-ABCFF117257A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FBF-6674-9D4A-8A2A-5189505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B28-1429-264F-8017-ABCFF117257A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FBF-6674-9D4A-8A2A-5189505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3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B28-1429-264F-8017-ABCFF117257A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FBF-6674-9D4A-8A2A-5189505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2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4B28-1429-264F-8017-ABCFF117257A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DFBF-6674-9D4A-8A2A-5189505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66364" y="1215372"/>
            <a:ext cx="5382116" cy="5184820"/>
            <a:chOff x="1266364" y="1215372"/>
            <a:chExt cx="5382116" cy="5184820"/>
          </a:xfrm>
          <a:solidFill>
            <a:srgbClr val="FF0000"/>
          </a:solidFill>
        </p:grpSpPr>
        <p:sp>
          <p:nvSpPr>
            <p:cNvPr id="4" name="Oval 3"/>
            <p:cNvSpPr/>
            <p:nvPr/>
          </p:nvSpPr>
          <p:spPr>
            <a:xfrm>
              <a:off x="2942174" y="2929936"/>
              <a:ext cx="3470256" cy="347025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65144" y="1905204"/>
              <a:ext cx="2049463" cy="204946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1507698">
              <a:off x="1505300" y="2018302"/>
              <a:ext cx="3256509" cy="31437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514043">
              <a:off x="1266364" y="1215372"/>
              <a:ext cx="625767" cy="4653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00435" y="4426342"/>
              <a:ext cx="3948045" cy="49041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87861" y="1251072"/>
            <a:ext cx="5382116" cy="5184820"/>
            <a:chOff x="1266364" y="1215372"/>
            <a:chExt cx="5382116" cy="5184820"/>
          </a:xfrm>
          <a:solidFill>
            <a:srgbClr val="0000FF"/>
          </a:solidFill>
        </p:grpSpPr>
        <p:sp>
          <p:nvSpPr>
            <p:cNvPr id="13" name="Oval 12"/>
            <p:cNvSpPr/>
            <p:nvPr/>
          </p:nvSpPr>
          <p:spPr>
            <a:xfrm>
              <a:off x="2942174" y="2929936"/>
              <a:ext cx="3470256" cy="347025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65144" y="1905204"/>
              <a:ext cx="2049463" cy="204946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507698">
              <a:off x="1505300" y="2018302"/>
              <a:ext cx="3256509" cy="31437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514043">
              <a:off x="1266364" y="1215372"/>
              <a:ext cx="625767" cy="4653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00435" y="4426342"/>
              <a:ext cx="3948045" cy="49041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407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Plant</dc:creator>
  <cp:lastModifiedBy>Elliot Plant</cp:lastModifiedBy>
  <cp:revision>1</cp:revision>
  <dcterms:created xsi:type="dcterms:W3CDTF">2016-06-30T21:51:25Z</dcterms:created>
  <dcterms:modified xsi:type="dcterms:W3CDTF">2016-06-30T21:59:31Z</dcterms:modified>
</cp:coreProperties>
</file>