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GIT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Programación Web</a:t>
            </a:r>
          </a:p>
          <a:p>
            <a:r>
              <a:rPr lang="es-MX" dirty="0"/>
              <a:t>Torrano Tamez Elliot</a:t>
            </a:r>
          </a:p>
        </p:txBody>
      </p:sp>
    </p:spTree>
    <p:extLst>
      <p:ext uri="{BB962C8B-B14F-4D97-AF65-F5344CB8AC3E}">
        <p14:creationId xmlns:p14="http://schemas.microsoft.com/office/powerpoint/2010/main" val="187676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</a:t>
            </a:r>
            <a:r>
              <a:rPr lang="es-MX" dirty="0" err="1"/>
              <a:t>git</a:t>
            </a:r>
            <a:r>
              <a:rPr lang="es-MX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Git</a:t>
            </a:r>
            <a:r>
              <a:rPr lang="es-MX" dirty="0"/>
              <a:t> es un sistema de control libre y de código abierto diseñado para manejar desde pequeños hasta grandes proyectos con velocidad y eficiencia.</a:t>
            </a:r>
          </a:p>
        </p:txBody>
      </p:sp>
    </p:spTree>
    <p:extLst>
      <p:ext uri="{BB962C8B-B14F-4D97-AF65-F5344CB8AC3E}">
        <p14:creationId xmlns:p14="http://schemas.microsoft.com/office/powerpoint/2010/main" val="214027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tributed version control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381" y="90153"/>
            <a:ext cx="6928834" cy="663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48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Colaboración</a:t>
            </a:r>
          </a:p>
          <a:p>
            <a:r>
              <a:rPr lang="es-MX" dirty="0"/>
              <a:t>Respaldo constante</a:t>
            </a:r>
          </a:p>
          <a:p>
            <a:r>
              <a:rPr lang="es-MX" dirty="0"/>
              <a:t>Controlar las versiones del proyecto</a:t>
            </a:r>
          </a:p>
        </p:txBody>
      </p:sp>
    </p:spTree>
    <p:extLst>
      <p:ext uri="{BB962C8B-B14F-4D97-AF65-F5344CB8AC3E}">
        <p14:creationId xmlns:p14="http://schemas.microsoft.com/office/powerpoint/2010/main" val="29008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Bibliografía:</a:t>
            </a:r>
          </a:p>
          <a:p>
            <a:r>
              <a:rPr lang="es-MX" dirty="0"/>
              <a:t>https://git-scm.com/book/en/v2/Getting-Started-Git-Basics</a:t>
            </a:r>
          </a:p>
        </p:txBody>
      </p:sp>
    </p:spTree>
    <p:extLst>
      <p:ext uri="{BB962C8B-B14F-4D97-AF65-F5344CB8AC3E}">
        <p14:creationId xmlns:p14="http://schemas.microsoft.com/office/powerpoint/2010/main" val="233928180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245</TotalTime>
  <Words>48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Sector</vt:lpstr>
      <vt:lpstr>GIT</vt:lpstr>
      <vt:lpstr>¿Qué es git?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Elliot Torrano Tamez</dc:creator>
  <cp:lastModifiedBy>Elliot Torrano Tamez</cp:lastModifiedBy>
  <cp:revision>6</cp:revision>
  <dcterms:created xsi:type="dcterms:W3CDTF">2017-01-25T18:45:30Z</dcterms:created>
  <dcterms:modified xsi:type="dcterms:W3CDTF">2017-01-25T22:51:04Z</dcterms:modified>
</cp:coreProperties>
</file>