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93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1CCD-991F-4848-8681-4295841720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EF96-7F58-4548-A8BC-141309A3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6D3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11032"/>
            <a:ext cx="9144001" cy="903568"/>
          </a:xfrm>
          <a:prstGeom prst="rect">
            <a:avLst/>
          </a:prstGeom>
          <a:solidFill>
            <a:srgbClr val="EB0002"/>
          </a:solidFill>
          <a:ln w="2540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4343400"/>
            <a:ext cx="9144000" cy="903568"/>
          </a:xfrm>
          <a:prstGeom prst="rect">
            <a:avLst/>
          </a:prstGeom>
          <a:solidFill>
            <a:srgbClr val="FEEB00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1366183" y="3024919"/>
            <a:ext cx="9144001" cy="903568"/>
          </a:xfrm>
          <a:prstGeom prst="rect">
            <a:avLst/>
          </a:prstGeom>
          <a:solidFill>
            <a:srgbClr val="0F94E2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1366185" y="3024918"/>
            <a:ext cx="9144001" cy="903568"/>
          </a:xfrm>
          <a:prstGeom prst="rect">
            <a:avLst/>
          </a:prstGeom>
          <a:solidFill>
            <a:srgbClr val="3CB42B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18288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8264" y="4343400"/>
            <a:ext cx="4565735" cy="903568"/>
          </a:xfrm>
          <a:prstGeom prst="rect">
            <a:avLst/>
          </a:prstGeom>
          <a:solidFill>
            <a:srgbClr val="FEEB00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-1" y="1611032"/>
            <a:ext cx="4425864" cy="903568"/>
          </a:xfrm>
          <a:prstGeom prst="rect">
            <a:avLst/>
          </a:prstGeom>
          <a:solidFill>
            <a:srgbClr val="EB0002"/>
          </a:solidFill>
          <a:ln w="2540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36999" y="1738286"/>
            <a:ext cx="1057276" cy="649224"/>
          </a:xfrm>
          <a:prstGeom prst="rect">
            <a:avLst/>
          </a:prstGeom>
          <a:solidFill>
            <a:srgbClr val="EB0002"/>
          </a:solidFill>
          <a:ln w="2540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07100" y="4470400"/>
            <a:ext cx="887175" cy="649224"/>
          </a:xfrm>
          <a:prstGeom prst="rect">
            <a:avLst/>
          </a:prstGeom>
          <a:solidFill>
            <a:srgbClr val="FEEB00"/>
          </a:solidFill>
          <a:ln w="2540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38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11032"/>
            <a:ext cx="9144001" cy="903568"/>
          </a:xfrm>
          <a:prstGeom prst="rect">
            <a:avLst/>
          </a:prstGeom>
          <a:solidFill>
            <a:srgbClr val="EB0002"/>
          </a:solidFill>
          <a:ln w="2540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4343400"/>
            <a:ext cx="9144000" cy="903568"/>
          </a:xfrm>
          <a:prstGeom prst="rect">
            <a:avLst/>
          </a:prstGeom>
          <a:solidFill>
            <a:srgbClr val="FEEB00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1366183" y="3024919"/>
            <a:ext cx="9144001" cy="903568"/>
          </a:xfrm>
          <a:prstGeom prst="rect">
            <a:avLst/>
          </a:prstGeom>
          <a:solidFill>
            <a:srgbClr val="0F94E2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-1366185" y="3024918"/>
            <a:ext cx="9144001" cy="903568"/>
          </a:xfrm>
          <a:prstGeom prst="rect">
            <a:avLst/>
          </a:prstGeom>
          <a:solidFill>
            <a:srgbClr val="3CB42B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18288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8264" y="4343400"/>
            <a:ext cx="4565735" cy="903568"/>
          </a:xfrm>
          <a:prstGeom prst="rect">
            <a:avLst/>
          </a:prstGeom>
          <a:solidFill>
            <a:srgbClr val="FEEB00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-1" y="1611032"/>
            <a:ext cx="4425864" cy="903568"/>
          </a:xfrm>
          <a:prstGeom prst="rect">
            <a:avLst/>
          </a:prstGeom>
          <a:solidFill>
            <a:srgbClr val="EB0002"/>
          </a:solidFill>
          <a:ln w="2540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36999" y="1738286"/>
            <a:ext cx="1057276" cy="649224"/>
          </a:xfrm>
          <a:prstGeom prst="rect">
            <a:avLst/>
          </a:prstGeom>
          <a:solidFill>
            <a:srgbClr val="EB0002"/>
          </a:solidFill>
          <a:ln w="2540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7100" y="4470400"/>
            <a:ext cx="887175" cy="649224"/>
          </a:xfrm>
          <a:prstGeom prst="rect">
            <a:avLst/>
          </a:prstGeom>
          <a:solidFill>
            <a:srgbClr val="FEEB00"/>
          </a:solidFill>
          <a:ln w="2540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896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6D3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646368"/>
            <a:ext cx="9144001" cy="903568"/>
          </a:xfrm>
          <a:prstGeom prst="rect">
            <a:avLst/>
          </a:prstGeom>
          <a:solidFill>
            <a:srgbClr val="EB0002"/>
          </a:solidFill>
          <a:ln w="2540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39682"/>
            <a:ext cx="9144000" cy="903568"/>
          </a:xfrm>
          <a:prstGeom prst="rect">
            <a:avLst/>
          </a:prstGeom>
          <a:solidFill>
            <a:srgbClr val="FEEB00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" y="3722756"/>
            <a:ext cx="9144001" cy="903568"/>
          </a:xfrm>
          <a:prstGeom prst="rect">
            <a:avLst/>
          </a:prstGeom>
          <a:solidFill>
            <a:srgbClr val="0F94E2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" y="5257027"/>
            <a:ext cx="9144001" cy="903568"/>
          </a:xfrm>
          <a:prstGeom prst="rect">
            <a:avLst/>
          </a:prstGeom>
          <a:solidFill>
            <a:srgbClr val="3CB42B"/>
          </a:solidFill>
          <a:ln w="2540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6D3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029782" y="3090305"/>
            <a:ext cx="9831465" cy="11907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-1580495" y="2820866"/>
            <a:ext cx="9831465" cy="11907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328850" y="1474228"/>
            <a:ext cx="9831465" cy="11907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418388" y="4120758"/>
            <a:ext cx="9831465" cy="11907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1095301"/>
            <a:ext cx="9158883" cy="9144004"/>
            <a:chOff x="0" y="-1095301"/>
            <a:chExt cx="9158883" cy="9144004"/>
          </a:xfrm>
        </p:grpSpPr>
        <p:sp>
          <p:nvSpPr>
            <p:cNvPr id="5" name="Rectangle 4"/>
            <p:cNvSpPr/>
            <p:nvPr/>
          </p:nvSpPr>
          <p:spPr>
            <a:xfrm>
              <a:off x="14882" y="1783080"/>
              <a:ext cx="9144001" cy="731520"/>
            </a:xfrm>
            <a:prstGeom prst="rect">
              <a:avLst/>
            </a:prstGeom>
            <a:solidFill>
              <a:srgbClr val="EB0002"/>
            </a:solidFill>
            <a:ln w="2540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343400"/>
              <a:ext cx="9144000" cy="731520"/>
            </a:xfrm>
            <a:prstGeom prst="rect">
              <a:avLst/>
            </a:prstGeom>
            <a:solidFill>
              <a:srgbClr val="FEEB00"/>
            </a:solidFill>
            <a:ln w="2540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1280159" y="3110943"/>
              <a:ext cx="9144001" cy="731520"/>
            </a:xfrm>
            <a:prstGeom prst="rect">
              <a:avLst/>
            </a:prstGeom>
            <a:solidFill>
              <a:srgbClr val="0F94E2"/>
            </a:solidFill>
            <a:ln w="2540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-1280161" y="3110940"/>
              <a:ext cx="9144001" cy="731520"/>
            </a:xfrm>
            <a:prstGeom prst="rect">
              <a:avLst/>
            </a:prstGeom>
            <a:solidFill>
              <a:srgbClr val="3CB42B"/>
            </a:solidFill>
            <a:ln w="2540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514600"/>
              <a:ext cx="1828800" cy="1828800"/>
            </a:xfrm>
            <a:prstGeom prst="rect">
              <a:avLst/>
            </a:prstGeom>
            <a:solidFill>
              <a:schemeClr val="accent6">
                <a:lumMod val="50000"/>
                <a:alpha val="5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87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Plant</dc:creator>
  <cp:lastModifiedBy>Elliot Plant</cp:lastModifiedBy>
  <cp:revision>5</cp:revision>
  <dcterms:created xsi:type="dcterms:W3CDTF">2017-11-19T22:56:18Z</dcterms:created>
  <dcterms:modified xsi:type="dcterms:W3CDTF">2017-11-19T23:21:04Z</dcterms:modified>
</cp:coreProperties>
</file>